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62" r:id="rId4"/>
    <p:sldId id="267" r:id="rId5"/>
    <p:sldId id="269" r:id="rId6"/>
    <p:sldId id="271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68842" autoAdjust="0"/>
  </p:normalViewPr>
  <p:slideViewPr>
    <p:cSldViewPr>
      <p:cViewPr varScale="1">
        <p:scale>
          <a:sx n="131" d="100"/>
          <a:sy n="131" d="100"/>
        </p:scale>
        <p:origin x="1616" y="18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4F8FCE-15A4-A945-B337-7B403B255E6F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2C92EF-9317-3845-8F98-2DD23D0C6B2C}">
      <dgm:prSet phldrT="[Text]"/>
      <dgm:spPr/>
      <dgm:t>
        <a:bodyPr/>
        <a:lstStyle/>
        <a:p>
          <a:r>
            <a:rPr lang="en-US" dirty="0"/>
            <a:t>PhD </a:t>
          </a:r>
          <a:r>
            <a:rPr lang="en-US" b="1" dirty="0"/>
            <a:t>Faculty</a:t>
          </a:r>
          <a:r>
            <a:rPr lang="en-US" dirty="0"/>
            <a:t> of Mathematics and Natural Sciences</a:t>
          </a:r>
        </a:p>
      </dgm:t>
    </dgm:pt>
    <dgm:pt modelId="{BE11E76F-0738-C845-A16E-0705AB4B633B}" type="parTrans" cxnId="{FFECFDDF-7FFA-704D-8EDA-785E2CC88315}">
      <dgm:prSet/>
      <dgm:spPr/>
      <dgm:t>
        <a:bodyPr/>
        <a:lstStyle/>
        <a:p>
          <a:endParaRPr lang="en-US"/>
        </a:p>
      </dgm:t>
    </dgm:pt>
    <dgm:pt modelId="{31004B21-19F2-3149-BE71-B62B67961180}" type="sibTrans" cxnId="{FFECFDDF-7FFA-704D-8EDA-785E2CC88315}">
      <dgm:prSet/>
      <dgm:spPr/>
      <dgm:t>
        <a:bodyPr/>
        <a:lstStyle/>
        <a:p>
          <a:endParaRPr lang="en-US"/>
        </a:p>
      </dgm:t>
    </dgm:pt>
    <dgm:pt modelId="{EA54DC28-E8A8-8041-8E8E-FD9C3C81D42F}">
      <dgm:prSet phldrT="[Text]"/>
      <dgm:spPr/>
      <dgm:t>
        <a:bodyPr/>
        <a:lstStyle/>
        <a:p>
          <a:r>
            <a:rPr lang="en-US" dirty="0"/>
            <a:t>Department of Mathematics</a:t>
          </a:r>
        </a:p>
      </dgm:t>
    </dgm:pt>
    <dgm:pt modelId="{5C84D3BB-165F-9845-B3E0-A3A4CDA1107A}" type="parTrans" cxnId="{6773EC5E-F0FF-7C43-9E4C-CC8571012C10}">
      <dgm:prSet/>
      <dgm:spPr/>
      <dgm:t>
        <a:bodyPr/>
        <a:lstStyle/>
        <a:p>
          <a:endParaRPr lang="en-US"/>
        </a:p>
      </dgm:t>
    </dgm:pt>
    <dgm:pt modelId="{74A7272C-6FAA-9644-A2EE-BA93EEC442DA}" type="sibTrans" cxnId="{6773EC5E-F0FF-7C43-9E4C-CC8571012C10}">
      <dgm:prSet/>
      <dgm:spPr/>
      <dgm:t>
        <a:bodyPr/>
        <a:lstStyle/>
        <a:p>
          <a:endParaRPr lang="en-US"/>
        </a:p>
      </dgm:t>
    </dgm:pt>
    <dgm:pt modelId="{7F3AC878-8A19-1141-B9E6-463ADB1F6358}">
      <dgm:prSet phldrT="[Text]"/>
      <dgm:spPr/>
      <dgm:t>
        <a:bodyPr/>
        <a:lstStyle/>
        <a:p>
          <a:r>
            <a:rPr lang="en-US" dirty="0"/>
            <a:t>Employed some other place</a:t>
          </a:r>
        </a:p>
      </dgm:t>
    </dgm:pt>
    <dgm:pt modelId="{4C4BB814-919E-AF46-B2DF-060B4B56B4DD}" type="parTrans" cxnId="{0C842E2B-E6AA-5A47-A288-FCB41DE4B3FD}">
      <dgm:prSet/>
      <dgm:spPr/>
      <dgm:t>
        <a:bodyPr/>
        <a:lstStyle/>
        <a:p>
          <a:endParaRPr lang="en-US"/>
        </a:p>
      </dgm:t>
    </dgm:pt>
    <dgm:pt modelId="{51548F32-6F06-CE4C-ACB0-12EC970E2A07}" type="sibTrans" cxnId="{0C842E2B-E6AA-5A47-A288-FCB41DE4B3FD}">
      <dgm:prSet/>
      <dgm:spPr/>
      <dgm:t>
        <a:bodyPr/>
        <a:lstStyle/>
        <a:p>
          <a:endParaRPr lang="en-US"/>
        </a:p>
      </dgm:t>
    </dgm:pt>
    <dgm:pt modelId="{6F2502E8-B43C-5A41-9909-5B06C132367C}">
      <dgm:prSet phldrT="[Text]"/>
      <dgm:spPr/>
      <dgm:t>
        <a:bodyPr/>
        <a:lstStyle/>
        <a:p>
          <a:r>
            <a:rPr lang="en-US" dirty="0"/>
            <a:t>Employed at the Department</a:t>
          </a:r>
        </a:p>
      </dgm:t>
    </dgm:pt>
    <dgm:pt modelId="{F90C10E0-CAC0-6440-95B5-67504EE01F80}" type="parTrans" cxnId="{5BB8471D-8AF3-2645-9B9F-B0E4819CEA67}">
      <dgm:prSet/>
      <dgm:spPr/>
      <dgm:t>
        <a:bodyPr/>
        <a:lstStyle/>
        <a:p>
          <a:endParaRPr lang="en-US"/>
        </a:p>
      </dgm:t>
    </dgm:pt>
    <dgm:pt modelId="{6B5AE561-B7B7-3D47-AFFF-8319E4241846}" type="sibTrans" cxnId="{5BB8471D-8AF3-2645-9B9F-B0E4819CEA67}">
      <dgm:prSet/>
      <dgm:spPr/>
      <dgm:t>
        <a:bodyPr/>
        <a:lstStyle/>
        <a:p>
          <a:endParaRPr lang="en-US"/>
        </a:p>
      </dgm:t>
    </dgm:pt>
    <dgm:pt modelId="{789E3EF7-3D13-7B4D-94E4-1B1DB3852DE4}">
      <dgm:prSet phldrT="[Text]"/>
      <dgm:spPr/>
      <dgm:t>
        <a:bodyPr/>
        <a:lstStyle/>
        <a:p>
          <a:r>
            <a:rPr lang="en-US" dirty="0"/>
            <a:t>Without</a:t>
          </a:r>
          <a:r>
            <a:rPr lang="en-US" baseline="0" dirty="0"/>
            <a:t> the teaching duties (usually 3 years)</a:t>
          </a:r>
          <a:endParaRPr lang="en-US" dirty="0"/>
        </a:p>
      </dgm:t>
    </dgm:pt>
    <dgm:pt modelId="{A6C1ABE3-261E-8944-A148-0FA15C9EA3DB}" type="parTrans" cxnId="{F1C0E10B-133F-994C-BC5A-411F86ED2EA0}">
      <dgm:prSet/>
      <dgm:spPr/>
      <dgm:t>
        <a:bodyPr/>
        <a:lstStyle/>
        <a:p>
          <a:endParaRPr lang="en-US"/>
        </a:p>
      </dgm:t>
    </dgm:pt>
    <dgm:pt modelId="{3661A0DE-6493-6E4C-AC74-6DE0B68FA8FE}" type="sibTrans" cxnId="{F1C0E10B-133F-994C-BC5A-411F86ED2EA0}">
      <dgm:prSet/>
      <dgm:spPr/>
      <dgm:t>
        <a:bodyPr/>
        <a:lstStyle/>
        <a:p>
          <a:endParaRPr lang="en-US"/>
        </a:p>
      </dgm:t>
    </dgm:pt>
    <dgm:pt modelId="{84D0F084-D79A-D641-91E1-1BA3A95454A1}">
      <dgm:prSet/>
      <dgm:spPr/>
      <dgm:t>
        <a:bodyPr/>
        <a:lstStyle/>
        <a:p>
          <a:r>
            <a:rPr lang="en-US" dirty="0"/>
            <a:t>With teaching duties (usually 4 years)</a:t>
          </a:r>
        </a:p>
      </dgm:t>
    </dgm:pt>
    <dgm:pt modelId="{60A56E70-69B6-B643-988C-555A74A4294B}" type="parTrans" cxnId="{26B3E805-FF92-6E4E-B9D2-5C25F3A65AF1}">
      <dgm:prSet/>
      <dgm:spPr/>
      <dgm:t>
        <a:bodyPr/>
        <a:lstStyle/>
        <a:p>
          <a:endParaRPr lang="en-US"/>
        </a:p>
      </dgm:t>
    </dgm:pt>
    <dgm:pt modelId="{7EFDE672-8E5E-034F-87A5-50193028BB53}" type="sibTrans" cxnId="{26B3E805-FF92-6E4E-B9D2-5C25F3A65AF1}">
      <dgm:prSet/>
      <dgm:spPr/>
      <dgm:t>
        <a:bodyPr/>
        <a:lstStyle/>
        <a:p>
          <a:endParaRPr lang="en-US"/>
        </a:p>
      </dgm:t>
    </dgm:pt>
    <dgm:pt modelId="{F9707D6F-6612-7544-83E6-9BE0D1195EC1}">
      <dgm:prSet/>
      <dgm:spPr/>
      <dgm:t>
        <a:bodyPr/>
        <a:lstStyle/>
        <a:p>
          <a:r>
            <a:rPr lang="en-US"/>
            <a:t>Other departments</a:t>
          </a:r>
          <a:endParaRPr lang="en-US" dirty="0"/>
        </a:p>
      </dgm:t>
    </dgm:pt>
    <dgm:pt modelId="{C74F55D4-7573-F242-8F69-C2D6A84C6D71}" type="parTrans" cxnId="{D59F1B67-8E47-DC48-8D57-9960B296FBF1}">
      <dgm:prSet/>
      <dgm:spPr/>
      <dgm:t>
        <a:bodyPr/>
        <a:lstStyle/>
        <a:p>
          <a:endParaRPr lang="en-US"/>
        </a:p>
      </dgm:t>
    </dgm:pt>
    <dgm:pt modelId="{4A4B465D-5416-A347-8028-876726D70844}" type="sibTrans" cxnId="{D59F1B67-8E47-DC48-8D57-9960B296FBF1}">
      <dgm:prSet/>
      <dgm:spPr/>
      <dgm:t>
        <a:bodyPr/>
        <a:lstStyle/>
        <a:p>
          <a:endParaRPr lang="en-US"/>
        </a:p>
      </dgm:t>
    </dgm:pt>
    <dgm:pt modelId="{A4F1230B-E5AD-404A-B565-D8A98D140B6D}">
      <dgm:prSet/>
      <dgm:spPr/>
      <dgm:t>
        <a:bodyPr/>
        <a:lstStyle/>
        <a:p>
          <a:r>
            <a:rPr lang="en-US" dirty="0"/>
            <a:t>Innovation </a:t>
          </a:r>
          <a:br>
            <a:rPr lang="en-US" dirty="0"/>
          </a:br>
          <a:r>
            <a:rPr lang="en-US" dirty="0"/>
            <a:t>(4 years)</a:t>
          </a:r>
        </a:p>
      </dgm:t>
    </dgm:pt>
    <dgm:pt modelId="{F1F1A478-0DA1-4A4B-A45D-17DE448A0AB2}" type="parTrans" cxnId="{66F88085-A6A0-664D-A78B-B2F0D8C7C950}">
      <dgm:prSet/>
      <dgm:spPr/>
      <dgm:t>
        <a:bodyPr/>
        <a:lstStyle/>
        <a:p>
          <a:endParaRPr lang="en-US"/>
        </a:p>
      </dgm:t>
    </dgm:pt>
    <dgm:pt modelId="{5A184574-1C4A-9B4F-900F-04BCA031677B}" type="sibTrans" cxnId="{66F88085-A6A0-664D-A78B-B2F0D8C7C950}">
      <dgm:prSet/>
      <dgm:spPr/>
      <dgm:t>
        <a:bodyPr/>
        <a:lstStyle/>
        <a:p>
          <a:endParaRPr lang="en-US"/>
        </a:p>
      </dgm:t>
    </dgm:pt>
    <dgm:pt modelId="{DEDE939F-6F40-BA4F-80AF-C8EE9E3FD2FE}" type="pres">
      <dgm:prSet presAssocID="{034F8FCE-15A4-A945-B337-7B403B255E6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B0A2FAC-1041-FE47-83C5-DE4ABA8394AC}" type="pres">
      <dgm:prSet presAssocID="{BC2C92EF-9317-3845-8F98-2DD23D0C6B2C}" presName="hierRoot1" presStyleCnt="0"/>
      <dgm:spPr/>
    </dgm:pt>
    <dgm:pt modelId="{C3BC2F8E-7269-414D-9A4E-8A90CEF87743}" type="pres">
      <dgm:prSet presAssocID="{BC2C92EF-9317-3845-8F98-2DD23D0C6B2C}" presName="composite" presStyleCnt="0"/>
      <dgm:spPr/>
    </dgm:pt>
    <dgm:pt modelId="{6CDF7B0C-CD38-2A4B-B163-4F6B3C3BBCE7}" type="pres">
      <dgm:prSet presAssocID="{BC2C92EF-9317-3845-8F98-2DD23D0C6B2C}" presName="background" presStyleLbl="node0" presStyleIdx="0" presStyleCnt="1"/>
      <dgm:spPr/>
    </dgm:pt>
    <dgm:pt modelId="{F59506B7-CED8-CA41-A658-143069F263FC}" type="pres">
      <dgm:prSet presAssocID="{BC2C92EF-9317-3845-8F98-2DD23D0C6B2C}" presName="text" presStyleLbl="fgAcc0" presStyleIdx="0" presStyleCnt="1">
        <dgm:presLayoutVars>
          <dgm:chPref val="3"/>
        </dgm:presLayoutVars>
      </dgm:prSet>
      <dgm:spPr/>
    </dgm:pt>
    <dgm:pt modelId="{3053B76B-DC49-FD46-B96D-594BF2623FE5}" type="pres">
      <dgm:prSet presAssocID="{BC2C92EF-9317-3845-8F98-2DD23D0C6B2C}" presName="hierChild2" presStyleCnt="0"/>
      <dgm:spPr/>
    </dgm:pt>
    <dgm:pt modelId="{131DDA85-1034-D140-8A70-3D2D95324575}" type="pres">
      <dgm:prSet presAssocID="{5C84D3BB-165F-9845-B3E0-A3A4CDA1107A}" presName="Name10" presStyleLbl="parChTrans1D2" presStyleIdx="0" presStyleCnt="2"/>
      <dgm:spPr/>
    </dgm:pt>
    <dgm:pt modelId="{BAFB7A8F-2CBD-4541-A962-442050577E65}" type="pres">
      <dgm:prSet presAssocID="{EA54DC28-E8A8-8041-8E8E-FD9C3C81D42F}" presName="hierRoot2" presStyleCnt="0"/>
      <dgm:spPr/>
    </dgm:pt>
    <dgm:pt modelId="{1F1A537A-63A4-7A44-A194-F38A15BD65D0}" type="pres">
      <dgm:prSet presAssocID="{EA54DC28-E8A8-8041-8E8E-FD9C3C81D42F}" presName="composite2" presStyleCnt="0"/>
      <dgm:spPr/>
    </dgm:pt>
    <dgm:pt modelId="{B62AAD45-E5F8-8B4A-8807-EA151613A13C}" type="pres">
      <dgm:prSet presAssocID="{EA54DC28-E8A8-8041-8E8E-FD9C3C81D42F}" presName="background2" presStyleLbl="node2" presStyleIdx="0" presStyleCnt="2"/>
      <dgm:spPr/>
    </dgm:pt>
    <dgm:pt modelId="{5D758C1D-005D-4946-9391-E620F687CB68}" type="pres">
      <dgm:prSet presAssocID="{EA54DC28-E8A8-8041-8E8E-FD9C3C81D42F}" presName="text2" presStyleLbl="fgAcc2" presStyleIdx="0" presStyleCnt="2">
        <dgm:presLayoutVars>
          <dgm:chPref val="3"/>
        </dgm:presLayoutVars>
      </dgm:prSet>
      <dgm:spPr/>
    </dgm:pt>
    <dgm:pt modelId="{0BD3CCC5-294E-AA4C-8D8A-72F53A1A22FD}" type="pres">
      <dgm:prSet presAssocID="{EA54DC28-E8A8-8041-8E8E-FD9C3C81D42F}" presName="hierChild3" presStyleCnt="0"/>
      <dgm:spPr/>
    </dgm:pt>
    <dgm:pt modelId="{15D4E83B-9623-7F41-8760-002293F52A2F}" type="pres">
      <dgm:prSet presAssocID="{4C4BB814-919E-AF46-B2DF-060B4B56B4DD}" presName="Name17" presStyleLbl="parChTrans1D3" presStyleIdx="0" presStyleCnt="2"/>
      <dgm:spPr/>
    </dgm:pt>
    <dgm:pt modelId="{ABC5CD84-50F3-6D46-96F8-7A69A3CFB0D6}" type="pres">
      <dgm:prSet presAssocID="{7F3AC878-8A19-1141-B9E6-463ADB1F6358}" presName="hierRoot3" presStyleCnt="0"/>
      <dgm:spPr/>
    </dgm:pt>
    <dgm:pt modelId="{8A9C0EE3-4233-7C4D-9245-191275CCCB8D}" type="pres">
      <dgm:prSet presAssocID="{7F3AC878-8A19-1141-B9E6-463ADB1F6358}" presName="composite3" presStyleCnt="0"/>
      <dgm:spPr/>
    </dgm:pt>
    <dgm:pt modelId="{C993527D-A722-6746-AC1F-7CAA57AC5EE4}" type="pres">
      <dgm:prSet presAssocID="{7F3AC878-8A19-1141-B9E6-463ADB1F6358}" presName="background3" presStyleLbl="node3" presStyleIdx="0" presStyleCnt="2"/>
      <dgm:spPr/>
    </dgm:pt>
    <dgm:pt modelId="{4F08DBCE-D991-5243-A11A-D6669ABB5A35}" type="pres">
      <dgm:prSet presAssocID="{7F3AC878-8A19-1141-B9E6-463ADB1F6358}" presName="text3" presStyleLbl="fgAcc3" presStyleIdx="0" presStyleCnt="2" custLinFactNeighborX="-98954" custLinFactNeighborY="-3006">
        <dgm:presLayoutVars>
          <dgm:chPref val="3"/>
        </dgm:presLayoutVars>
      </dgm:prSet>
      <dgm:spPr/>
    </dgm:pt>
    <dgm:pt modelId="{66948BBC-7027-8240-B9BD-5D04442069AF}" type="pres">
      <dgm:prSet presAssocID="{7F3AC878-8A19-1141-B9E6-463ADB1F6358}" presName="hierChild4" presStyleCnt="0"/>
      <dgm:spPr/>
    </dgm:pt>
    <dgm:pt modelId="{E841059E-568B-1247-A1FA-4379CE088814}" type="pres">
      <dgm:prSet presAssocID="{F90C10E0-CAC0-6440-95B5-67504EE01F80}" presName="Name17" presStyleLbl="parChTrans1D3" presStyleIdx="1" presStyleCnt="2"/>
      <dgm:spPr/>
    </dgm:pt>
    <dgm:pt modelId="{53EEEB2E-A306-BA46-A58E-6F2929C12A1A}" type="pres">
      <dgm:prSet presAssocID="{6F2502E8-B43C-5A41-9909-5B06C132367C}" presName="hierRoot3" presStyleCnt="0"/>
      <dgm:spPr/>
    </dgm:pt>
    <dgm:pt modelId="{B9E3E3BD-858E-0A4B-97E8-849B4743CF03}" type="pres">
      <dgm:prSet presAssocID="{6F2502E8-B43C-5A41-9909-5B06C132367C}" presName="composite3" presStyleCnt="0"/>
      <dgm:spPr/>
    </dgm:pt>
    <dgm:pt modelId="{56472A83-D391-054F-91D1-C4ACD9F4595C}" type="pres">
      <dgm:prSet presAssocID="{6F2502E8-B43C-5A41-9909-5B06C132367C}" presName="background3" presStyleLbl="node3" presStyleIdx="1" presStyleCnt="2"/>
      <dgm:spPr/>
    </dgm:pt>
    <dgm:pt modelId="{DF633574-4424-CF4A-AC43-41E79B5A7537}" type="pres">
      <dgm:prSet presAssocID="{6F2502E8-B43C-5A41-9909-5B06C132367C}" presName="text3" presStyleLbl="fgAcc3" presStyleIdx="1" presStyleCnt="2" custLinFactNeighborX="-4920" custLinFactNeighborY="-6793">
        <dgm:presLayoutVars>
          <dgm:chPref val="3"/>
        </dgm:presLayoutVars>
      </dgm:prSet>
      <dgm:spPr/>
    </dgm:pt>
    <dgm:pt modelId="{5F7C8CDB-0922-2241-B3FB-9C99C0750095}" type="pres">
      <dgm:prSet presAssocID="{6F2502E8-B43C-5A41-9909-5B06C132367C}" presName="hierChild4" presStyleCnt="0"/>
      <dgm:spPr/>
    </dgm:pt>
    <dgm:pt modelId="{D0BB4BFA-4E13-4F4D-9C14-F2A46192D173}" type="pres">
      <dgm:prSet presAssocID="{A6C1ABE3-261E-8944-A148-0FA15C9EA3DB}" presName="Name23" presStyleLbl="parChTrans1D4" presStyleIdx="0" presStyleCnt="3"/>
      <dgm:spPr/>
    </dgm:pt>
    <dgm:pt modelId="{06CF7C55-C354-F34F-B8B4-09ABEBEDA219}" type="pres">
      <dgm:prSet presAssocID="{789E3EF7-3D13-7B4D-94E4-1B1DB3852DE4}" presName="hierRoot4" presStyleCnt="0"/>
      <dgm:spPr/>
    </dgm:pt>
    <dgm:pt modelId="{F6B732A2-A272-E74F-B727-141FA440D21C}" type="pres">
      <dgm:prSet presAssocID="{789E3EF7-3D13-7B4D-94E4-1B1DB3852DE4}" presName="composite4" presStyleCnt="0"/>
      <dgm:spPr/>
    </dgm:pt>
    <dgm:pt modelId="{241B4C64-59BB-1F4D-AC90-EA2B92B8BCBF}" type="pres">
      <dgm:prSet presAssocID="{789E3EF7-3D13-7B4D-94E4-1B1DB3852DE4}" presName="background4" presStyleLbl="node4" presStyleIdx="0" presStyleCnt="3"/>
      <dgm:spPr/>
    </dgm:pt>
    <dgm:pt modelId="{2E395039-F3E8-1048-874D-BE0B45CB2076}" type="pres">
      <dgm:prSet presAssocID="{789E3EF7-3D13-7B4D-94E4-1B1DB3852DE4}" presName="text4" presStyleLbl="fgAcc4" presStyleIdx="0" presStyleCnt="3" custLinFactNeighborX="-35868" custLinFactNeighborY="18839">
        <dgm:presLayoutVars>
          <dgm:chPref val="3"/>
        </dgm:presLayoutVars>
      </dgm:prSet>
      <dgm:spPr/>
    </dgm:pt>
    <dgm:pt modelId="{4CD19915-326F-DD4E-B79A-11C2F81521EE}" type="pres">
      <dgm:prSet presAssocID="{789E3EF7-3D13-7B4D-94E4-1B1DB3852DE4}" presName="hierChild5" presStyleCnt="0"/>
      <dgm:spPr/>
    </dgm:pt>
    <dgm:pt modelId="{DE66C3FA-F8DB-4E45-B519-AA908C981CB4}" type="pres">
      <dgm:prSet presAssocID="{60A56E70-69B6-B643-988C-555A74A4294B}" presName="Name23" presStyleLbl="parChTrans1D4" presStyleIdx="1" presStyleCnt="3"/>
      <dgm:spPr/>
    </dgm:pt>
    <dgm:pt modelId="{EC6BCF1F-B835-0E4E-AF11-C85121CF006B}" type="pres">
      <dgm:prSet presAssocID="{84D0F084-D79A-D641-91E1-1BA3A95454A1}" presName="hierRoot4" presStyleCnt="0"/>
      <dgm:spPr/>
    </dgm:pt>
    <dgm:pt modelId="{3D861541-8980-8A46-8AA5-FD4AFFD7503F}" type="pres">
      <dgm:prSet presAssocID="{84D0F084-D79A-D641-91E1-1BA3A95454A1}" presName="composite4" presStyleCnt="0"/>
      <dgm:spPr/>
    </dgm:pt>
    <dgm:pt modelId="{457C4053-F0B0-4849-8DCF-6F689E0E78D7}" type="pres">
      <dgm:prSet presAssocID="{84D0F084-D79A-D641-91E1-1BA3A95454A1}" presName="background4" presStyleLbl="node4" presStyleIdx="1" presStyleCnt="3"/>
      <dgm:spPr/>
    </dgm:pt>
    <dgm:pt modelId="{2FAE81AE-BA15-DA43-8364-17202B7DFF3F}" type="pres">
      <dgm:prSet presAssocID="{84D0F084-D79A-D641-91E1-1BA3A95454A1}" presName="text4" presStyleLbl="fgAcc4" presStyleIdx="1" presStyleCnt="3" custLinFactNeighborX="23770" custLinFactNeighborY="4868">
        <dgm:presLayoutVars>
          <dgm:chPref val="3"/>
        </dgm:presLayoutVars>
      </dgm:prSet>
      <dgm:spPr/>
    </dgm:pt>
    <dgm:pt modelId="{F43ABED7-24B4-A545-AC35-528456D20C1F}" type="pres">
      <dgm:prSet presAssocID="{84D0F084-D79A-D641-91E1-1BA3A95454A1}" presName="hierChild5" presStyleCnt="0"/>
      <dgm:spPr/>
    </dgm:pt>
    <dgm:pt modelId="{A231AC11-CB91-2A43-A321-0CCDEDB20191}" type="pres">
      <dgm:prSet presAssocID="{F1F1A478-0DA1-4A4B-A45D-17DE448A0AB2}" presName="Name23" presStyleLbl="parChTrans1D4" presStyleIdx="2" presStyleCnt="3"/>
      <dgm:spPr/>
    </dgm:pt>
    <dgm:pt modelId="{A09C89F1-065C-FE40-8AFC-45FCD353F0FE}" type="pres">
      <dgm:prSet presAssocID="{A4F1230B-E5AD-404A-B565-D8A98D140B6D}" presName="hierRoot4" presStyleCnt="0"/>
      <dgm:spPr/>
    </dgm:pt>
    <dgm:pt modelId="{B8566D3B-34E5-D244-8083-C74DCDA78F5B}" type="pres">
      <dgm:prSet presAssocID="{A4F1230B-E5AD-404A-B565-D8A98D140B6D}" presName="composite4" presStyleCnt="0"/>
      <dgm:spPr/>
    </dgm:pt>
    <dgm:pt modelId="{D24472D1-4951-5748-A45F-60618335505A}" type="pres">
      <dgm:prSet presAssocID="{A4F1230B-E5AD-404A-B565-D8A98D140B6D}" presName="background4" presStyleLbl="node4" presStyleIdx="2" presStyleCnt="3"/>
      <dgm:spPr/>
    </dgm:pt>
    <dgm:pt modelId="{B5861949-167F-D245-B126-4194352741E4}" type="pres">
      <dgm:prSet presAssocID="{A4F1230B-E5AD-404A-B565-D8A98D140B6D}" presName="text4" presStyleLbl="fgAcc4" presStyleIdx="2" presStyleCnt="3" custLinFactNeighborX="44465" custLinFactNeighborY="2224">
        <dgm:presLayoutVars>
          <dgm:chPref val="3"/>
        </dgm:presLayoutVars>
      </dgm:prSet>
      <dgm:spPr/>
    </dgm:pt>
    <dgm:pt modelId="{D5CB56A5-7967-AB41-8EE6-A1D73BFA0074}" type="pres">
      <dgm:prSet presAssocID="{A4F1230B-E5AD-404A-B565-D8A98D140B6D}" presName="hierChild5" presStyleCnt="0"/>
      <dgm:spPr/>
    </dgm:pt>
    <dgm:pt modelId="{34E49CAA-5DF4-7340-B372-B46AA146D685}" type="pres">
      <dgm:prSet presAssocID="{C74F55D4-7573-F242-8F69-C2D6A84C6D71}" presName="Name10" presStyleLbl="parChTrans1D2" presStyleIdx="1" presStyleCnt="2"/>
      <dgm:spPr/>
    </dgm:pt>
    <dgm:pt modelId="{366FFF6A-D890-4B43-869F-8BAD560A4F73}" type="pres">
      <dgm:prSet presAssocID="{F9707D6F-6612-7544-83E6-9BE0D1195EC1}" presName="hierRoot2" presStyleCnt="0"/>
      <dgm:spPr/>
    </dgm:pt>
    <dgm:pt modelId="{7143B2DC-49AC-FD40-BA36-D5E312BE2502}" type="pres">
      <dgm:prSet presAssocID="{F9707D6F-6612-7544-83E6-9BE0D1195EC1}" presName="composite2" presStyleCnt="0"/>
      <dgm:spPr/>
    </dgm:pt>
    <dgm:pt modelId="{18BF30AC-737C-C246-B1DB-1C75C01CE312}" type="pres">
      <dgm:prSet presAssocID="{F9707D6F-6612-7544-83E6-9BE0D1195EC1}" presName="background2" presStyleLbl="node2" presStyleIdx="1" presStyleCnt="2"/>
      <dgm:spPr/>
    </dgm:pt>
    <dgm:pt modelId="{B161D6D5-86C6-EC45-8C3B-73F48E171D3B}" type="pres">
      <dgm:prSet presAssocID="{F9707D6F-6612-7544-83E6-9BE0D1195EC1}" presName="text2" presStyleLbl="fgAcc2" presStyleIdx="1" presStyleCnt="2" custLinFactX="3611" custLinFactNeighborX="100000" custLinFactNeighborY="3091">
        <dgm:presLayoutVars>
          <dgm:chPref val="3"/>
        </dgm:presLayoutVars>
      </dgm:prSet>
      <dgm:spPr/>
    </dgm:pt>
    <dgm:pt modelId="{92AAEDE4-FBA0-8B4A-A6B3-007A26472515}" type="pres">
      <dgm:prSet presAssocID="{F9707D6F-6612-7544-83E6-9BE0D1195EC1}" presName="hierChild3" presStyleCnt="0"/>
      <dgm:spPr/>
    </dgm:pt>
  </dgm:ptLst>
  <dgm:cxnLst>
    <dgm:cxn modelId="{26B3E805-FF92-6E4E-B9D2-5C25F3A65AF1}" srcId="{6F2502E8-B43C-5A41-9909-5B06C132367C}" destId="{84D0F084-D79A-D641-91E1-1BA3A95454A1}" srcOrd="1" destOrd="0" parTransId="{60A56E70-69B6-B643-988C-555A74A4294B}" sibTransId="{7EFDE672-8E5E-034F-87A5-50193028BB53}"/>
    <dgm:cxn modelId="{F1C0E10B-133F-994C-BC5A-411F86ED2EA0}" srcId="{6F2502E8-B43C-5A41-9909-5B06C132367C}" destId="{789E3EF7-3D13-7B4D-94E4-1B1DB3852DE4}" srcOrd="0" destOrd="0" parTransId="{A6C1ABE3-261E-8944-A148-0FA15C9EA3DB}" sibTransId="{3661A0DE-6493-6E4C-AC74-6DE0B68FA8FE}"/>
    <dgm:cxn modelId="{5BB8471D-8AF3-2645-9B9F-B0E4819CEA67}" srcId="{EA54DC28-E8A8-8041-8E8E-FD9C3C81D42F}" destId="{6F2502E8-B43C-5A41-9909-5B06C132367C}" srcOrd="1" destOrd="0" parTransId="{F90C10E0-CAC0-6440-95B5-67504EE01F80}" sibTransId="{6B5AE561-B7B7-3D47-AFFF-8319E4241846}"/>
    <dgm:cxn modelId="{9AA60822-3264-DB49-91D4-676532336698}" type="presOf" srcId="{7F3AC878-8A19-1141-B9E6-463ADB1F6358}" destId="{4F08DBCE-D991-5243-A11A-D6669ABB5A35}" srcOrd="0" destOrd="0" presId="urn:microsoft.com/office/officeart/2005/8/layout/hierarchy1"/>
    <dgm:cxn modelId="{87223F27-F086-8749-9C7C-FE1B6F569A14}" type="presOf" srcId="{6F2502E8-B43C-5A41-9909-5B06C132367C}" destId="{DF633574-4424-CF4A-AC43-41E79B5A7537}" srcOrd="0" destOrd="0" presId="urn:microsoft.com/office/officeart/2005/8/layout/hierarchy1"/>
    <dgm:cxn modelId="{0C842E2B-E6AA-5A47-A288-FCB41DE4B3FD}" srcId="{EA54DC28-E8A8-8041-8E8E-FD9C3C81D42F}" destId="{7F3AC878-8A19-1141-B9E6-463ADB1F6358}" srcOrd="0" destOrd="0" parTransId="{4C4BB814-919E-AF46-B2DF-060B4B56B4DD}" sibTransId="{51548F32-6F06-CE4C-ACB0-12EC970E2A07}"/>
    <dgm:cxn modelId="{A225DA33-53AC-C54B-8013-8F85569B4ABF}" type="presOf" srcId="{BC2C92EF-9317-3845-8F98-2DD23D0C6B2C}" destId="{F59506B7-CED8-CA41-A658-143069F263FC}" srcOrd="0" destOrd="0" presId="urn:microsoft.com/office/officeart/2005/8/layout/hierarchy1"/>
    <dgm:cxn modelId="{01D59539-EAA1-164E-B757-F4CA15C9F27A}" type="presOf" srcId="{5C84D3BB-165F-9845-B3E0-A3A4CDA1107A}" destId="{131DDA85-1034-D140-8A70-3D2D95324575}" srcOrd="0" destOrd="0" presId="urn:microsoft.com/office/officeart/2005/8/layout/hierarchy1"/>
    <dgm:cxn modelId="{A6C24F5A-C5A1-0D4B-B18A-6A6BE72537D3}" type="presOf" srcId="{C74F55D4-7573-F242-8F69-C2D6A84C6D71}" destId="{34E49CAA-5DF4-7340-B372-B46AA146D685}" srcOrd="0" destOrd="0" presId="urn:microsoft.com/office/officeart/2005/8/layout/hierarchy1"/>
    <dgm:cxn modelId="{6773EC5E-F0FF-7C43-9E4C-CC8571012C10}" srcId="{BC2C92EF-9317-3845-8F98-2DD23D0C6B2C}" destId="{EA54DC28-E8A8-8041-8E8E-FD9C3C81D42F}" srcOrd="0" destOrd="0" parTransId="{5C84D3BB-165F-9845-B3E0-A3A4CDA1107A}" sibTransId="{74A7272C-6FAA-9644-A2EE-BA93EEC442DA}"/>
    <dgm:cxn modelId="{742D4462-1671-264C-B739-FB7EBB052CDE}" type="presOf" srcId="{60A56E70-69B6-B643-988C-555A74A4294B}" destId="{DE66C3FA-F8DB-4E45-B519-AA908C981CB4}" srcOrd="0" destOrd="0" presId="urn:microsoft.com/office/officeart/2005/8/layout/hierarchy1"/>
    <dgm:cxn modelId="{D59F1B67-8E47-DC48-8D57-9960B296FBF1}" srcId="{BC2C92EF-9317-3845-8F98-2DD23D0C6B2C}" destId="{F9707D6F-6612-7544-83E6-9BE0D1195EC1}" srcOrd="1" destOrd="0" parTransId="{C74F55D4-7573-F242-8F69-C2D6A84C6D71}" sibTransId="{4A4B465D-5416-A347-8028-876726D70844}"/>
    <dgm:cxn modelId="{D954A96A-C273-F945-BBD5-E56248881369}" type="presOf" srcId="{F9707D6F-6612-7544-83E6-9BE0D1195EC1}" destId="{B161D6D5-86C6-EC45-8C3B-73F48E171D3B}" srcOrd="0" destOrd="0" presId="urn:microsoft.com/office/officeart/2005/8/layout/hierarchy1"/>
    <dgm:cxn modelId="{5549A671-A1CB-D44C-8D9D-173C38B29B54}" type="presOf" srcId="{A6C1ABE3-261E-8944-A148-0FA15C9EA3DB}" destId="{D0BB4BFA-4E13-4F4D-9C14-F2A46192D173}" srcOrd="0" destOrd="0" presId="urn:microsoft.com/office/officeart/2005/8/layout/hierarchy1"/>
    <dgm:cxn modelId="{66F88085-A6A0-664D-A78B-B2F0D8C7C950}" srcId="{6F2502E8-B43C-5A41-9909-5B06C132367C}" destId="{A4F1230B-E5AD-404A-B565-D8A98D140B6D}" srcOrd="2" destOrd="0" parTransId="{F1F1A478-0DA1-4A4B-A45D-17DE448A0AB2}" sibTransId="{5A184574-1C4A-9B4F-900F-04BCA031677B}"/>
    <dgm:cxn modelId="{1433028E-ECFD-AA42-9B7D-8314B8FEF45E}" type="presOf" srcId="{84D0F084-D79A-D641-91E1-1BA3A95454A1}" destId="{2FAE81AE-BA15-DA43-8364-17202B7DFF3F}" srcOrd="0" destOrd="0" presId="urn:microsoft.com/office/officeart/2005/8/layout/hierarchy1"/>
    <dgm:cxn modelId="{4C138B9E-466E-C54F-92FC-BDB08C356859}" type="presOf" srcId="{F90C10E0-CAC0-6440-95B5-67504EE01F80}" destId="{E841059E-568B-1247-A1FA-4379CE088814}" srcOrd="0" destOrd="0" presId="urn:microsoft.com/office/officeart/2005/8/layout/hierarchy1"/>
    <dgm:cxn modelId="{927FE9A5-8784-F840-B87F-6B0B9B796414}" type="presOf" srcId="{F1F1A478-0DA1-4A4B-A45D-17DE448A0AB2}" destId="{A231AC11-CB91-2A43-A321-0CCDEDB20191}" srcOrd="0" destOrd="0" presId="urn:microsoft.com/office/officeart/2005/8/layout/hierarchy1"/>
    <dgm:cxn modelId="{96690BAC-7C69-5D4D-AD12-17ACA2DCAC76}" type="presOf" srcId="{789E3EF7-3D13-7B4D-94E4-1B1DB3852DE4}" destId="{2E395039-F3E8-1048-874D-BE0B45CB2076}" srcOrd="0" destOrd="0" presId="urn:microsoft.com/office/officeart/2005/8/layout/hierarchy1"/>
    <dgm:cxn modelId="{8472C6B6-6008-6A49-9868-1DF06FCD5A98}" type="presOf" srcId="{4C4BB814-919E-AF46-B2DF-060B4B56B4DD}" destId="{15D4E83B-9623-7F41-8760-002293F52A2F}" srcOrd="0" destOrd="0" presId="urn:microsoft.com/office/officeart/2005/8/layout/hierarchy1"/>
    <dgm:cxn modelId="{AA3BA8CB-3C22-8940-9C71-178720688C39}" type="presOf" srcId="{EA54DC28-E8A8-8041-8E8E-FD9C3C81D42F}" destId="{5D758C1D-005D-4946-9391-E620F687CB68}" srcOrd="0" destOrd="0" presId="urn:microsoft.com/office/officeart/2005/8/layout/hierarchy1"/>
    <dgm:cxn modelId="{FFECFDDF-7FFA-704D-8EDA-785E2CC88315}" srcId="{034F8FCE-15A4-A945-B337-7B403B255E6F}" destId="{BC2C92EF-9317-3845-8F98-2DD23D0C6B2C}" srcOrd="0" destOrd="0" parTransId="{BE11E76F-0738-C845-A16E-0705AB4B633B}" sibTransId="{31004B21-19F2-3149-BE71-B62B67961180}"/>
    <dgm:cxn modelId="{ABA5D6E7-2D46-F345-9E96-771A58F50F59}" type="presOf" srcId="{034F8FCE-15A4-A945-B337-7B403B255E6F}" destId="{DEDE939F-6F40-BA4F-80AF-C8EE9E3FD2FE}" srcOrd="0" destOrd="0" presId="urn:microsoft.com/office/officeart/2005/8/layout/hierarchy1"/>
    <dgm:cxn modelId="{0F860AF8-A0D1-054B-B9DA-4A580BB2E3C2}" type="presOf" srcId="{A4F1230B-E5AD-404A-B565-D8A98D140B6D}" destId="{B5861949-167F-D245-B126-4194352741E4}" srcOrd="0" destOrd="0" presId="urn:microsoft.com/office/officeart/2005/8/layout/hierarchy1"/>
    <dgm:cxn modelId="{F9C8E245-971A-1E4E-9C27-9FEB2F256D5C}" type="presParOf" srcId="{DEDE939F-6F40-BA4F-80AF-C8EE9E3FD2FE}" destId="{CB0A2FAC-1041-FE47-83C5-DE4ABA8394AC}" srcOrd="0" destOrd="0" presId="urn:microsoft.com/office/officeart/2005/8/layout/hierarchy1"/>
    <dgm:cxn modelId="{48470D1B-F4A9-8C4C-AF02-E00F3FE82E30}" type="presParOf" srcId="{CB0A2FAC-1041-FE47-83C5-DE4ABA8394AC}" destId="{C3BC2F8E-7269-414D-9A4E-8A90CEF87743}" srcOrd="0" destOrd="0" presId="urn:microsoft.com/office/officeart/2005/8/layout/hierarchy1"/>
    <dgm:cxn modelId="{E5D4E3A5-5621-FD41-8B03-07F0F58AAE05}" type="presParOf" srcId="{C3BC2F8E-7269-414D-9A4E-8A90CEF87743}" destId="{6CDF7B0C-CD38-2A4B-B163-4F6B3C3BBCE7}" srcOrd="0" destOrd="0" presId="urn:microsoft.com/office/officeart/2005/8/layout/hierarchy1"/>
    <dgm:cxn modelId="{67808A52-5FB9-734A-865C-3374768FD309}" type="presParOf" srcId="{C3BC2F8E-7269-414D-9A4E-8A90CEF87743}" destId="{F59506B7-CED8-CA41-A658-143069F263FC}" srcOrd="1" destOrd="0" presId="urn:microsoft.com/office/officeart/2005/8/layout/hierarchy1"/>
    <dgm:cxn modelId="{646006B1-D708-DB4E-B319-234C20842380}" type="presParOf" srcId="{CB0A2FAC-1041-FE47-83C5-DE4ABA8394AC}" destId="{3053B76B-DC49-FD46-B96D-594BF2623FE5}" srcOrd="1" destOrd="0" presId="urn:microsoft.com/office/officeart/2005/8/layout/hierarchy1"/>
    <dgm:cxn modelId="{8CDFBB1B-231E-5548-9A18-E0CE2200658E}" type="presParOf" srcId="{3053B76B-DC49-FD46-B96D-594BF2623FE5}" destId="{131DDA85-1034-D140-8A70-3D2D95324575}" srcOrd="0" destOrd="0" presId="urn:microsoft.com/office/officeart/2005/8/layout/hierarchy1"/>
    <dgm:cxn modelId="{F8F23267-50CF-924C-9CDD-AFD11EE8DBB5}" type="presParOf" srcId="{3053B76B-DC49-FD46-B96D-594BF2623FE5}" destId="{BAFB7A8F-2CBD-4541-A962-442050577E65}" srcOrd="1" destOrd="0" presId="urn:microsoft.com/office/officeart/2005/8/layout/hierarchy1"/>
    <dgm:cxn modelId="{0C2A015D-FFC4-5A41-A231-AC9C86369E95}" type="presParOf" srcId="{BAFB7A8F-2CBD-4541-A962-442050577E65}" destId="{1F1A537A-63A4-7A44-A194-F38A15BD65D0}" srcOrd="0" destOrd="0" presId="urn:microsoft.com/office/officeart/2005/8/layout/hierarchy1"/>
    <dgm:cxn modelId="{5F1C7969-55CC-044B-848F-070AEAEA0CF2}" type="presParOf" srcId="{1F1A537A-63A4-7A44-A194-F38A15BD65D0}" destId="{B62AAD45-E5F8-8B4A-8807-EA151613A13C}" srcOrd="0" destOrd="0" presId="urn:microsoft.com/office/officeart/2005/8/layout/hierarchy1"/>
    <dgm:cxn modelId="{8B83A87B-D159-9F44-A937-8D929A03D4DB}" type="presParOf" srcId="{1F1A537A-63A4-7A44-A194-F38A15BD65D0}" destId="{5D758C1D-005D-4946-9391-E620F687CB68}" srcOrd="1" destOrd="0" presId="urn:microsoft.com/office/officeart/2005/8/layout/hierarchy1"/>
    <dgm:cxn modelId="{D70B68D7-CE15-A441-A96F-55D437FAFD20}" type="presParOf" srcId="{BAFB7A8F-2CBD-4541-A962-442050577E65}" destId="{0BD3CCC5-294E-AA4C-8D8A-72F53A1A22FD}" srcOrd="1" destOrd="0" presId="urn:microsoft.com/office/officeart/2005/8/layout/hierarchy1"/>
    <dgm:cxn modelId="{F71CCF95-95BD-1741-A599-75868902FD93}" type="presParOf" srcId="{0BD3CCC5-294E-AA4C-8D8A-72F53A1A22FD}" destId="{15D4E83B-9623-7F41-8760-002293F52A2F}" srcOrd="0" destOrd="0" presId="urn:microsoft.com/office/officeart/2005/8/layout/hierarchy1"/>
    <dgm:cxn modelId="{BFA0D424-A4BE-B049-87DD-32320C023830}" type="presParOf" srcId="{0BD3CCC5-294E-AA4C-8D8A-72F53A1A22FD}" destId="{ABC5CD84-50F3-6D46-96F8-7A69A3CFB0D6}" srcOrd="1" destOrd="0" presId="urn:microsoft.com/office/officeart/2005/8/layout/hierarchy1"/>
    <dgm:cxn modelId="{CFBAF16F-A73F-8941-8819-2A9E3CE874FA}" type="presParOf" srcId="{ABC5CD84-50F3-6D46-96F8-7A69A3CFB0D6}" destId="{8A9C0EE3-4233-7C4D-9245-191275CCCB8D}" srcOrd="0" destOrd="0" presId="urn:microsoft.com/office/officeart/2005/8/layout/hierarchy1"/>
    <dgm:cxn modelId="{93A39044-99E2-9C4A-8920-8A773B7AC847}" type="presParOf" srcId="{8A9C0EE3-4233-7C4D-9245-191275CCCB8D}" destId="{C993527D-A722-6746-AC1F-7CAA57AC5EE4}" srcOrd="0" destOrd="0" presId="urn:microsoft.com/office/officeart/2005/8/layout/hierarchy1"/>
    <dgm:cxn modelId="{56C20111-56D9-9F41-9B4C-79E8C03D1EB9}" type="presParOf" srcId="{8A9C0EE3-4233-7C4D-9245-191275CCCB8D}" destId="{4F08DBCE-D991-5243-A11A-D6669ABB5A35}" srcOrd="1" destOrd="0" presId="urn:microsoft.com/office/officeart/2005/8/layout/hierarchy1"/>
    <dgm:cxn modelId="{FD73618E-F3C4-7743-AF2C-EFADBEBF26EB}" type="presParOf" srcId="{ABC5CD84-50F3-6D46-96F8-7A69A3CFB0D6}" destId="{66948BBC-7027-8240-B9BD-5D04442069AF}" srcOrd="1" destOrd="0" presId="urn:microsoft.com/office/officeart/2005/8/layout/hierarchy1"/>
    <dgm:cxn modelId="{BA756668-4A2D-BD49-832A-933C4990BDD8}" type="presParOf" srcId="{0BD3CCC5-294E-AA4C-8D8A-72F53A1A22FD}" destId="{E841059E-568B-1247-A1FA-4379CE088814}" srcOrd="2" destOrd="0" presId="urn:microsoft.com/office/officeart/2005/8/layout/hierarchy1"/>
    <dgm:cxn modelId="{6E1A3F07-69CF-6342-95E3-A94A19355E06}" type="presParOf" srcId="{0BD3CCC5-294E-AA4C-8D8A-72F53A1A22FD}" destId="{53EEEB2E-A306-BA46-A58E-6F2929C12A1A}" srcOrd="3" destOrd="0" presId="urn:microsoft.com/office/officeart/2005/8/layout/hierarchy1"/>
    <dgm:cxn modelId="{186E8C6D-1A05-FD49-8937-AEE215A89B3F}" type="presParOf" srcId="{53EEEB2E-A306-BA46-A58E-6F2929C12A1A}" destId="{B9E3E3BD-858E-0A4B-97E8-849B4743CF03}" srcOrd="0" destOrd="0" presId="urn:microsoft.com/office/officeart/2005/8/layout/hierarchy1"/>
    <dgm:cxn modelId="{FA8F5E51-CC4C-3249-AA82-639CE90B4E50}" type="presParOf" srcId="{B9E3E3BD-858E-0A4B-97E8-849B4743CF03}" destId="{56472A83-D391-054F-91D1-C4ACD9F4595C}" srcOrd="0" destOrd="0" presId="urn:microsoft.com/office/officeart/2005/8/layout/hierarchy1"/>
    <dgm:cxn modelId="{D98F4DC5-B14E-5845-992C-E9DBDCEAE60A}" type="presParOf" srcId="{B9E3E3BD-858E-0A4B-97E8-849B4743CF03}" destId="{DF633574-4424-CF4A-AC43-41E79B5A7537}" srcOrd="1" destOrd="0" presId="urn:microsoft.com/office/officeart/2005/8/layout/hierarchy1"/>
    <dgm:cxn modelId="{4ECAE1B2-A722-B14D-8B9E-56B28FCC4BBC}" type="presParOf" srcId="{53EEEB2E-A306-BA46-A58E-6F2929C12A1A}" destId="{5F7C8CDB-0922-2241-B3FB-9C99C0750095}" srcOrd="1" destOrd="0" presId="urn:microsoft.com/office/officeart/2005/8/layout/hierarchy1"/>
    <dgm:cxn modelId="{5FB3750C-159B-EB4A-B788-887AD18F98F9}" type="presParOf" srcId="{5F7C8CDB-0922-2241-B3FB-9C99C0750095}" destId="{D0BB4BFA-4E13-4F4D-9C14-F2A46192D173}" srcOrd="0" destOrd="0" presId="urn:microsoft.com/office/officeart/2005/8/layout/hierarchy1"/>
    <dgm:cxn modelId="{46EF9A69-521B-0940-B86A-8C39146BB80E}" type="presParOf" srcId="{5F7C8CDB-0922-2241-B3FB-9C99C0750095}" destId="{06CF7C55-C354-F34F-B8B4-09ABEBEDA219}" srcOrd="1" destOrd="0" presId="urn:microsoft.com/office/officeart/2005/8/layout/hierarchy1"/>
    <dgm:cxn modelId="{A22DC056-EAD1-F542-B5D4-9F3825CFC731}" type="presParOf" srcId="{06CF7C55-C354-F34F-B8B4-09ABEBEDA219}" destId="{F6B732A2-A272-E74F-B727-141FA440D21C}" srcOrd="0" destOrd="0" presId="urn:microsoft.com/office/officeart/2005/8/layout/hierarchy1"/>
    <dgm:cxn modelId="{DD7FA9E9-284C-5340-9C7A-7FBA15908C5E}" type="presParOf" srcId="{F6B732A2-A272-E74F-B727-141FA440D21C}" destId="{241B4C64-59BB-1F4D-AC90-EA2B92B8BCBF}" srcOrd="0" destOrd="0" presId="urn:microsoft.com/office/officeart/2005/8/layout/hierarchy1"/>
    <dgm:cxn modelId="{4ADB5254-CCD8-E34C-AED8-AACDDB735944}" type="presParOf" srcId="{F6B732A2-A272-E74F-B727-141FA440D21C}" destId="{2E395039-F3E8-1048-874D-BE0B45CB2076}" srcOrd="1" destOrd="0" presId="urn:microsoft.com/office/officeart/2005/8/layout/hierarchy1"/>
    <dgm:cxn modelId="{456B233C-4D70-4E4F-A86C-8C37295AB6A7}" type="presParOf" srcId="{06CF7C55-C354-F34F-B8B4-09ABEBEDA219}" destId="{4CD19915-326F-DD4E-B79A-11C2F81521EE}" srcOrd="1" destOrd="0" presId="urn:microsoft.com/office/officeart/2005/8/layout/hierarchy1"/>
    <dgm:cxn modelId="{557458ED-C663-A147-9D01-DB799D94243D}" type="presParOf" srcId="{5F7C8CDB-0922-2241-B3FB-9C99C0750095}" destId="{DE66C3FA-F8DB-4E45-B519-AA908C981CB4}" srcOrd="2" destOrd="0" presId="urn:microsoft.com/office/officeart/2005/8/layout/hierarchy1"/>
    <dgm:cxn modelId="{494E72A0-AE24-1D40-90B2-AF7CAC55B3BA}" type="presParOf" srcId="{5F7C8CDB-0922-2241-B3FB-9C99C0750095}" destId="{EC6BCF1F-B835-0E4E-AF11-C85121CF006B}" srcOrd="3" destOrd="0" presId="urn:microsoft.com/office/officeart/2005/8/layout/hierarchy1"/>
    <dgm:cxn modelId="{5093FEC8-67AF-2A45-8CED-A66210EC132C}" type="presParOf" srcId="{EC6BCF1F-B835-0E4E-AF11-C85121CF006B}" destId="{3D861541-8980-8A46-8AA5-FD4AFFD7503F}" srcOrd="0" destOrd="0" presId="urn:microsoft.com/office/officeart/2005/8/layout/hierarchy1"/>
    <dgm:cxn modelId="{FA5E5D7D-5B02-384D-BE1C-7A16E830E93D}" type="presParOf" srcId="{3D861541-8980-8A46-8AA5-FD4AFFD7503F}" destId="{457C4053-F0B0-4849-8DCF-6F689E0E78D7}" srcOrd="0" destOrd="0" presId="urn:microsoft.com/office/officeart/2005/8/layout/hierarchy1"/>
    <dgm:cxn modelId="{6099E69E-A243-4E47-A582-493C8B0E3E1C}" type="presParOf" srcId="{3D861541-8980-8A46-8AA5-FD4AFFD7503F}" destId="{2FAE81AE-BA15-DA43-8364-17202B7DFF3F}" srcOrd="1" destOrd="0" presId="urn:microsoft.com/office/officeart/2005/8/layout/hierarchy1"/>
    <dgm:cxn modelId="{A039BC66-88F7-B340-B323-A3E7B28658B9}" type="presParOf" srcId="{EC6BCF1F-B835-0E4E-AF11-C85121CF006B}" destId="{F43ABED7-24B4-A545-AC35-528456D20C1F}" srcOrd="1" destOrd="0" presId="urn:microsoft.com/office/officeart/2005/8/layout/hierarchy1"/>
    <dgm:cxn modelId="{97A1D909-1501-234D-9022-AD5E131ACFAF}" type="presParOf" srcId="{5F7C8CDB-0922-2241-B3FB-9C99C0750095}" destId="{A231AC11-CB91-2A43-A321-0CCDEDB20191}" srcOrd="4" destOrd="0" presId="urn:microsoft.com/office/officeart/2005/8/layout/hierarchy1"/>
    <dgm:cxn modelId="{7902014F-F51C-5647-92A7-11FDAA8AEC1E}" type="presParOf" srcId="{5F7C8CDB-0922-2241-B3FB-9C99C0750095}" destId="{A09C89F1-065C-FE40-8AFC-45FCD353F0FE}" srcOrd="5" destOrd="0" presId="urn:microsoft.com/office/officeart/2005/8/layout/hierarchy1"/>
    <dgm:cxn modelId="{1C9B67C7-1B60-5845-A454-61437AB639F5}" type="presParOf" srcId="{A09C89F1-065C-FE40-8AFC-45FCD353F0FE}" destId="{B8566D3B-34E5-D244-8083-C74DCDA78F5B}" srcOrd="0" destOrd="0" presId="urn:microsoft.com/office/officeart/2005/8/layout/hierarchy1"/>
    <dgm:cxn modelId="{E36CA736-957D-DD49-8FCB-BD74A9BE8E4F}" type="presParOf" srcId="{B8566D3B-34E5-D244-8083-C74DCDA78F5B}" destId="{D24472D1-4951-5748-A45F-60618335505A}" srcOrd="0" destOrd="0" presId="urn:microsoft.com/office/officeart/2005/8/layout/hierarchy1"/>
    <dgm:cxn modelId="{5495F3D9-17F5-FF48-8340-E4C5FCC89CD6}" type="presParOf" srcId="{B8566D3B-34E5-D244-8083-C74DCDA78F5B}" destId="{B5861949-167F-D245-B126-4194352741E4}" srcOrd="1" destOrd="0" presId="urn:microsoft.com/office/officeart/2005/8/layout/hierarchy1"/>
    <dgm:cxn modelId="{3C01E605-8D63-DE44-98DF-8E27FBC006E0}" type="presParOf" srcId="{A09C89F1-065C-FE40-8AFC-45FCD353F0FE}" destId="{D5CB56A5-7967-AB41-8EE6-A1D73BFA0074}" srcOrd="1" destOrd="0" presId="urn:microsoft.com/office/officeart/2005/8/layout/hierarchy1"/>
    <dgm:cxn modelId="{6B20A806-5CAB-8845-BAF7-5A57FD7FDCB8}" type="presParOf" srcId="{3053B76B-DC49-FD46-B96D-594BF2623FE5}" destId="{34E49CAA-5DF4-7340-B372-B46AA146D685}" srcOrd="2" destOrd="0" presId="urn:microsoft.com/office/officeart/2005/8/layout/hierarchy1"/>
    <dgm:cxn modelId="{4D6B1F49-C44D-364A-8164-F3F334D857D7}" type="presParOf" srcId="{3053B76B-DC49-FD46-B96D-594BF2623FE5}" destId="{366FFF6A-D890-4B43-869F-8BAD560A4F73}" srcOrd="3" destOrd="0" presId="urn:microsoft.com/office/officeart/2005/8/layout/hierarchy1"/>
    <dgm:cxn modelId="{12C3716F-4358-C44D-9FCB-5114DBDC384B}" type="presParOf" srcId="{366FFF6A-D890-4B43-869F-8BAD560A4F73}" destId="{7143B2DC-49AC-FD40-BA36-D5E312BE2502}" srcOrd="0" destOrd="0" presId="urn:microsoft.com/office/officeart/2005/8/layout/hierarchy1"/>
    <dgm:cxn modelId="{30F21A77-4C7F-634A-A40F-2C73EAEC2AE7}" type="presParOf" srcId="{7143B2DC-49AC-FD40-BA36-D5E312BE2502}" destId="{18BF30AC-737C-C246-B1DB-1C75C01CE312}" srcOrd="0" destOrd="0" presId="urn:microsoft.com/office/officeart/2005/8/layout/hierarchy1"/>
    <dgm:cxn modelId="{96F42CDC-6809-A545-9E90-2FC09F18B119}" type="presParOf" srcId="{7143B2DC-49AC-FD40-BA36-D5E312BE2502}" destId="{B161D6D5-86C6-EC45-8C3B-73F48E171D3B}" srcOrd="1" destOrd="0" presId="urn:microsoft.com/office/officeart/2005/8/layout/hierarchy1"/>
    <dgm:cxn modelId="{6D6B8869-8668-6949-AAAA-CE8084997812}" type="presParOf" srcId="{366FFF6A-D890-4B43-869F-8BAD560A4F73}" destId="{92AAEDE4-FBA0-8B4A-A6B3-007A2647251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4F8FCE-15A4-A945-B337-7B403B255E6F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2C92EF-9317-3845-8F98-2DD23D0C6B2C}">
      <dgm:prSet phldrT="[Text]"/>
      <dgm:spPr/>
      <dgm:t>
        <a:bodyPr/>
        <a:lstStyle/>
        <a:p>
          <a:r>
            <a:rPr lang="en-US" dirty="0"/>
            <a:t>PhD </a:t>
          </a:r>
          <a:r>
            <a:rPr lang="en-US" b="1" dirty="0"/>
            <a:t>Faculty</a:t>
          </a:r>
          <a:r>
            <a:rPr lang="en-US" dirty="0"/>
            <a:t> of Mathematics and Natural Sciences</a:t>
          </a:r>
        </a:p>
      </dgm:t>
    </dgm:pt>
    <dgm:pt modelId="{BE11E76F-0738-C845-A16E-0705AB4B633B}" type="parTrans" cxnId="{FFECFDDF-7FFA-704D-8EDA-785E2CC88315}">
      <dgm:prSet/>
      <dgm:spPr/>
      <dgm:t>
        <a:bodyPr/>
        <a:lstStyle/>
        <a:p>
          <a:endParaRPr lang="en-US"/>
        </a:p>
      </dgm:t>
    </dgm:pt>
    <dgm:pt modelId="{31004B21-19F2-3149-BE71-B62B67961180}" type="sibTrans" cxnId="{FFECFDDF-7FFA-704D-8EDA-785E2CC88315}">
      <dgm:prSet/>
      <dgm:spPr/>
      <dgm:t>
        <a:bodyPr/>
        <a:lstStyle/>
        <a:p>
          <a:endParaRPr lang="en-US"/>
        </a:p>
      </dgm:t>
    </dgm:pt>
    <dgm:pt modelId="{EA54DC28-E8A8-8041-8E8E-FD9C3C81D42F}">
      <dgm:prSet phldrT="[Text]"/>
      <dgm:spPr/>
      <dgm:t>
        <a:bodyPr/>
        <a:lstStyle/>
        <a:p>
          <a:r>
            <a:rPr lang="en-US" dirty="0"/>
            <a:t>Department of Mathematics</a:t>
          </a:r>
        </a:p>
      </dgm:t>
    </dgm:pt>
    <dgm:pt modelId="{5C84D3BB-165F-9845-B3E0-A3A4CDA1107A}" type="parTrans" cxnId="{6773EC5E-F0FF-7C43-9E4C-CC8571012C10}">
      <dgm:prSet/>
      <dgm:spPr/>
      <dgm:t>
        <a:bodyPr/>
        <a:lstStyle/>
        <a:p>
          <a:endParaRPr lang="en-US"/>
        </a:p>
      </dgm:t>
    </dgm:pt>
    <dgm:pt modelId="{74A7272C-6FAA-9644-A2EE-BA93EEC442DA}" type="sibTrans" cxnId="{6773EC5E-F0FF-7C43-9E4C-CC8571012C10}">
      <dgm:prSet/>
      <dgm:spPr/>
      <dgm:t>
        <a:bodyPr/>
        <a:lstStyle/>
        <a:p>
          <a:endParaRPr lang="en-US"/>
        </a:p>
      </dgm:t>
    </dgm:pt>
    <dgm:pt modelId="{7F3AC878-8A19-1141-B9E6-463ADB1F6358}">
      <dgm:prSet phldrT="[Text]"/>
      <dgm:spPr/>
      <dgm:t>
        <a:bodyPr/>
        <a:lstStyle/>
        <a:p>
          <a:r>
            <a:rPr lang="en-US" dirty="0"/>
            <a:t>Employed some other place</a:t>
          </a:r>
        </a:p>
      </dgm:t>
    </dgm:pt>
    <dgm:pt modelId="{4C4BB814-919E-AF46-B2DF-060B4B56B4DD}" type="parTrans" cxnId="{0C842E2B-E6AA-5A47-A288-FCB41DE4B3FD}">
      <dgm:prSet/>
      <dgm:spPr/>
      <dgm:t>
        <a:bodyPr/>
        <a:lstStyle/>
        <a:p>
          <a:endParaRPr lang="en-US"/>
        </a:p>
      </dgm:t>
    </dgm:pt>
    <dgm:pt modelId="{51548F32-6F06-CE4C-ACB0-12EC970E2A07}" type="sibTrans" cxnId="{0C842E2B-E6AA-5A47-A288-FCB41DE4B3FD}">
      <dgm:prSet/>
      <dgm:spPr/>
      <dgm:t>
        <a:bodyPr/>
        <a:lstStyle/>
        <a:p>
          <a:endParaRPr lang="en-US"/>
        </a:p>
      </dgm:t>
    </dgm:pt>
    <dgm:pt modelId="{6F2502E8-B43C-5A41-9909-5B06C132367C}">
      <dgm:prSet phldrT="[Text]"/>
      <dgm:spPr/>
      <dgm:t>
        <a:bodyPr/>
        <a:lstStyle/>
        <a:p>
          <a:r>
            <a:rPr lang="en-US" dirty="0"/>
            <a:t>Employed at the Department</a:t>
          </a:r>
        </a:p>
      </dgm:t>
    </dgm:pt>
    <dgm:pt modelId="{F90C10E0-CAC0-6440-95B5-67504EE01F80}" type="parTrans" cxnId="{5BB8471D-8AF3-2645-9B9F-B0E4819CEA67}">
      <dgm:prSet/>
      <dgm:spPr/>
      <dgm:t>
        <a:bodyPr/>
        <a:lstStyle/>
        <a:p>
          <a:endParaRPr lang="en-US"/>
        </a:p>
      </dgm:t>
    </dgm:pt>
    <dgm:pt modelId="{6B5AE561-B7B7-3D47-AFFF-8319E4241846}" type="sibTrans" cxnId="{5BB8471D-8AF3-2645-9B9F-B0E4819CEA67}">
      <dgm:prSet/>
      <dgm:spPr/>
      <dgm:t>
        <a:bodyPr/>
        <a:lstStyle/>
        <a:p>
          <a:endParaRPr lang="en-US"/>
        </a:p>
      </dgm:t>
    </dgm:pt>
    <dgm:pt modelId="{789E3EF7-3D13-7B4D-94E4-1B1DB3852DE4}">
      <dgm:prSet phldrT="[Text]"/>
      <dgm:spPr/>
      <dgm:t>
        <a:bodyPr/>
        <a:lstStyle/>
        <a:p>
          <a:r>
            <a:rPr lang="en-US" dirty="0"/>
            <a:t>Without</a:t>
          </a:r>
          <a:r>
            <a:rPr lang="en-US" baseline="0" dirty="0"/>
            <a:t> the teaching duties (usually 3 years)</a:t>
          </a:r>
          <a:endParaRPr lang="en-US" dirty="0"/>
        </a:p>
      </dgm:t>
    </dgm:pt>
    <dgm:pt modelId="{A6C1ABE3-261E-8944-A148-0FA15C9EA3DB}" type="parTrans" cxnId="{F1C0E10B-133F-994C-BC5A-411F86ED2EA0}">
      <dgm:prSet/>
      <dgm:spPr/>
      <dgm:t>
        <a:bodyPr/>
        <a:lstStyle/>
        <a:p>
          <a:endParaRPr lang="en-US"/>
        </a:p>
      </dgm:t>
    </dgm:pt>
    <dgm:pt modelId="{3661A0DE-6493-6E4C-AC74-6DE0B68FA8FE}" type="sibTrans" cxnId="{F1C0E10B-133F-994C-BC5A-411F86ED2EA0}">
      <dgm:prSet/>
      <dgm:spPr/>
      <dgm:t>
        <a:bodyPr/>
        <a:lstStyle/>
        <a:p>
          <a:endParaRPr lang="en-US"/>
        </a:p>
      </dgm:t>
    </dgm:pt>
    <dgm:pt modelId="{84D0F084-D79A-D641-91E1-1BA3A95454A1}">
      <dgm:prSet/>
      <dgm:spPr/>
      <dgm:t>
        <a:bodyPr/>
        <a:lstStyle/>
        <a:p>
          <a:r>
            <a:rPr lang="en-US" dirty="0"/>
            <a:t>With teaching duties (usually 4 years)</a:t>
          </a:r>
        </a:p>
      </dgm:t>
    </dgm:pt>
    <dgm:pt modelId="{60A56E70-69B6-B643-988C-555A74A4294B}" type="parTrans" cxnId="{26B3E805-FF92-6E4E-B9D2-5C25F3A65AF1}">
      <dgm:prSet/>
      <dgm:spPr/>
      <dgm:t>
        <a:bodyPr/>
        <a:lstStyle/>
        <a:p>
          <a:endParaRPr lang="en-US"/>
        </a:p>
      </dgm:t>
    </dgm:pt>
    <dgm:pt modelId="{7EFDE672-8E5E-034F-87A5-50193028BB53}" type="sibTrans" cxnId="{26B3E805-FF92-6E4E-B9D2-5C25F3A65AF1}">
      <dgm:prSet/>
      <dgm:spPr/>
      <dgm:t>
        <a:bodyPr/>
        <a:lstStyle/>
        <a:p>
          <a:endParaRPr lang="en-US"/>
        </a:p>
      </dgm:t>
    </dgm:pt>
    <dgm:pt modelId="{F9707D6F-6612-7544-83E6-9BE0D1195EC1}">
      <dgm:prSet/>
      <dgm:spPr/>
      <dgm:t>
        <a:bodyPr/>
        <a:lstStyle/>
        <a:p>
          <a:r>
            <a:rPr lang="en-US"/>
            <a:t>Other departments</a:t>
          </a:r>
          <a:endParaRPr lang="en-US" dirty="0"/>
        </a:p>
      </dgm:t>
    </dgm:pt>
    <dgm:pt modelId="{C74F55D4-7573-F242-8F69-C2D6A84C6D71}" type="parTrans" cxnId="{D59F1B67-8E47-DC48-8D57-9960B296FBF1}">
      <dgm:prSet/>
      <dgm:spPr/>
      <dgm:t>
        <a:bodyPr/>
        <a:lstStyle/>
        <a:p>
          <a:endParaRPr lang="en-US"/>
        </a:p>
      </dgm:t>
    </dgm:pt>
    <dgm:pt modelId="{4A4B465D-5416-A347-8028-876726D70844}" type="sibTrans" cxnId="{D59F1B67-8E47-DC48-8D57-9960B296FBF1}">
      <dgm:prSet/>
      <dgm:spPr/>
      <dgm:t>
        <a:bodyPr/>
        <a:lstStyle/>
        <a:p>
          <a:endParaRPr lang="en-US"/>
        </a:p>
      </dgm:t>
    </dgm:pt>
    <dgm:pt modelId="{EFC53B96-114D-FD47-BE7B-FFBC24EDB21A}">
      <dgm:prSet/>
      <dgm:spPr/>
      <dgm:t>
        <a:bodyPr/>
        <a:lstStyle/>
        <a:p>
          <a:r>
            <a:rPr lang="en-US" dirty="0"/>
            <a:t>Innovation </a:t>
          </a:r>
          <a:br>
            <a:rPr lang="en-US" dirty="0"/>
          </a:br>
          <a:r>
            <a:rPr lang="en-US" dirty="0"/>
            <a:t>(4 years)</a:t>
          </a:r>
        </a:p>
      </dgm:t>
    </dgm:pt>
    <dgm:pt modelId="{D57907C9-CC7E-5D46-A7BF-B37BF901B8BC}" type="parTrans" cxnId="{62D933B7-2005-5A41-8E05-AD29BAA10E94}">
      <dgm:prSet/>
      <dgm:spPr/>
      <dgm:t>
        <a:bodyPr/>
        <a:lstStyle/>
        <a:p>
          <a:endParaRPr lang="en-US"/>
        </a:p>
      </dgm:t>
    </dgm:pt>
    <dgm:pt modelId="{6F8B6465-4C73-E14C-9748-FE684E2DE7EC}" type="sibTrans" cxnId="{62D933B7-2005-5A41-8E05-AD29BAA10E94}">
      <dgm:prSet/>
      <dgm:spPr/>
      <dgm:t>
        <a:bodyPr/>
        <a:lstStyle/>
        <a:p>
          <a:endParaRPr lang="en-US"/>
        </a:p>
      </dgm:t>
    </dgm:pt>
    <dgm:pt modelId="{DEDE939F-6F40-BA4F-80AF-C8EE9E3FD2FE}" type="pres">
      <dgm:prSet presAssocID="{034F8FCE-15A4-A945-B337-7B403B255E6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B0A2FAC-1041-FE47-83C5-DE4ABA8394AC}" type="pres">
      <dgm:prSet presAssocID="{BC2C92EF-9317-3845-8F98-2DD23D0C6B2C}" presName="hierRoot1" presStyleCnt="0"/>
      <dgm:spPr/>
    </dgm:pt>
    <dgm:pt modelId="{C3BC2F8E-7269-414D-9A4E-8A90CEF87743}" type="pres">
      <dgm:prSet presAssocID="{BC2C92EF-9317-3845-8F98-2DD23D0C6B2C}" presName="composite" presStyleCnt="0"/>
      <dgm:spPr/>
    </dgm:pt>
    <dgm:pt modelId="{6CDF7B0C-CD38-2A4B-B163-4F6B3C3BBCE7}" type="pres">
      <dgm:prSet presAssocID="{BC2C92EF-9317-3845-8F98-2DD23D0C6B2C}" presName="background" presStyleLbl="node0" presStyleIdx="0" presStyleCnt="1"/>
      <dgm:spPr/>
    </dgm:pt>
    <dgm:pt modelId="{F59506B7-CED8-CA41-A658-143069F263FC}" type="pres">
      <dgm:prSet presAssocID="{BC2C92EF-9317-3845-8F98-2DD23D0C6B2C}" presName="text" presStyleLbl="fgAcc0" presStyleIdx="0" presStyleCnt="1">
        <dgm:presLayoutVars>
          <dgm:chPref val="3"/>
        </dgm:presLayoutVars>
      </dgm:prSet>
      <dgm:spPr/>
    </dgm:pt>
    <dgm:pt modelId="{3053B76B-DC49-FD46-B96D-594BF2623FE5}" type="pres">
      <dgm:prSet presAssocID="{BC2C92EF-9317-3845-8F98-2DD23D0C6B2C}" presName="hierChild2" presStyleCnt="0"/>
      <dgm:spPr/>
    </dgm:pt>
    <dgm:pt modelId="{131DDA85-1034-D140-8A70-3D2D95324575}" type="pres">
      <dgm:prSet presAssocID="{5C84D3BB-165F-9845-B3E0-A3A4CDA1107A}" presName="Name10" presStyleLbl="parChTrans1D2" presStyleIdx="0" presStyleCnt="2"/>
      <dgm:spPr/>
    </dgm:pt>
    <dgm:pt modelId="{BAFB7A8F-2CBD-4541-A962-442050577E65}" type="pres">
      <dgm:prSet presAssocID="{EA54DC28-E8A8-8041-8E8E-FD9C3C81D42F}" presName="hierRoot2" presStyleCnt="0"/>
      <dgm:spPr/>
    </dgm:pt>
    <dgm:pt modelId="{1F1A537A-63A4-7A44-A194-F38A15BD65D0}" type="pres">
      <dgm:prSet presAssocID="{EA54DC28-E8A8-8041-8E8E-FD9C3C81D42F}" presName="composite2" presStyleCnt="0"/>
      <dgm:spPr/>
    </dgm:pt>
    <dgm:pt modelId="{B62AAD45-E5F8-8B4A-8807-EA151613A13C}" type="pres">
      <dgm:prSet presAssocID="{EA54DC28-E8A8-8041-8E8E-FD9C3C81D42F}" presName="background2" presStyleLbl="node2" presStyleIdx="0" presStyleCnt="2"/>
      <dgm:spPr/>
    </dgm:pt>
    <dgm:pt modelId="{5D758C1D-005D-4946-9391-E620F687CB68}" type="pres">
      <dgm:prSet presAssocID="{EA54DC28-E8A8-8041-8E8E-FD9C3C81D42F}" presName="text2" presStyleLbl="fgAcc2" presStyleIdx="0" presStyleCnt="2">
        <dgm:presLayoutVars>
          <dgm:chPref val="3"/>
        </dgm:presLayoutVars>
      </dgm:prSet>
      <dgm:spPr/>
    </dgm:pt>
    <dgm:pt modelId="{0BD3CCC5-294E-AA4C-8D8A-72F53A1A22FD}" type="pres">
      <dgm:prSet presAssocID="{EA54DC28-E8A8-8041-8E8E-FD9C3C81D42F}" presName="hierChild3" presStyleCnt="0"/>
      <dgm:spPr/>
    </dgm:pt>
    <dgm:pt modelId="{15D4E83B-9623-7F41-8760-002293F52A2F}" type="pres">
      <dgm:prSet presAssocID="{4C4BB814-919E-AF46-B2DF-060B4B56B4DD}" presName="Name17" presStyleLbl="parChTrans1D3" presStyleIdx="0" presStyleCnt="2"/>
      <dgm:spPr/>
    </dgm:pt>
    <dgm:pt modelId="{ABC5CD84-50F3-6D46-96F8-7A69A3CFB0D6}" type="pres">
      <dgm:prSet presAssocID="{7F3AC878-8A19-1141-B9E6-463ADB1F6358}" presName="hierRoot3" presStyleCnt="0"/>
      <dgm:spPr/>
    </dgm:pt>
    <dgm:pt modelId="{8A9C0EE3-4233-7C4D-9245-191275CCCB8D}" type="pres">
      <dgm:prSet presAssocID="{7F3AC878-8A19-1141-B9E6-463ADB1F6358}" presName="composite3" presStyleCnt="0"/>
      <dgm:spPr/>
    </dgm:pt>
    <dgm:pt modelId="{C993527D-A722-6746-AC1F-7CAA57AC5EE4}" type="pres">
      <dgm:prSet presAssocID="{7F3AC878-8A19-1141-B9E6-463ADB1F6358}" presName="background3" presStyleLbl="node3" presStyleIdx="0" presStyleCnt="2"/>
      <dgm:spPr/>
    </dgm:pt>
    <dgm:pt modelId="{4F08DBCE-D991-5243-A11A-D6669ABB5A35}" type="pres">
      <dgm:prSet presAssocID="{7F3AC878-8A19-1141-B9E6-463ADB1F6358}" presName="text3" presStyleLbl="fgAcc3" presStyleIdx="0" presStyleCnt="2" custLinFactNeighborX="-85517" custLinFactNeighborY="-3222">
        <dgm:presLayoutVars>
          <dgm:chPref val="3"/>
        </dgm:presLayoutVars>
      </dgm:prSet>
      <dgm:spPr/>
    </dgm:pt>
    <dgm:pt modelId="{66948BBC-7027-8240-B9BD-5D04442069AF}" type="pres">
      <dgm:prSet presAssocID="{7F3AC878-8A19-1141-B9E6-463ADB1F6358}" presName="hierChild4" presStyleCnt="0"/>
      <dgm:spPr/>
    </dgm:pt>
    <dgm:pt modelId="{E841059E-568B-1247-A1FA-4379CE088814}" type="pres">
      <dgm:prSet presAssocID="{F90C10E0-CAC0-6440-95B5-67504EE01F80}" presName="Name17" presStyleLbl="parChTrans1D3" presStyleIdx="1" presStyleCnt="2"/>
      <dgm:spPr/>
    </dgm:pt>
    <dgm:pt modelId="{53EEEB2E-A306-BA46-A58E-6F2929C12A1A}" type="pres">
      <dgm:prSet presAssocID="{6F2502E8-B43C-5A41-9909-5B06C132367C}" presName="hierRoot3" presStyleCnt="0"/>
      <dgm:spPr/>
    </dgm:pt>
    <dgm:pt modelId="{B9E3E3BD-858E-0A4B-97E8-849B4743CF03}" type="pres">
      <dgm:prSet presAssocID="{6F2502E8-B43C-5A41-9909-5B06C132367C}" presName="composite3" presStyleCnt="0"/>
      <dgm:spPr/>
    </dgm:pt>
    <dgm:pt modelId="{56472A83-D391-054F-91D1-C4ACD9F4595C}" type="pres">
      <dgm:prSet presAssocID="{6F2502E8-B43C-5A41-9909-5B06C132367C}" presName="background3" presStyleLbl="node3" presStyleIdx="1" presStyleCnt="2"/>
      <dgm:spPr/>
    </dgm:pt>
    <dgm:pt modelId="{DF633574-4424-CF4A-AC43-41E79B5A7537}" type="pres">
      <dgm:prSet presAssocID="{6F2502E8-B43C-5A41-9909-5B06C132367C}" presName="text3" presStyleLbl="fgAcc3" presStyleIdx="1" presStyleCnt="2" custLinFactNeighborX="-4920" custLinFactNeighborY="-6793">
        <dgm:presLayoutVars>
          <dgm:chPref val="3"/>
        </dgm:presLayoutVars>
      </dgm:prSet>
      <dgm:spPr/>
    </dgm:pt>
    <dgm:pt modelId="{5F7C8CDB-0922-2241-B3FB-9C99C0750095}" type="pres">
      <dgm:prSet presAssocID="{6F2502E8-B43C-5A41-9909-5B06C132367C}" presName="hierChild4" presStyleCnt="0"/>
      <dgm:spPr/>
    </dgm:pt>
    <dgm:pt modelId="{D0BB4BFA-4E13-4F4D-9C14-F2A46192D173}" type="pres">
      <dgm:prSet presAssocID="{A6C1ABE3-261E-8944-A148-0FA15C9EA3DB}" presName="Name23" presStyleLbl="parChTrans1D4" presStyleIdx="0" presStyleCnt="3"/>
      <dgm:spPr/>
    </dgm:pt>
    <dgm:pt modelId="{06CF7C55-C354-F34F-B8B4-09ABEBEDA219}" type="pres">
      <dgm:prSet presAssocID="{789E3EF7-3D13-7B4D-94E4-1B1DB3852DE4}" presName="hierRoot4" presStyleCnt="0"/>
      <dgm:spPr/>
    </dgm:pt>
    <dgm:pt modelId="{F6B732A2-A272-E74F-B727-141FA440D21C}" type="pres">
      <dgm:prSet presAssocID="{789E3EF7-3D13-7B4D-94E4-1B1DB3852DE4}" presName="composite4" presStyleCnt="0"/>
      <dgm:spPr/>
    </dgm:pt>
    <dgm:pt modelId="{241B4C64-59BB-1F4D-AC90-EA2B92B8BCBF}" type="pres">
      <dgm:prSet presAssocID="{789E3EF7-3D13-7B4D-94E4-1B1DB3852DE4}" presName="background4" presStyleLbl="node4" presStyleIdx="0" presStyleCnt="3"/>
      <dgm:spPr/>
    </dgm:pt>
    <dgm:pt modelId="{2E395039-F3E8-1048-874D-BE0B45CB2076}" type="pres">
      <dgm:prSet presAssocID="{789E3EF7-3D13-7B4D-94E4-1B1DB3852DE4}" presName="text4" presStyleLbl="fgAcc4" presStyleIdx="0" presStyleCnt="3" custLinFactNeighborX="-35868" custLinFactNeighborY="18839">
        <dgm:presLayoutVars>
          <dgm:chPref val="3"/>
        </dgm:presLayoutVars>
      </dgm:prSet>
      <dgm:spPr/>
    </dgm:pt>
    <dgm:pt modelId="{4CD19915-326F-DD4E-B79A-11C2F81521EE}" type="pres">
      <dgm:prSet presAssocID="{789E3EF7-3D13-7B4D-94E4-1B1DB3852DE4}" presName="hierChild5" presStyleCnt="0"/>
      <dgm:spPr/>
    </dgm:pt>
    <dgm:pt modelId="{DE66C3FA-F8DB-4E45-B519-AA908C981CB4}" type="pres">
      <dgm:prSet presAssocID="{60A56E70-69B6-B643-988C-555A74A4294B}" presName="Name23" presStyleLbl="parChTrans1D4" presStyleIdx="1" presStyleCnt="3"/>
      <dgm:spPr/>
    </dgm:pt>
    <dgm:pt modelId="{EC6BCF1F-B835-0E4E-AF11-C85121CF006B}" type="pres">
      <dgm:prSet presAssocID="{84D0F084-D79A-D641-91E1-1BA3A95454A1}" presName="hierRoot4" presStyleCnt="0"/>
      <dgm:spPr/>
    </dgm:pt>
    <dgm:pt modelId="{3D861541-8980-8A46-8AA5-FD4AFFD7503F}" type="pres">
      <dgm:prSet presAssocID="{84D0F084-D79A-D641-91E1-1BA3A95454A1}" presName="composite4" presStyleCnt="0"/>
      <dgm:spPr/>
    </dgm:pt>
    <dgm:pt modelId="{457C4053-F0B0-4849-8DCF-6F689E0E78D7}" type="pres">
      <dgm:prSet presAssocID="{84D0F084-D79A-D641-91E1-1BA3A95454A1}" presName="background4" presStyleLbl="node4" presStyleIdx="1" presStyleCnt="3"/>
      <dgm:spPr/>
    </dgm:pt>
    <dgm:pt modelId="{2FAE81AE-BA15-DA43-8364-17202B7DFF3F}" type="pres">
      <dgm:prSet presAssocID="{84D0F084-D79A-D641-91E1-1BA3A95454A1}" presName="text4" presStyleLbl="fgAcc4" presStyleIdx="1" presStyleCnt="3" custLinFactNeighborX="23770" custLinFactNeighborY="4868">
        <dgm:presLayoutVars>
          <dgm:chPref val="3"/>
        </dgm:presLayoutVars>
      </dgm:prSet>
      <dgm:spPr/>
    </dgm:pt>
    <dgm:pt modelId="{F43ABED7-24B4-A545-AC35-528456D20C1F}" type="pres">
      <dgm:prSet presAssocID="{84D0F084-D79A-D641-91E1-1BA3A95454A1}" presName="hierChild5" presStyleCnt="0"/>
      <dgm:spPr/>
    </dgm:pt>
    <dgm:pt modelId="{29597665-FCC9-6249-BAFC-23D09EB5F54B}" type="pres">
      <dgm:prSet presAssocID="{D57907C9-CC7E-5D46-A7BF-B37BF901B8BC}" presName="Name23" presStyleLbl="parChTrans1D4" presStyleIdx="2" presStyleCnt="3"/>
      <dgm:spPr/>
    </dgm:pt>
    <dgm:pt modelId="{6783C5C1-567F-E94E-81D6-B7E7B4C91C50}" type="pres">
      <dgm:prSet presAssocID="{EFC53B96-114D-FD47-BE7B-FFBC24EDB21A}" presName="hierRoot4" presStyleCnt="0"/>
      <dgm:spPr/>
    </dgm:pt>
    <dgm:pt modelId="{67F9A4D5-BC1D-CE43-980B-5AF63113392A}" type="pres">
      <dgm:prSet presAssocID="{EFC53B96-114D-FD47-BE7B-FFBC24EDB21A}" presName="composite4" presStyleCnt="0"/>
      <dgm:spPr/>
    </dgm:pt>
    <dgm:pt modelId="{F202D753-D5E6-7A44-9AF8-80F3E2A19F92}" type="pres">
      <dgm:prSet presAssocID="{EFC53B96-114D-FD47-BE7B-FFBC24EDB21A}" presName="background4" presStyleLbl="node4" presStyleIdx="2" presStyleCnt="3"/>
      <dgm:spPr/>
    </dgm:pt>
    <dgm:pt modelId="{71AC7C3D-7147-E041-BA3A-63755B2B7CBF}" type="pres">
      <dgm:prSet presAssocID="{EFC53B96-114D-FD47-BE7B-FFBC24EDB21A}" presName="text4" presStyleLbl="fgAcc4" presStyleIdx="2" presStyleCnt="3" custLinFactNeighborX="44465" custLinFactNeighborY="2224">
        <dgm:presLayoutVars>
          <dgm:chPref val="3"/>
        </dgm:presLayoutVars>
      </dgm:prSet>
      <dgm:spPr/>
    </dgm:pt>
    <dgm:pt modelId="{E3B181B4-7DBA-AC4C-9841-2D23E8F446F9}" type="pres">
      <dgm:prSet presAssocID="{EFC53B96-114D-FD47-BE7B-FFBC24EDB21A}" presName="hierChild5" presStyleCnt="0"/>
      <dgm:spPr/>
    </dgm:pt>
    <dgm:pt modelId="{34E49CAA-5DF4-7340-B372-B46AA146D685}" type="pres">
      <dgm:prSet presAssocID="{C74F55D4-7573-F242-8F69-C2D6A84C6D71}" presName="Name10" presStyleLbl="parChTrans1D2" presStyleIdx="1" presStyleCnt="2"/>
      <dgm:spPr/>
    </dgm:pt>
    <dgm:pt modelId="{366FFF6A-D890-4B43-869F-8BAD560A4F73}" type="pres">
      <dgm:prSet presAssocID="{F9707D6F-6612-7544-83E6-9BE0D1195EC1}" presName="hierRoot2" presStyleCnt="0"/>
      <dgm:spPr/>
    </dgm:pt>
    <dgm:pt modelId="{7143B2DC-49AC-FD40-BA36-D5E312BE2502}" type="pres">
      <dgm:prSet presAssocID="{F9707D6F-6612-7544-83E6-9BE0D1195EC1}" presName="composite2" presStyleCnt="0"/>
      <dgm:spPr/>
    </dgm:pt>
    <dgm:pt modelId="{18BF30AC-737C-C246-B1DB-1C75C01CE312}" type="pres">
      <dgm:prSet presAssocID="{F9707D6F-6612-7544-83E6-9BE0D1195EC1}" presName="background2" presStyleLbl="node2" presStyleIdx="1" presStyleCnt="2"/>
      <dgm:spPr/>
    </dgm:pt>
    <dgm:pt modelId="{B161D6D5-86C6-EC45-8C3B-73F48E171D3B}" type="pres">
      <dgm:prSet presAssocID="{F9707D6F-6612-7544-83E6-9BE0D1195EC1}" presName="text2" presStyleLbl="fgAcc2" presStyleIdx="1" presStyleCnt="2" custLinFactX="3611" custLinFactNeighborX="100000" custLinFactNeighborY="3091">
        <dgm:presLayoutVars>
          <dgm:chPref val="3"/>
        </dgm:presLayoutVars>
      </dgm:prSet>
      <dgm:spPr/>
    </dgm:pt>
    <dgm:pt modelId="{92AAEDE4-FBA0-8B4A-A6B3-007A26472515}" type="pres">
      <dgm:prSet presAssocID="{F9707D6F-6612-7544-83E6-9BE0D1195EC1}" presName="hierChild3" presStyleCnt="0"/>
      <dgm:spPr/>
    </dgm:pt>
  </dgm:ptLst>
  <dgm:cxnLst>
    <dgm:cxn modelId="{26B3E805-FF92-6E4E-B9D2-5C25F3A65AF1}" srcId="{6F2502E8-B43C-5A41-9909-5B06C132367C}" destId="{84D0F084-D79A-D641-91E1-1BA3A95454A1}" srcOrd="1" destOrd="0" parTransId="{60A56E70-69B6-B643-988C-555A74A4294B}" sibTransId="{7EFDE672-8E5E-034F-87A5-50193028BB53}"/>
    <dgm:cxn modelId="{F1C0E10B-133F-994C-BC5A-411F86ED2EA0}" srcId="{6F2502E8-B43C-5A41-9909-5B06C132367C}" destId="{789E3EF7-3D13-7B4D-94E4-1B1DB3852DE4}" srcOrd="0" destOrd="0" parTransId="{A6C1ABE3-261E-8944-A148-0FA15C9EA3DB}" sibTransId="{3661A0DE-6493-6E4C-AC74-6DE0B68FA8FE}"/>
    <dgm:cxn modelId="{5BB8471D-8AF3-2645-9B9F-B0E4819CEA67}" srcId="{EA54DC28-E8A8-8041-8E8E-FD9C3C81D42F}" destId="{6F2502E8-B43C-5A41-9909-5B06C132367C}" srcOrd="1" destOrd="0" parTransId="{F90C10E0-CAC0-6440-95B5-67504EE01F80}" sibTransId="{6B5AE561-B7B7-3D47-AFFF-8319E4241846}"/>
    <dgm:cxn modelId="{ED4AD224-EB48-574E-B652-736B6162F3A0}" type="presOf" srcId="{D57907C9-CC7E-5D46-A7BF-B37BF901B8BC}" destId="{29597665-FCC9-6249-BAFC-23D09EB5F54B}" srcOrd="0" destOrd="0" presId="urn:microsoft.com/office/officeart/2005/8/layout/hierarchy1"/>
    <dgm:cxn modelId="{64B45D25-F9B2-7D4A-A8AC-2DD2CFED9F9E}" type="presOf" srcId="{5C84D3BB-165F-9845-B3E0-A3A4CDA1107A}" destId="{131DDA85-1034-D140-8A70-3D2D95324575}" srcOrd="0" destOrd="0" presId="urn:microsoft.com/office/officeart/2005/8/layout/hierarchy1"/>
    <dgm:cxn modelId="{0C842E2B-E6AA-5A47-A288-FCB41DE4B3FD}" srcId="{EA54DC28-E8A8-8041-8E8E-FD9C3C81D42F}" destId="{7F3AC878-8A19-1141-B9E6-463ADB1F6358}" srcOrd="0" destOrd="0" parTransId="{4C4BB814-919E-AF46-B2DF-060B4B56B4DD}" sibTransId="{51548F32-6F06-CE4C-ACB0-12EC970E2A07}"/>
    <dgm:cxn modelId="{F8BE4040-7226-4B44-8C39-3D6DB42D741D}" type="presOf" srcId="{EA54DC28-E8A8-8041-8E8E-FD9C3C81D42F}" destId="{5D758C1D-005D-4946-9391-E620F687CB68}" srcOrd="0" destOrd="0" presId="urn:microsoft.com/office/officeart/2005/8/layout/hierarchy1"/>
    <dgm:cxn modelId="{55BCA441-3C27-6F47-B6C2-FFBB825C583A}" type="presOf" srcId="{4C4BB814-919E-AF46-B2DF-060B4B56B4DD}" destId="{15D4E83B-9623-7F41-8760-002293F52A2F}" srcOrd="0" destOrd="0" presId="urn:microsoft.com/office/officeart/2005/8/layout/hierarchy1"/>
    <dgm:cxn modelId="{C7BCDA4B-218E-7840-B2D7-B90170BC2354}" type="presOf" srcId="{F90C10E0-CAC0-6440-95B5-67504EE01F80}" destId="{E841059E-568B-1247-A1FA-4379CE088814}" srcOrd="0" destOrd="0" presId="urn:microsoft.com/office/officeart/2005/8/layout/hierarchy1"/>
    <dgm:cxn modelId="{5C512A4F-EEF6-304E-931A-8FE3312BA5CC}" type="presOf" srcId="{F9707D6F-6612-7544-83E6-9BE0D1195EC1}" destId="{B161D6D5-86C6-EC45-8C3B-73F48E171D3B}" srcOrd="0" destOrd="0" presId="urn:microsoft.com/office/officeart/2005/8/layout/hierarchy1"/>
    <dgm:cxn modelId="{6773EC5E-F0FF-7C43-9E4C-CC8571012C10}" srcId="{BC2C92EF-9317-3845-8F98-2DD23D0C6B2C}" destId="{EA54DC28-E8A8-8041-8E8E-FD9C3C81D42F}" srcOrd="0" destOrd="0" parTransId="{5C84D3BB-165F-9845-B3E0-A3A4CDA1107A}" sibTransId="{74A7272C-6FAA-9644-A2EE-BA93EEC442DA}"/>
    <dgm:cxn modelId="{0DE4275F-08FB-6949-BC68-AFADB8CD7D9A}" type="presOf" srcId="{6F2502E8-B43C-5A41-9909-5B06C132367C}" destId="{DF633574-4424-CF4A-AC43-41E79B5A7537}" srcOrd="0" destOrd="0" presId="urn:microsoft.com/office/officeart/2005/8/layout/hierarchy1"/>
    <dgm:cxn modelId="{ACF9CA62-C2F7-6D44-B27A-4EEB0BBE4C88}" type="presOf" srcId="{A6C1ABE3-261E-8944-A148-0FA15C9EA3DB}" destId="{D0BB4BFA-4E13-4F4D-9C14-F2A46192D173}" srcOrd="0" destOrd="0" presId="urn:microsoft.com/office/officeart/2005/8/layout/hierarchy1"/>
    <dgm:cxn modelId="{D59F1B67-8E47-DC48-8D57-9960B296FBF1}" srcId="{BC2C92EF-9317-3845-8F98-2DD23D0C6B2C}" destId="{F9707D6F-6612-7544-83E6-9BE0D1195EC1}" srcOrd="1" destOrd="0" parTransId="{C74F55D4-7573-F242-8F69-C2D6A84C6D71}" sibTransId="{4A4B465D-5416-A347-8028-876726D70844}"/>
    <dgm:cxn modelId="{1AA1366A-4173-5F48-8560-0127668A1D84}" type="presOf" srcId="{EFC53B96-114D-FD47-BE7B-FFBC24EDB21A}" destId="{71AC7C3D-7147-E041-BA3A-63755B2B7CBF}" srcOrd="0" destOrd="0" presId="urn:microsoft.com/office/officeart/2005/8/layout/hierarchy1"/>
    <dgm:cxn modelId="{4C1EE66D-1E60-B449-92D9-708E6693264D}" type="presOf" srcId="{BC2C92EF-9317-3845-8F98-2DD23D0C6B2C}" destId="{F59506B7-CED8-CA41-A658-143069F263FC}" srcOrd="0" destOrd="0" presId="urn:microsoft.com/office/officeart/2005/8/layout/hierarchy1"/>
    <dgm:cxn modelId="{6E694579-06AF-494F-9E6A-D594651C3809}" type="presOf" srcId="{7F3AC878-8A19-1141-B9E6-463ADB1F6358}" destId="{4F08DBCE-D991-5243-A11A-D6669ABB5A35}" srcOrd="0" destOrd="0" presId="urn:microsoft.com/office/officeart/2005/8/layout/hierarchy1"/>
    <dgm:cxn modelId="{73922A8D-E235-5A47-9A15-1D944EDAE639}" type="presOf" srcId="{C74F55D4-7573-F242-8F69-C2D6A84C6D71}" destId="{34E49CAA-5DF4-7340-B372-B46AA146D685}" srcOrd="0" destOrd="0" presId="urn:microsoft.com/office/officeart/2005/8/layout/hierarchy1"/>
    <dgm:cxn modelId="{62D933B7-2005-5A41-8E05-AD29BAA10E94}" srcId="{6F2502E8-B43C-5A41-9909-5B06C132367C}" destId="{EFC53B96-114D-FD47-BE7B-FFBC24EDB21A}" srcOrd="2" destOrd="0" parTransId="{D57907C9-CC7E-5D46-A7BF-B37BF901B8BC}" sibTransId="{6F8B6465-4C73-E14C-9748-FE684E2DE7EC}"/>
    <dgm:cxn modelId="{AFB7CDC2-AFA2-DC4F-A7E6-CA78BA77DC58}" type="presOf" srcId="{034F8FCE-15A4-A945-B337-7B403B255E6F}" destId="{DEDE939F-6F40-BA4F-80AF-C8EE9E3FD2FE}" srcOrd="0" destOrd="0" presId="urn:microsoft.com/office/officeart/2005/8/layout/hierarchy1"/>
    <dgm:cxn modelId="{FFECFDDF-7FFA-704D-8EDA-785E2CC88315}" srcId="{034F8FCE-15A4-A945-B337-7B403B255E6F}" destId="{BC2C92EF-9317-3845-8F98-2DD23D0C6B2C}" srcOrd="0" destOrd="0" parTransId="{BE11E76F-0738-C845-A16E-0705AB4B633B}" sibTransId="{31004B21-19F2-3149-BE71-B62B67961180}"/>
    <dgm:cxn modelId="{D5C3E7E5-0379-CA4B-AE50-363A72373472}" type="presOf" srcId="{84D0F084-D79A-D641-91E1-1BA3A95454A1}" destId="{2FAE81AE-BA15-DA43-8364-17202B7DFF3F}" srcOrd="0" destOrd="0" presId="urn:microsoft.com/office/officeart/2005/8/layout/hierarchy1"/>
    <dgm:cxn modelId="{610219F1-3D18-6948-BE8C-F122B5A6CE41}" type="presOf" srcId="{789E3EF7-3D13-7B4D-94E4-1B1DB3852DE4}" destId="{2E395039-F3E8-1048-874D-BE0B45CB2076}" srcOrd="0" destOrd="0" presId="urn:microsoft.com/office/officeart/2005/8/layout/hierarchy1"/>
    <dgm:cxn modelId="{259FBFF2-E7F7-9044-8F9D-089D65878F0E}" type="presOf" srcId="{60A56E70-69B6-B643-988C-555A74A4294B}" destId="{DE66C3FA-F8DB-4E45-B519-AA908C981CB4}" srcOrd="0" destOrd="0" presId="urn:microsoft.com/office/officeart/2005/8/layout/hierarchy1"/>
    <dgm:cxn modelId="{E6360B9D-5640-134B-B875-AD38B2258264}" type="presParOf" srcId="{DEDE939F-6F40-BA4F-80AF-C8EE9E3FD2FE}" destId="{CB0A2FAC-1041-FE47-83C5-DE4ABA8394AC}" srcOrd="0" destOrd="0" presId="urn:microsoft.com/office/officeart/2005/8/layout/hierarchy1"/>
    <dgm:cxn modelId="{8E2BACDF-327F-E84A-AD5D-860727970DC3}" type="presParOf" srcId="{CB0A2FAC-1041-FE47-83C5-DE4ABA8394AC}" destId="{C3BC2F8E-7269-414D-9A4E-8A90CEF87743}" srcOrd="0" destOrd="0" presId="urn:microsoft.com/office/officeart/2005/8/layout/hierarchy1"/>
    <dgm:cxn modelId="{FC9C1568-81D8-4E42-957E-5FF5396DF84E}" type="presParOf" srcId="{C3BC2F8E-7269-414D-9A4E-8A90CEF87743}" destId="{6CDF7B0C-CD38-2A4B-B163-4F6B3C3BBCE7}" srcOrd="0" destOrd="0" presId="urn:microsoft.com/office/officeart/2005/8/layout/hierarchy1"/>
    <dgm:cxn modelId="{D01F23B2-FC0D-984A-A0F5-EE42608032E1}" type="presParOf" srcId="{C3BC2F8E-7269-414D-9A4E-8A90CEF87743}" destId="{F59506B7-CED8-CA41-A658-143069F263FC}" srcOrd="1" destOrd="0" presId="urn:microsoft.com/office/officeart/2005/8/layout/hierarchy1"/>
    <dgm:cxn modelId="{57537849-127A-FC4F-A3ED-6276A7C08D7D}" type="presParOf" srcId="{CB0A2FAC-1041-FE47-83C5-DE4ABA8394AC}" destId="{3053B76B-DC49-FD46-B96D-594BF2623FE5}" srcOrd="1" destOrd="0" presId="urn:microsoft.com/office/officeart/2005/8/layout/hierarchy1"/>
    <dgm:cxn modelId="{55B97B6E-4A27-674A-AA66-5AA6A7FB520C}" type="presParOf" srcId="{3053B76B-DC49-FD46-B96D-594BF2623FE5}" destId="{131DDA85-1034-D140-8A70-3D2D95324575}" srcOrd="0" destOrd="0" presId="urn:microsoft.com/office/officeart/2005/8/layout/hierarchy1"/>
    <dgm:cxn modelId="{757B6DAE-C16C-1F4C-AF57-29E3EE977BA7}" type="presParOf" srcId="{3053B76B-DC49-FD46-B96D-594BF2623FE5}" destId="{BAFB7A8F-2CBD-4541-A962-442050577E65}" srcOrd="1" destOrd="0" presId="urn:microsoft.com/office/officeart/2005/8/layout/hierarchy1"/>
    <dgm:cxn modelId="{D40B05BD-60E4-5A4F-BC7D-B5AF89101735}" type="presParOf" srcId="{BAFB7A8F-2CBD-4541-A962-442050577E65}" destId="{1F1A537A-63A4-7A44-A194-F38A15BD65D0}" srcOrd="0" destOrd="0" presId="urn:microsoft.com/office/officeart/2005/8/layout/hierarchy1"/>
    <dgm:cxn modelId="{D44A9D45-6C94-2B46-A487-BBD01298C543}" type="presParOf" srcId="{1F1A537A-63A4-7A44-A194-F38A15BD65D0}" destId="{B62AAD45-E5F8-8B4A-8807-EA151613A13C}" srcOrd="0" destOrd="0" presId="urn:microsoft.com/office/officeart/2005/8/layout/hierarchy1"/>
    <dgm:cxn modelId="{2928C8C4-DD9B-A046-98A7-89C8F2B91782}" type="presParOf" srcId="{1F1A537A-63A4-7A44-A194-F38A15BD65D0}" destId="{5D758C1D-005D-4946-9391-E620F687CB68}" srcOrd="1" destOrd="0" presId="urn:microsoft.com/office/officeart/2005/8/layout/hierarchy1"/>
    <dgm:cxn modelId="{FE23F88C-E702-B74D-AE25-D1A8615A5B10}" type="presParOf" srcId="{BAFB7A8F-2CBD-4541-A962-442050577E65}" destId="{0BD3CCC5-294E-AA4C-8D8A-72F53A1A22FD}" srcOrd="1" destOrd="0" presId="urn:microsoft.com/office/officeart/2005/8/layout/hierarchy1"/>
    <dgm:cxn modelId="{950ACCBC-FECA-C642-A171-7961E9CE8B10}" type="presParOf" srcId="{0BD3CCC5-294E-AA4C-8D8A-72F53A1A22FD}" destId="{15D4E83B-9623-7F41-8760-002293F52A2F}" srcOrd="0" destOrd="0" presId="urn:microsoft.com/office/officeart/2005/8/layout/hierarchy1"/>
    <dgm:cxn modelId="{E3AE921D-03F7-2840-BDA9-77C85B781DCC}" type="presParOf" srcId="{0BD3CCC5-294E-AA4C-8D8A-72F53A1A22FD}" destId="{ABC5CD84-50F3-6D46-96F8-7A69A3CFB0D6}" srcOrd="1" destOrd="0" presId="urn:microsoft.com/office/officeart/2005/8/layout/hierarchy1"/>
    <dgm:cxn modelId="{CC584F34-A8A5-7E4F-AB52-5399DE116CC0}" type="presParOf" srcId="{ABC5CD84-50F3-6D46-96F8-7A69A3CFB0D6}" destId="{8A9C0EE3-4233-7C4D-9245-191275CCCB8D}" srcOrd="0" destOrd="0" presId="urn:microsoft.com/office/officeart/2005/8/layout/hierarchy1"/>
    <dgm:cxn modelId="{660201F6-AFE9-044C-82D9-AC6BFEB6AF39}" type="presParOf" srcId="{8A9C0EE3-4233-7C4D-9245-191275CCCB8D}" destId="{C993527D-A722-6746-AC1F-7CAA57AC5EE4}" srcOrd="0" destOrd="0" presId="urn:microsoft.com/office/officeart/2005/8/layout/hierarchy1"/>
    <dgm:cxn modelId="{1DE887CB-D3C1-1C46-B48F-26A275A15D27}" type="presParOf" srcId="{8A9C0EE3-4233-7C4D-9245-191275CCCB8D}" destId="{4F08DBCE-D991-5243-A11A-D6669ABB5A35}" srcOrd="1" destOrd="0" presId="urn:microsoft.com/office/officeart/2005/8/layout/hierarchy1"/>
    <dgm:cxn modelId="{7F912309-D845-7845-992C-F7239ACDDF63}" type="presParOf" srcId="{ABC5CD84-50F3-6D46-96F8-7A69A3CFB0D6}" destId="{66948BBC-7027-8240-B9BD-5D04442069AF}" srcOrd="1" destOrd="0" presId="urn:microsoft.com/office/officeart/2005/8/layout/hierarchy1"/>
    <dgm:cxn modelId="{E3BFFE24-B249-0F43-832E-C6BB4AA19E0B}" type="presParOf" srcId="{0BD3CCC5-294E-AA4C-8D8A-72F53A1A22FD}" destId="{E841059E-568B-1247-A1FA-4379CE088814}" srcOrd="2" destOrd="0" presId="urn:microsoft.com/office/officeart/2005/8/layout/hierarchy1"/>
    <dgm:cxn modelId="{1849CA22-9B9D-0046-801A-97DE70BA4119}" type="presParOf" srcId="{0BD3CCC5-294E-AA4C-8D8A-72F53A1A22FD}" destId="{53EEEB2E-A306-BA46-A58E-6F2929C12A1A}" srcOrd="3" destOrd="0" presId="urn:microsoft.com/office/officeart/2005/8/layout/hierarchy1"/>
    <dgm:cxn modelId="{4E425ABE-9639-704F-BDAA-D3E65F09A7A9}" type="presParOf" srcId="{53EEEB2E-A306-BA46-A58E-6F2929C12A1A}" destId="{B9E3E3BD-858E-0A4B-97E8-849B4743CF03}" srcOrd="0" destOrd="0" presId="urn:microsoft.com/office/officeart/2005/8/layout/hierarchy1"/>
    <dgm:cxn modelId="{F6319563-4D4D-334E-AA53-25E5BF2AA3E6}" type="presParOf" srcId="{B9E3E3BD-858E-0A4B-97E8-849B4743CF03}" destId="{56472A83-D391-054F-91D1-C4ACD9F4595C}" srcOrd="0" destOrd="0" presId="urn:microsoft.com/office/officeart/2005/8/layout/hierarchy1"/>
    <dgm:cxn modelId="{29B989A0-4728-E849-9291-86078A802E11}" type="presParOf" srcId="{B9E3E3BD-858E-0A4B-97E8-849B4743CF03}" destId="{DF633574-4424-CF4A-AC43-41E79B5A7537}" srcOrd="1" destOrd="0" presId="urn:microsoft.com/office/officeart/2005/8/layout/hierarchy1"/>
    <dgm:cxn modelId="{D1EED906-2808-D84D-AFFF-EB381A2B359D}" type="presParOf" srcId="{53EEEB2E-A306-BA46-A58E-6F2929C12A1A}" destId="{5F7C8CDB-0922-2241-B3FB-9C99C0750095}" srcOrd="1" destOrd="0" presId="urn:microsoft.com/office/officeart/2005/8/layout/hierarchy1"/>
    <dgm:cxn modelId="{E5036D09-5651-1D4C-9FBC-E3CA2C09FB55}" type="presParOf" srcId="{5F7C8CDB-0922-2241-B3FB-9C99C0750095}" destId="{D0BB4BFA-4E13-4F4D-9C14-F2A46192D173}" srcOrd="0" destOrd="0" presId="urn:microsoft.com/office/officeart/2005/8/layout/hierarchy1"/>
    <dgm:cxn modelId="{DE0FDAE4-7B82-E646-A61B-B0E9C06496AA}" type="presParOf" srcId="{5F7C8CDB-0922-2241-B3FB-9C99C0750095}" destId="{06CF7C55-C354-F34F-B8B4-09ABEBEDA219}" srcOrd="1" destOrd="0" presId="urn:microsoft.com/office/officeart/2005/8/layout/hierarchy1"/>
    <dgm:cxn modelId="{324E7899-F497-BD47-8D6A-05064791D9E6}" type="presParOf" srcId="{06CF7C55-C354-F34F-B8B4-09ABEBEDA219}" destId="{F6B732A2-A272-E74F-B727-141FA440D21C}" srcOrd="0" destOrd="0" presId="urn:microsoft.com/office/officeart/2005/8/layout/hierarchy1"/>
    <dgm:cxn modelId="{3AC252A7-35AE-454B-9BFA-7475CA6B707A}" type="presParOf" srcId="{F6B732A2-A272-E74F-B727-141FA440D21C}" destId="{241B4C64-59BB-1F4D-AC90-EA2B92B8BCBF}" srcOrd="0" destOrd="0" presId="urn:microsoft.com/office/officeart/2005/8/layout/hierarchy1"/>
    <dgm:cxn modelId="{467E1B73-16D9-504B-B46E-D6970CAA7502}" type="presParOf" srcId="{F6B732A2-A272-E74F-B727-141FA440D21C}" destId="{2E395039-F3E8-1048-874D-BE0B45CB2076}" srcOrd="1" destOrd="0" presId="urn:microsoft.com/office/officeart/2005/8/layout/hierarchy1"/>
    <dgm:cxn modelId="{7BB3F9F7-AD2D-2C4F-8152-2060E83E07D4}" type="presParOf" srcId="{06CF7C55-C354-F34F-B8B4-09ABEBEDA219}" destId="{4CD19915-326F-DD4E-B79A-11C2F81521EE}" srcOrd="1" destOrd="0" presId="urn:microsoft.com/office/officeart/2005/8/layout/hierarchy1"/>
    <dgm:cxn modelId="{34F3386B-73BC-2F4B-B707-2EA0CAF9AB31}" type="presParOf" srcId="{5F7C8CDB-0922-2241-B3FB-9C99C0750095}" destId="{DE66C3FA-F8DB-4E45-B519-AA908C981CB4}" srcOrd="2" destOrd="0" presId="urn:microsoft.com/office/officeart/2005/8/layout/hierarchy1"/>
    <dgm:cxn modelId="{5719E6CE-FCD2-9145-9CFB-DD021FFA1CD0}" type="presParOf" srcId="{5F7C8CDB-0922-2241-B3FB-9C99C0750095}" destId="{EC6BCF1F-B835-0E4E-AF11-C85121CF006B}" srcOrd="3" destOrd="0" presId="urn:microsoft.com/office/officeart/2005/8/layout/hierarchy1"/>
    <dgm:cxn modelId="{BCA54A80-ED92-884E-960E-2AE92CEC5EBF}" type="presParOf" srcId="{EC6BCF1F-B835-0E4E-AF11-C85121CF006B}" destId="{3D861541-8980-8A46-8AA5-FD4AFFD7503F}" srcOrd="0" destOrd="0" presId="urn:microsoft.com/office/officeart/2005/8/layout/hierarchy1"/>
    <dgm:cxn modelId="{B9B96EF2-5D0C-D942-8587-B22759CA357A}" type="presParOf" srcId="{3D861541-8980-8A46-8AA5-FD4AFFD7503F}" destId="{457C4053-F0B0-4849-8DCF-6F689E0E78D7}" srcOrd="0" destOrd="0" presId="urn:microsoft.com/office/officeart/2005/8/layout/hierarchy1"/>
    <dgm:cxn modelId="{8B96F73A-8C57-E24F-A3E8-41E125B8AFE6}" type="presParOf" srcId="{3D861541-8980-8A46-8AA5-FD4AFFD7503F}" destId="{2FAE81AE-BA15-DA43-8364-17202B7DFF3F}" srcOrd="1" destOrd="0" presId="urn:microsoft.com/office/officeart/2005/8/layout/hierarchy1"/>
    <dgm:cxn modelId="{15C419F4-8418-654C-A71B-5F00FB9EE5B8}" type="presParOf" srcId="{EC6BCF1F-B835-0E4E-AF11-C85121CF006B}" destId="{F43ABED7-24B4-A545-AC35-528456D20C1F}" srcOrd="1" destOrd="0" presId="urn:microsoft.com/office/officeart/2005/8/layout/hierarchy1"/>
    <dgm:cxn modelId="{181E24A6-5613-9B42-96DA-2A4B9125D261}" type="presParOf" srcId="{5F7C8CDB-0922-2241-B3FB-9C99C0750095}" destId="{29597665-FCC9-6249-BAFC-23D09EB5F54B}" srcOrd="4" destOrd="0" presId="urn:microsoft.com/office/officeart/2005/8/layout/hierarchy1"/>
    <dgm:cxn modelId="{164C96C8-98A5-F04F-BC4B-1BFAA1188E73}" type="presParOf" srcId="{5F7C8CDB-0922-2241-B3FB-9C99C0750095}" destId="{6783C5C1-567F-E94E-81D6-B7E7B4C91C50}" srcOrd="5" destOrd="0" presId="urn:microsoft.com/office/officeart/2005/8/layout/hierarchy1"/>
    <dgm:cxn modelId="{8224948E-0E09-0A43-9E24-F85822E1B037}" type="presParOf" srcId="{6783C5C1-567F-E94E-81D6-B7E7B4C91C50}" destId="{67F9A4D5-BC1D-CE43-980B-5AF63113392A}" srcOrd="0" destOrd="0" presId="urn:microsoft.com/office/officeart/2005/8/layout/hierarchy1"/>
    <dgm:cxn modelId="{400920CD-6781-B043-8CF7-BD8FDFB02E48}" type="presParOf" srcId="{67F9A4D5-BC1D-CE43-980B-5AF63113392A}" destId="{F202D753-D5E6-7A44-9AF8-80F3E2A19F92}" srcOrd="0" destOrd="0" presId="urn:microsoft.com/office/officeart/2005/8/layout/hierarchy1"/>
    <dgm:cxn modelId="{CDD26139-F4BF-AB43-B1A3-0B1187D88AE2}" type="presParOf" srcId="{67F9A4D5-BC1D-CE43-980B-5AF63113392A}" destId="{71AC7C3D-7147-E041-BA3A-63755B2B7CBF}" srcOrd="1" destOrd="0" presId="urn:microsoft.com/office/officeart/2005/8/layout/hierarchy1"/>
    <dgm:cxn modelId="{C1321F86-C175-4545-944F-D5A32E57B982}" type="presParOf" srcId="{6783C5C1-567F-E94E-81D6-B7E7B4C91C50}" destId="{E3B181B4-7DBA-AC4C-9841-2D23E8F446F9}" srcOrd="1" destOrd="0" presId="urn:microsoft.com/office/officeart/2005/8/layout/hierarchy1"/>
    <dgm:cxn modelId="{5941D597-3A77-FF4B-9027-B9953498675C}" type="presParOf" srcId="{3053B76B-DC49-FD46-B96D-594BF2623FE5}" destId="{34E49CAA-5DF4-7340-B372-B46AA146D685}" srcOrd="2" destOrd="0" presId="urn:microsoft.com/office/officeart/2005/8/layout/hierarchy1"/>
    <dgm:cxn modelId="{2ADA3ACE-FEDF-E64E-B25A-8E1340ED8325}" type="presParOf" srcId="{3053B76B-DC49-FD46-B96D-594BF2623FE5}" destId="{366FFF6A-D890-4B43-869F-8BAD560A4F73}" srcOrd="3" destOrd="0" presId="urn:microsoft.com/office/officeart/2005/8/layout/hierarchy1"/>
    <dgm:cxn modelId="{1670E64B-845F-1B4A-B70C-D1162BAE6A62}" type="presParOf" srcId="{366FFF6A-D890-4B43-869F-8BAD560A4F73}" destId="{7143B2DC-49AC-FD40-BA36-D5E312BE2502}" srcOrd="0" destOrd="0" presId="urn:microsoft.com/office/officeart/2005/8/layout/hierarchy1"/>
    <dgm:cxn modelId="{912D9876-9A22-5B40-8FFB-9226A0747311}" type="presParOf" srcId="{7143B2DC-49AC-FD40-BA36-D5E312BE2502}" destId="{18BF30AC-737C-C246-B1DB-1C75C01CE312}" srcOrd="0" destOrd="0" presId="urn:microsoft.com/office/officeart/2005/8/layout/hierarchy1"/>
    <dgm:cxn modelId="{E03889D3-1C14-A64F-A425-DB326924F55E}" type="presParOf" srcId="{7143B2DC-49AC-FD40-BA36-D5E312BE2502}" destId="{B161D6D5-86C6-EC45-8C3B-73F48E171D3B}" srcOrd="1" destOrd="0" presId="urn:microsoft.com/office/officeart/2005/8/layout/hierarchy1"/>
    <dgm:cxn modelId="{2C80B157-F839-7641-82D2-0B68A321B189}" type="presParOf" srcId="{366FFF6A-D890-4B43-869F-8BAD560A4F73}" destId="{92AAEDE4-FBA0-8B4A-A6B3-007A2647251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4F8FCE-15A4-A945-B337-7B403B255E6F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2C92EF-9317-3845-8F98-2DD23D0C6B2C}">
      <dgm:prSet phldrT="[Text]"/>
      <dgm:spPr/>
      <dgm:t>
        <a:bodyPr/>
        <a:lstStyle/>
        <a:p>
          <a:r>
            <a:rPr lang="en-US" dirty="0"/>
            <a:t>PhD </a:t>
          </a:r>
          <a:r>
            <a:rPr lang="en-US" b="1" dirty="0"/>
            <a:t>Faculty</a:t>
          </a:r>
          <a:r>
            <a:rPr lang="en-US" dirty="0"/>
            <a:t> of Mathematics and Natural Sciences</a:t>
          </a:r>
        </a:p>
      </dgm:t>
    </dgm:pt>
    <dgm:pt modelId="{BE11E76F-0738-C845-A16E-0705AB4B633B}" type="parTrans" cxnId="{FFECFDDF-7FFA-704D-8EDA-785E2CC88315}">
      <dgm:prSet/>
      <dgm:spPr/>
      <dgm:t>
        <a:bodyPr/>
        <a:lstStyle/>
        <a:p>
          <a:endParaRPr lang="en-US"/>
        </a:p>
      </dgm:t>
    </dgm:pt>
    <dgm:pt modelId="{31004B21-19F2-3149-BE71-B62B67961180}" type="sibTrans" cxnId="{FFECFDDF-7FFA-704D-8EDA-785E2CC88315}">
      <dgm:prSet/>
      <dgm:spPr/>
      <dgm:t>
        <a:bodyPr/>
        <a:lstStyle/>
        <a:p>
          <a:endParaRPr lang="en-US"/>
        </a:p>
      </dgm:t>
    </dgm:pt>
    <dgm:pt modelId="{EA54DC28-E8A8-8041-8E8E-FD9C3C81D42F}">
      <dgm:prSet phldrT="[Text]"/>
      <dgm:spPr/>
      <dgm:t>
        <a:bodyPr/>
        <a:lstStyle/>
        <a:p>
          <a:r>
            <a:rPr lang="en-US" dirty="0"/>
            <a:t>Department of Mathematics</a:t>
          </a:r>
        </a:p>
      </dgm:t>
    </dgm:pt>
    <dgm:pt modelId="{5C84D3BB-165F-9845-B3E0-A3A4CDA1107A}" type="parTrans" cxnId="{6773EC5E-F0FF-7C43-9E4C-CC8571012C10}">
      <dgm:prSet/>
      <dgm:spPr/>
      <dgm:t>
        <a:bodyPr/>
        <a:lstStyle/>
        <a:p>
          <a:endParaRPr lang="en-US"/>
        </a:p>
      </dgm:t>
    </dgm:pt>
    <dgm:pt modelId="{74A7272C-6FAA-9644-A2EE-BA93EEC442DA}" type="sibTrans" cxnId="{6773EC5E-F0FF-7C43-9E4C-CC8571012C10}">
      <dgm:prSet/>
      <dgm:spPr/>
      <dgm:t>
        <a:bodyPr/>
        <a:lstStyle/>
        <a:p>
          <a:endParaRPr lang="en-US"/>
        </a:p>
      </dgm:t>
    </dgm:pt>
    <dgm:pt modelId="{7F3AC878-8A19-1141-B9E6-463ADB1F6358}">
      <dgm:prSet phldrT="[Text]"/>
      <dgm:spPr/>
      <dgm:t>
        <a:bodyPr/>
        <a:lstStyle/>
        <a:p>
          <a:r>
            <a:rPr lang="en-US" dirty="0"/>
            <a:t>Employed some other place</a:t>
          </a:r>
        </a:p>
      </dgm:t>
    </dgm:pt>
    <dgm:pt modelId="{4C4BB814-919E-AF46-B2DF-060B4B56B4DD}" type="parTrans" cxnId="{0C842E2B-E6AA-5A47-A288-FCB41DE4B3FD}">
      <dgm:prSet/>
      <dgm:spPr/>
      <dgm:t>
        <a:bodyPr/>
        <a:lstStyle/>
        <a:p>
          <a:endParaRPr lang="en-US"/>
        </a:p>
      </dgm:t>
    </dgm:pt>
    <dgm:pt modelId="{51548F32-6F06-CE4C-ACB0-12EC970E2A07}" type="sibTrans" cxnId="{0C842E2B-E6AA-5A47-A288-FCB41DE4B3FD}">
      <dgm:prSet/>
      <dgm:spPr/>
      <dgm:t>
        <a:bodyPr/>
        <a:lstStyle/>
        <a:p>
          <a:endParaRPr lang="en-US"/>
        </a:p>
      </dgm:t>
    </dgm:pt>
    <dgm:pt modelId="{6F2502E8-B43C-5A41-9909-5B06C132367C}">
      <dgm:prSet phldrT="[Text]"/>
      <dgm:spPr/>
      <dgm:t>
        <a:bodyPr/>
        <a:lstStyle/>
        <a:p>
          <a:r>
            <a:rPr lang="en-US" dirty="0"/>
            <a:t>Employed at the Department</a:t>
          </a:r>
        </a:p>
      </dgm:t>
    </dgm:pt>
    <dgm:pt modelId="{F90C10E0-CAC0-6440-95B5-67504EE01F80}" type="parTrans" cxnId="{5BB8471D-8AF3-2645-9B9F-B0E4819CEA67}">
      <dgm:prSet/>
      <dgm:spPr/>
      <dgm:t>
        <a:bodyPr/>
        <a:lstStyle/>
        <a:p>
          <a:endParaRPr lang="en-US"/>
        </a:p>
      </dgm:t>
    </dgm:pt>
    <dgm:pt modelId="{6B5AE561-B7B7-3D47-AFFF-8319E4241846}" type="sibTrans" cxnId="{5BB8471D-8AF3-2645-9B9F-B0E4819CEA67}">
      <dgm:prSet/>
      <dgm:spPr/>
      <dgm:t>
        <a:bodyPr/>
        <a:lstStyle/>
        <a:p>
          <a:endParaRPr lang="en-US"/>
        </a:p>
      </dgm:t>
    </dgm:pt>
    <dgm:pt modelId="{789E3EF7-3D13-7B4D-94E4-1B1DB3852DE4}">
      <dgm:prSet phldrT="[Text]"/>
      <dgm:spPr/>
      <dgm:t>
        <a:bodyPr/>
        <a:lstStyle/>
        <a:p>
          <a:r>
            <a:rPr lang="en-US" dirty="0"/>
            <a:t>Without</a:t>
          </a:r>
          <a:r>
            <a:rPr lang="en-US" baseline="0" dirty="0"/>
            <a:t> the teaching duties (usually 3 years)</a:t>
          </a:r>
          <a:endParaRPr lang="en-US" dirty="0"/>
        </a:p>
      </dgm:t>
    </dgm:pt>
    <dgm:pt modelId="{A6C1ABE3-261E-8944-A148-0FA15C9EA3DB}" type="parTrans" cxnId="{F1C0E10B-133F-994C-BC5A-411F86ED2EA0}">
      <dgm:prSet/>
      <dgm:spPr/>
      <dgm:t>
        <a:bodyPr/>
        <a:lstStyle/>
        <a:p>
          <a:endParaRPr lang="en-US"/>
        </a:p>
      </dgm:t>
    </dgm:pt>
    <dgm:pt modelId="{3661A0DE-6493-6E4C-AC74-6DE0B68FA8FE}" type="sibTrans" cxnId="{F1C0E10B-133F-994C-BC5A-411F86ED2EA0}">
      <dgm:prSet/>
      <dgm:spPr/>
      <dgm:t>
        <a:bodyPr/>
        <a:lstStyle/>
        <a:p>
          <a:endParaRPr lang="en-US"/>
        </a:p>
      </dgm:t>
    </dgm:pt>
    <dgm:pt modelId="{84D0F084-D79A-D641-91E1-1BA3A95454A1}">
      <dgm:prSet/>
      <dgm:spPr/>
      <dgm:t>
        <a:bodyPr/>
        <a:lstStyle/>
        <a:p>
          <a:r>
            <a:rPr lang="en-US" dirty="0"/>
            <a:t>With teaching duties (usually 4 years)</a:t>
          </a:r>
        </a:p>
      </dgm:t>
    </dgm:pt>
    <dgm:pt modelId="{60A56E70-69B6-B643-988C-555A74A4294B}" type="parTrans" cxnId="{26B3E805-FF92-6E4E-B9D2-5C25F3A65AF1}">
      <dgm:prSet/>
      <dgm:spPr/>
      <dgm:t>
        <a:bodyPr/>
        <a:lstStyle/>
        <a:p>
          <a:endParaRPr lang="en-US"/>
        </a:p>
      </dgm:t>
    </dgm:pt>
    <dgm:pt modelId="{7EFDE672-8E5E-034F-87A5-50193028BB53}" type="sibTrans" cxnId="{26B3E805-FF92-6E4E-B9D2-5C25F3A65AF1}">
      <dgm:prSet/>
      <dgm:spPr/>
      <dgm:t>
        <a:bodyPr/>
        <a:lstStyle/>
        <a:p>
          <a:endParaRPr lang="en-US"/>
        </a:p>
      </dgm:t>
    </dgm:pt>
    <dgm:pt modelId="{F9707D6F-6612-7544-83E6-9BE0D1195EC1}">
      <dgm:prSet/>
      <dgm:spPr/>
      <dgm:t>
        <a:bodyPr/>
        <a:lstStyle/>
        <a:p>
          <a:r>
            <a:rPr lang="en-US"/>
            <a:t>Other departments</a:t>
          </a:r>
          <a:endParaRPr lang="en-US" dirty="0"/>
        </a:p>
      </dgm:t>
    </dgm:pt>
    <dgm:pt modelId="{C74F55D4-7573-F242-8F69-C2D6A84C6D71}" type="parTrans" cxnId="{D59F1B67-8E47-DC48-8D57-9960B296FBF1}">
      <dgm:prSet/>
      <dgm:spPr/>
      <dgm:t>
        <a:bodyPr/>
        <a:lstStyle/>
        <a:p>
          <a:endParaRPr lang="en-US"/>
        </a:p>
      </dgm:t>
    </dgm:pt>
    <dgm:pt modelId="{4A4B465D-5416-A347-8028-876726D70844}" type="sibTrans" cxnId="{D59F1B67-8E47-DC48-8D57-9960B296FBF1}">
      <dgm:prSet/>
      <dgm:spPr/>
      <dgm:t>
        <a:bodyPr/>
        <a:lstStyle/>
        <a:p>
          <a:endParaRPr lang="en-US"/>
        </a:p>
      </dgm:t>
    </dgm:pt>
    <dgm:pt modelId="{FD97F413-D0F2-4F4E-93D9-3AF20E8A4DBE}">
      <dgm:prSet/>
      <dgm:spPr/>
      <dgm:t>
        <a:bodyPr/>
        <a:lstStyle/>
        <a:p>
          <a:r>
            <a:rPr lang="en-US"/>
            <a:t>Innovation </a:t>
          </a:r>
          <a:br>
            <a:rPr lang="en-US"/>
          </a:br>
          <a:r>
            <a:rPr lang="en-US"/>
            <a:t>(4 years)</a:t>
          </a:r>
        </a:p>
      </dgm:t>
    </dgm:pt>
    <dgm:pt modelId="{2DFF8D72-047F-AC4E-B791-F40747096292}" type="parTrans" cxnId="{85E3AF08-9C08-A44F-BC9F-DD2342B95DD8}">
      <dgm:prSet/>
      <dgm:spPr/>
      <dgm:t>
        <a:bodyPr/>
        <a:lstStyle/>
        <a:p>
          <a:endParaRPr lang="en-US"/>
        </a:p>
      </dgm:t>
    </dgm:pt>
    <dgm:pt modelId="{28A696DC-814E-8B43-98C7-997CF397D3BB}" type="sibTrans" cxnId="{85E3AF08-9C08-A44F-BC9F-DD2342B95DD8}">
      <dgm:prSet/>
      <dgm:spPr/>
      <dgm:t>
        <a:bodyPr/>
        <a:lstStyle/>
        <a:p>
          <a:endParaRPr lang="en-US"/>
        </a:p>
      </dgm:t>
    </dgm:pt>
    <dgm:pt modelId="{DEDE939F-6F40-BA4F-80AF-C8EE9E3FD2FE}" type="pres">
      <dgm:prSet presAssocID="{034F8FCE-15A4-A945-B337-7B403B255E6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B0A2FAC-1041-FE47-83C5-DE4ABA8394AC}" type="pres">
      <dgm:prSet presAssocID="{BC2C92EF-9317-3845-8F98-2DD23D0C6B2C}" presName="hierRoot1" presStyleCnt="0"/>
      <dgm:spPr/>
    </dgm:pt>
    <dgm:pt modelId="{C3BC2F8E-7269-414D-9A4E-8A90CEF87743}" type="pres">
      <dgm:prSet presAssocID="{BC2C92EF-9317-3845-8F98-2DD23D0C6B2C}" presName="composite" presStyleCnt="0"/>
      <dgm:spPr/>
    </dgm:pt>
    <dgm:pt modelId="{6CDF7B0C-CD38-2A4B-B163-4F6B3C3BBCE7}" type="pres">
      <dgm:prSet presAssocID="{BC2C92EF-9317-3845-8F98-2DD23D0C6B2C}" presName="background" presStyleLbl="node0" presStyleIdx="0" presStyleCnt="1"/>
      <dgm:spPr/>
    </dgm:pt>
    <dgm:pt modelId="{F59506B7-CED8-CA41-A658-143069F263FC}" type="pres">
      <dgm:prSet presAssocID="{BC2C92EF-9317-3845-8F98-2DD23D0C6B2C}" presName="text" presStyleLbl="fgAcc0" presStyleIdx="0" presStyleCnt="1">
        <dgm:presLayoutVars>
          <dgm:chPref val="3"/>
        </dgm:presLayoutVars>
      </dgm:prSet>
      <dgm:spPr/>
    </dgm:pt>
    <dgm:pt modelId="{3053B76B-DC49-FD46-B96D-594BF2623FE5}" type="pres">
      <dgm:prSet presAssocID="{BC2C92EF-9317-3845-8F98-2DD23D0C6B2C}" presName="hierChild2" presStyleCnt="0"/>
      <dgm:spPr/>
    </dgm:pt>
    <dgm:pt modelId="{131DDA85-1034-D140-8A70-3D2D95324575}" type="pres">
      <dgm:prSet presAssocID="{5C84D3BB-165F-9845-B3E0-A3A4CDA1107A}" presName="Name10" presStyleLbl="parChTrans1D2" presStyleIdx="0" presStyleCnt="2"/>
      <dgm:spPr/>
    </dgm:pt>
    <dgm:pt modelId="{BAFB7A8F-2CBD-4541-A962-442050577E65}" type="pres">
      <dgm:prSet presAssocID="{EA54DC28-E8A8-8041-8E8E-FD9C3C81D42F}" presName="hierRoot2" presStyleCnt="0"/>
      <dgm:spPr/>
    </dgm:pt>
    <dgm:pt modelId="{1F1A537A-63A4-7A44-A194-F38A15BD65D0}" type="pres">
      <dgm:prSet presAssocID="{EA54DC28-E8A8-8041-8E8E-FD9C3C81D42F}" presName="composite2" presStyleCnt="0"/>
      <dgm:spPr/>
    </dgm:pt>
    <dgm:pt modelId="{B62AAD45-E5F8-8B4A-8807-EA151613A13C}" type="pres">
      <dgm:prSet presAssocID="{EA54DC28-E8A8-8041-8E8E-FD9C3C81D42F}" presName="background2" presStyleLbl="node2" presStyleIdx="0" presStyleCnt="2"/>
      <dgm:spPr/>
    </dgm:pt>
    <dgm:pt modelId="{5D758C1D-005D-4946-9391-E620F687CB68}" type="pres">
      <dgm:prSet presAssocID="{EA54DC28-E8A8-8041-8E8E-FD9C3C81D42F}" presName="text2" presStyleLbl="fgAcc2" presStyleIdx="0" presStyleCnt="2">
        <dgm:presLayoutVars>
          <dgm:chPref val="3"/>
        </dgm:presLayoutVars>
      </dgm:prSet>
      <dgm:spPr/>
    </dgm:pt>
    <dgm:pt modelId="{0BD3CCC5-294E-AA4C-8D8A-72F53A1A22FD}" type="pres">
      <dgm:prSet presAssocID="{EA54DC28-E8A8-8041-8E8E-FD9C3C81D42F}" presName="hierChild3" presStyleCnt="0"/>
      <dgm:spPr/>
    </dgm:pt>
    <dgm:pt modelId="{15D4E83B-9623-7F41-8760-002293F52A2F}" type="pres">
      <dgm:prSet presAssocID="{4C4BB814-919E-AF46-B2DF-060B4B56B4DD}" presName="Name17" presStyleLbl="parChTrans1D3" presStyleIdx="0" presStyleCnt="2"/>
      <dgm:spPr/>
    </dgm:pt>
    <dgm:pt modelId="{ABC5CD84-50F3-6D46-96F8-7A69A3CFB0D6}" type="pres">
      <dgm:prSet presAssocID="{7F3AC878-8A19-1141-B9E6-463ADB1F6358}" presName="hierRoot3" presStyleCnt="0"/>
      <dgm:spPr/>
    </dgm:pt>
    <dgm:pt modelId="{8A9C0EE3-4233-7C4D-9245-191275CCCB8D}" type="pres">
      <dgm:prSet presAssocID="{7F3AC878-8A19-1141-B9E6-463ADB1F6358}" presName="composite3" presStyleCnt="0"/>
      <dgm:spPr/>
    </dgm:pt>
    <dgm:pt modelId="{C993527D-A722-6746-AC1F-7CAA57AC5EE4}" type="pres">
      <dgm:prSet presAssocID="{7F3AC878-8A19-1141-B9E6-463ADB1F6358}" presName="background3" presStyleLbl="node3" presStyleIdx="0" presStyleCnt="2"/>
      <dgm:spPr/>
    </dgm:pt>
    <dgm:pt modelId="{4F08DBCE-D991-5243-A11A-D6669ABB5A35}" type="pres">
      <dgm:prSet presAssocID="{7F3AC878-8A19-1141-B9E6-463ADB1F6358}" presName="text3" presStyleLbl="fgAcc3" presStyleIdx="0" presStyleCnt="2" custLinFactNeighborX="-98954" custLinFactNeighborY="-3006">
        <dgm:presLayoutVars>
          <dgm:chPref val="3"/>
        </dgm:presLayoutVars>
      </dgm:prSet>
      <dgm:spPr/>
    </dgm:pt>
    <dgm:pt modelId="{66948BBC-7027-8240-B9BD-5D04442069AF}" type="pres">
      <dgm:prSet presAssocID="{7F3AC878-8A19-1141-B9E6-463ADB1F6358}" presName="hierChild4" presStyleCnt="0"/>
      <dgm:spPr/>
    </dgm:pt>
    <dgm:pt modelId="{E841059E-568B-1247-A1FA-4379CE088814}" type="pres">
      <dgm:prSet presAssocID="{F90C10E0-CAC0-6440-95B5-67504EE01F80}" presName="Name17" presStyleLbl="parChTrans1D3" presStyleIdx="1" presStyleCnt="2"/>
      <dgm:spPr/>
    </dgm:pt>
    <dgm:pt modelId="{53EEEB2E-A306-BA46-A58E-6F2929C12A1A}" type="pres">
      <dgm:prSet presAssocID="{6F2502E8-B43C-5A41-9909-5B06C132367C}" presName="hierRoot3" presStyleCnt="0"/>
      <dgm:spPr/>
    </dgm:pt>
    <dgm:pt modelId="{B9E3E3BD-858E-0A4B-97E8-849B4743CF03}" type="pres">
      <dgm:prSet presAssocID="{6F2502E8-B43C-5A41-9909-5B06C132367C}" presName="composite3" presStyleCnt="0"/>
      <dgm:spPr/>
    </dgm:pt>
    <dgm:pt modelId="{56472A83-D391-054F-91D1-C4ACD9F4595C}" type="pres">
      <dgm:prSet presAssocID="{6F2502E8-B43C-5A41-9909-5B06C132367C}" presName="background3" presStyleLbl="node3" presStyleIdx="1" presStyleCnt="2"/>
      <dgm:spPr/>
    </dgm:pt>
    <dgm:pt modelId="{DF633574-4424-CF4A-AC43-41E79B5A7537}" type="pres">
      <dgm:prSet presAssocID="{6F2502E8-B43C-5A41-9909-5B06C132367C}" presName="text3" presStyleLbl="fgAcc3" presStyleIdx="1" presStyleCnt="2" custLinFactNeighborX="-4920" custLinFactNeighborY="-6793">
        <dgm:presLayoutVars>
          <dgm:chPref val="3"/>
        </dgm:presLayoutVars>
      </dgm:prSet>
      <dgm:spPr/>
    </dgm:pt>
    <dgm:pt modelId="{5F7C8CDB-0922-2241-B3FB-9C99C0750095}" type="pres">
      <dgm:prSet presAssocID="{6F2502E8-B43C-5A41-9909-5B06C132367C}" presName="hierChild4" presStyleCnt="0"/>
      <dgm:spPr/>
    </dgm:pt>
    <dgm:pt modelId="{D0BB4BFA-4E13-4F4D-9C14-F2A46192D173}" type="pres">
      <dgm:prSet presAssocID="{A6C1ABE3-261E-8944-A148-0FA15C9EA3DB}" presName="Name23" presStyleLbl="parChTrans1D4" presStyleIdx="0" presStyleCnt="3"/>
      <dgm:spPr/>
    </dgm:pt>
    <dgm:pt modelId="{06CF7C55-C354-F34F-B8B4-09ABEBEDA219}" type="pres">
      <dgm:prSet presAssocID="{789E3EF7-3D13-7B4D-94E4-1B1DB3852DE4}" presName="hierRoot4" presStyleCnt="0"/>
      <dgm:spPr/>
    </dgm:pt>
    <dgm:pt modelId="{F6B732A2-A272-E74F-B727-141FA440D21C}" type="pres">
      <dgm:prSet presAssocID="{789E3EF7-3D13-7B4D-94E4-1B1DB3852DE4}" presName="composite4" presStyleCnt="0"/>
      <dgm:spPr/>
    </dgm:pt>
    <dgm:pt modelId="{241B4C64-59BB-1F4D-AC90-EA2B92B8BCBF}" type="pres">
      <dgm:prSet presAssocID="{789E3EF7-3D13-7B4D-94E4-1B1DB3852DE4}" presName="background4" presStyleLbl="node4" presStyleIdx="0" presStyleCnt="3"/>
      <dgm:spPr/>
    </dgm:pt>
    <dgm:pt modelId="{2E395039-F3E8-1048-874D-BE0B45CB2076}" type="pres">
      <dgm:prSet presAssocID="{789E3EF7-3D13-7B4D-94E4-1B1DB3852DE4}" presName="text4" presStyleLbl="fgAcc4" presStyleIdx="0" presStyleCnt="3" custLinFactNeighborX="-35868" custLinFactNeighborY="18839">
        <dgm:presLayoutVars>
          <dgm:chPref val="3"/>
        </dgm:presLayoutVars>
      </dgm:prSet>
      <dgm:spPr/>
    </dgm:pt>
    <dgm:pt modelId="{4CD19915-326F-DD4E-B79A-11C2F81521EE}" type="pres">
      <dgm:prSet presAssocID="{789E3EF7-3D13-7B4D-94E4-1B1DB3852DE4}" presName="hierChild5" presStyleCnt="0"/>
      <dgm:spPr/>
    </dgm:pt>
    <dgm:pt modelId="{DE66C3FA-F8DB-4E45-B519-AA908C981CB4}" type="pres">
      <dgm:prSet presAssocID="{60A56E70-69B6-B643-988C-555A74A4294B}" presName="Name23" presStyleLbl="parChTrans1D4" presStyleIdx="1" presStyleCnt="3"/>
      <dgm:spPr/>
    </dgm:pt>
    <dgm:pt modelId="{EC6BCF1F-B835-0E4E-AF11-C85121CF006B}" type="pres">
      <dgm:prSet presAssocID="{84D0F084-D79A-D641-91E1-1BA3A95454A1}" presName="hierRoot4" presStyleCnt="0"/>
      <dgm:spPr/>
    </dgm:pt>
    <dgm:pt modelId="{3D861541-8980-8A46-8AA5-FD4AFFD7503F}" type="pres">
      <dgm:prSet presAssocID="{84D0F084-D79A-D641-91E1-1BA3A95454A1}" presName="composite4" presStyleCnt="0"/>
      <dgm:spPr/>
    </dgm:pt>
    <dgm:pt modelId="{457C4053-F0B0-4849-8DCF-6F689E0E78D7}" type="pres">
      <dgm:prSet presAssocID="{84D0F084-D79A-D641-91E1-1BA3A95454A1}" presName="background4" presStyleLbl="node4" presStyleIdx="1" presStyleCnt="3"/>
      <dgm:spPr/>
    </dgm:pt>
    <dgm:pt modelId="{2FAE81AE-BA15-DA43-8364-17202B7DFF3F}" type="pres">
      <dgm:prSet presAssocID="{84D0F084-D79A-D641-91E1-1BA3A95454A1}" presName="text4" presStyleLbl="fgAcc4" presStyleIdx="1" presStyleCnt="3" custLinFactNeighborX="23770" custLinFactNeighborY="4868">
        <dgm:presLayoutVars>
          <dgm:chPref val="3"/>
        </dgm:presLayoutVars>
      </dgm:prSet>
      <dgm:spPr/>
    </dgm:pt>
    <dgm:pt modelId="{F43ABED7-24B4-A545-AC35-528456D20C1F}" type="pres">
      <dgm:prSet presAssocID="{84D0F084-D79A-D641-91E1-1BA3A95454A1}" presName="hierChild5" presStyleCnt="0"/>
      <dgm:spPr/>
    </dgm:pt>
    <dgm:pt modelId="{A36243A5-FB4B-AD40-902D-D3F4B7174BE7}" type="pres">
      <dgm:prSet presAssocID="{2DFF8D72-047F-AC4E-B791-F40747096292}" presName="Name23" presStyleLbl="parChTrans1D4" presStyleIdx="2" presStyleCnt="3"/>
      <dgm:spPr/>
    </dgm:pt>
    <dgm:pt modelId="{060E81CB-2F8C-AF4B-96D1-B91F47D4DC96}" type="pres">
      <dgm:prSet presAssocID="{FD97F413-D0F2-4F4E-93D9-3AF20E8A4DBE}" presName="hierRoot4" presStyleCnt="0"/>
      <dgm:spPr/>
    </dgm:pt>
    <dgm:pt modelId="{5D590C6A-383E-1E41-B606-5F08949B5B94}" type="pres">
      <dgm:prSet presAssocID="{FD97F413-D0F2-4F4E-93D9-3AF20E8A4DBE}" presName="composite4" presStyleCnt="0"/>
      <dgm:spPr/>
    </dgm:pt>
    <dgm:pt modelId="{AAF67B09-44EB-7746-BFEB-3FB6EDAA4B9C}" type="pres">
      <dgm:prSet presAssocID="{FD97F413-D0F2-4F4E-93D9-3AF20E8A4DBE}" presName="background4" presStyleLbl="node4" presStyleIdx="2" presStyleCnt="3"/>
      <dgm:spPr/>
    </dgm:pt>
    <dgm:pt modelId="{7232344A-62E0-2040-88C9-DB165F0CA241}" type="pres">
      <dgm:prSet presAssocID="{FD97F413-D0F2-4F4E-93D9-3AF20E8A4DBE}" presName="text4" presStyleLbl="fgAcc4" presStyleIdx="2" presStyleCnt="3" custLinFactNeighborX="44465" custLinFactNeighborY="2224">
        <dgm:presLayoutVars>
          <dgm:chPref val="3"/>
        </dgm:presLayoutVars>
      </dgm:prSet>
      <dgm:spPr/>
    </dgm:pt>
    <dgm:pt modelId="{9C7AE57A-3B81-5B48-94E6-61607973A885}" type="pres">
      <dgm:prSet presAssocID="{FD97F413-D0F2-4F4E-93D9-3AF20E8A4DBE}" presName="hierChild5" presStyleCnt="0"/>
      <dgm:spPr/>
    </dgm:pt>
    <dgm:pt modelId="{34E49CAA-5DF4-7340-B372-B46AA146D685}" type="pres">
      <dgm:prSet presAssocID="{C74F55D4-7573-F242-8F69-C2D6A84C6D71}" presName="Name10" presStyleLbl="parChTrans1D2" presStyleIdx="1" presStyleCnt="2"/>
      <dgm:spPr/>
    </dgm:pt>
    <dgm:pt modelId="{366FFF6A-D890-4B43-869F-8BAD560A4F73}" type="pres">
      <dgm:prSet presAssocID="{F9707D6F-6612-7544-83E6-9BE0D1195EC1}" presName="hierRoot2" presStyleCnt="0"/>
      <dgm:spPr/>
    </dgm:pt>
    <dgm:pt modelId="{7143B2DC-49AC-FD40-BA36-D5E312BE2502}" type="pres">
      <dgm:prSet presAssocID="{F9707D6F-6612-7544-83E6-9BE0D1195EC1}" presName="composite2" presStyleCnt="0"/>
      <dgm:spPr/>
    </dgm:pt>
    <dgm:pt modelId="{18BF30AC-737C-C246-B1DB-1C75C01CE312}" type="pres">
      <dgm:prSet presAssocID="{F9707D6F-6612-7544-83E6-9BE0D1195EC1}" presName="background2" presStyleLbl="node2" presStyleIdx="1" presStyleCnt="2"/>
      <dgm:spPr/>
    </dgm:pt>
    <dgm:pt modelId="{B161D6D5-86C6-EC45-8C3B-73F48E171D3B}" type="pres">
      <dgm:prSet presAssocID="{F9707D6F-6612-7544-83E6-9BE0D1195EC1}" presName="text2" presStyleLbl="fgAcc2" presStyleIdx="1" presStyleCnt="2" custLinFactX="3611" custLinFactNeighborX="100000" custLinFactNeighborY="3091">
        <dgm:presLayoutVars>
          <dgm:chPref val="3"/>
        </dgm:presLayoutVars>
      </dgm:prSet>
      <dgm:spPr/>
    </dgm:pt>
    <dgm:pt modelId="{92AAEDE4-FBA0-8B4A-A6B3-007A26472515}" type="pres">
      <dgm:prSet presAssocID="{F9707D6F-6612-7544-83E6-9BE0D1195EC1}" presName="hierChild3" presStyleCnt="0"/>
      <dgm:spPr/>
    </dgm:pt>
  </dgm:ptLst>
  <dgm:cxnLst>
    <dgm:cxn modelId="{26B3E805-FF92-6E4E-B9D2-5C25F3A65AF1}" srcId="{6F2502E8-B43C-5A41-9909-5B06C132367C}" destId="{84D0F084-D79A-D641-91E1-1BA3A95454A1}" srcOrd="1" destOrd="0" parTransId="{60A56E70-69B6-B643-988C-555A74A4294B}" sibTransId="{7EFDE672-8E5E-034F-87A5-50193028BB53}"/>
    <dgm:cxn modelId="{85E3AF08-9C08-A44F-BC9F-DD2342B95DD8}" srcId="{6F2502E8-B43C-5A41-9909-5B06C132367C}" destId="{FD97F413-D0F2-4F4E-93D9-3AF20E8A4DBE}" srcOrd="2" destOrd="0" parTransId="{2DFF8D72-047F-AC4E-B791-F40747096292}" sibTransId="{28A696DC-814E-8B43-98C7-997CF397D3BB}"/>
    <dgm:cxn modelId="{F1C0E10B-133F-994C-BC5A-411F86ED2EA0}" srcId="{6F2502E8-B43C-5A41-9909-5B06C132367C}" destId="{789E3EF7-3D13-7B4D-94E4-1B1DB3852DE4}" srcOrd="0" destOrd="0" parTransId="{A6C1ABE3-261E-8944-A148-0FA15C9EA3DB}" sibTransId="{3661A0DE-6493-6E4C-AC74-6DE0B68FA8FE}"/>
    <dgm:cxn modelId="{566C760D-B119-AF49-ADB9-C92C2FB3A5F1}" type="presOf" srcId="{F9707D6F-6612-7544-83E6-9BE0D1195EC1}" destId="{B161D6D5-86C6-EC45-8C3B-73F48E171D3B}" srcOrd="0" destOrd="0" presId="urn:microsoft.com/office/officeart/2005/8/layout/hierarchy1"/>
    <dgm:cxn modelId="{1826D50E-9804-7D40-AF03-64EBF44440B0}" type="presOf" srcId="{2DFF8D72-047F-AC4E-B791-F40747096292}" destId="{A36243A5-FB4B-AD40-902D-D3F4B7174BE7}" srcOrd="0" destOrd="0" presId="urn:microsoft.com/office/officeart/2005/8/layout/hierarchy1"/>
    <dgm:cxn modelId="{74C81C16-5294-FF48-8791-068188246888}" type="presOf" srcId="{EA54DC28-E8A8-8041-8E8E-FD9C3C81D42F}" destId="{5D758C1D-005D-4946-9391-E620F687CB68}" srcOrd="0" destOrd="0" presId="urn:microsoft.com/office/officeart/2005/8/layout/hierarchy1"/>
    <dgm:cxn modelId="{5BB8471D-8AF3-2645-9B9F-B0E4819CEA67}" srcId="{EA54DC28-E8A8-8041-8E8E-FD9C3C81D42F}" destId="{6F2502E8-B43C-5A41-9909-5B06C132367C}" srcOrd="1" destOrd="0" parTransId="{F90C10E0-CAC0-6440-95B5-67504EE01F80}" sibTransId="{6B5AE561-B7B7-3D47-AFFF-8319E4241846}"/>
    <dgm:cxn modelId="{0C842E2B-E6AA-5A47-A288-FCB41DE4B3FD}" srcId="{EA54DC28-E8A8-8041-8E8E-FD9C3C81D42F}" destId="{7F3AC878-8A19-1141-B9E6-463ADB1F6358}" srcOrd="0" destOrd="0" parTransId="{4C4BB814-919E-AF46-B2DF-060B4B56B4DD}" sibTransId="{51548F32-6F06-CE4C-ACB0-12EC970E2A07}"/>
    <dgm:cxn modelId="{D149AD2E-8B2C-BE48-80A5-4FAA04D0091A}" type="presOf" srcId="{5C84D3BB-165F-9845-B3E0-A3A4CDA1107A}" destId="{131DDA85-1034-D140-8A70-3D2D95324575}" srcOrd="0" destOrd="0" presId="urn:microsoft.com/office/officeart/2005/8/layout/hierarchy1"/>
    <dgm:cxn modelId="{6773EC5E-F0FF-7C43-9E4C-CC8571012C10}" srcId="{BC2C92EF-9317-3845-8F98-2DD23D0C6B2C}" destId="{EA54DC28-E8A8-8041-8E8E-FD9C3C81D42F}" srcOrd="0" destOrd="0" parTransId="{5C84D3BB-165F-9845-B3E0-A3A4CDA1107A}" sibTransId="{74A7272C-6FAA-9644-A2EE-BA93EEC442DA}"/>
    <dgm:cxn modelId="{A230F866-3FF6-AC4F-ABB1-73C5DC5E2209}" type="presOf" srcId="{7F3AC878-8A19-1141-B9E6-463ADB1F6358}" destId="{4F08DBCE-D991-5243-A11A-D6669ABB5A35}" srcOrd="0" destOrd="0" presId="urn:microsoft.com/office/officeart/2005/8/layout/hierarchy1"/>
    <dgm:cxn modelId="{D59F1B67-8E47-DC48-8D57-9960B296FBF1}" srcId="{BC2C92EF-9317-3845-8F98-2DD23D0C6B2C}" destId="{F9707D6F-6612-7544-83E6-9BE0D1195EC1}" srcOrd="1" destOrd="0" parTransId="{C74F55D4-7573-F242-8F69-C2D6A84C6D71}" sibTransId="{4A4B465D-5416-A347-8028-876726D70844}"/>
    <dgm:cxn modelId="{871086A9-15B9-2D49-9BF1-B23236A76EF8}" type="presOf" srcId="{84D0F084-D79A-D641-91E1-1BA3A95454A1}" destId="{2FAE81AE-BA15-DA43-8364-17202B7DFF3F}" srcOrd="0" destOrd="0" presId="urn:microsoft.com/office/officeart/2005/8/layout/hierarchy1"/>
    <dgm:cxn modelId="{532849AF-AD75-974B-B18B-CA32BD9E72ED}" type="presOf" srcId="{A6C1ABE3-261E-8944-A148-0FA15C9EA3DB}" destId="{D0BB4BFA-4E13-4F4D-9C14-F2A46192D173}" srcOrd="0" destOrd="0" presId="urn:microsoft.com/office/officeart/2005/8/layout/hierarchy1"/>
    <dgm:cxn modelId="{019075B7-BBE7-3940-B076-59CBEF9DD652}" type="presOf" srcId="{60A56E70-69B6-B643-988C-555A74A4294B}" destId="{DE66C3FA-F8DB-4E45-B519-AA908C981CB4}" srcOrd="0" destOrd="0" presId="urn:microsoft.com/office/officeart/2005/8/layout/hierarchy1"/>
    <dgm:cxn modelId="{1F38BEC8-342B-3D40-915F-8D3E2EC76955}" type="presOf" srcId="{FD97F413-D0F2-4F4E-93D9-3AF20E8A4DBE}" destId="{7232344A-62E0-2040-88C9-DB165F0CA241}" srcOrd="0" destOrd="0" presId="urn:microsoft.com/office/officeart/2005/8/layout/hierarchy1"/>
    <dgm:cxn modelId="{656C72CA-FA69-3D42-87E7-4E8A7C7A9CF8}" type="presOf" srcId="{C74F55D4-7573-F242-8F69-C2D6A84C6D71}" destId="{34E49CAA-5DF4-7340-B372-B46AA146D685}" srcOrd="0" destOrd="0" presId="urn:microsoft.com/office/officeart/2005/8/layout/hierarchy1"/>
    <dgm:cxn modelId="{7A18B3CF-FCC3-3249-B8DC-87E41672B1B6}" type="presOf" srcId="{034F8FCE-15A4-A945-B337-7B403B255E6F}" destId="{DEDE939F-6F40-BA4F-80AF-C8EE9E3FD2FE}" srcOrd="0" destOrd="0" presId="urn:microsoft.com/office/officeart/2005/8/layout/hierarchy1"/>
    <dgm:cxn modelId="{AE82DAD8-DF36-2441-BDF7-388CDC9B0FCC}" type="presOf" srcId="{4C4BB814-919E-AF46-B2DF-060B4B56B4DD}" destId="{15D4E83B-9623-7F41-8760-002293F52A2F}" srcOrd="0" destOrd="0" presId="urn:microsoft.com/office/officeart/2005/8/layout/hierarchy1"/>
    <dgm:cxn modelId="{7AD317DD-9DD7-9B47-BC51-6D06244C2089}" type="presOf" srcId="{789E3EF7-3D13-7B4D-94E4-1B1DB3852DE4}" destId="{2E395039-F3E8-1048-874D-BE0B45CB2076}" srcOrd="0" destOrd="0" presId="urn:microsoft.com/office/officeart/2005/8/layout/hierarchy1"/>
    <dgm:cxn modelId="{FFECFDDF-7FFA-704D-8EDA-785E2CC88315}" srcId="{034F8FCE-15A4-A945-B337-7B403B255E6F}" destId="{BC2C92EF-9317-3845-8F98-2DD23D0C6B2C}" srcOrd="0" destOrd="0" parTransId="{BE11E76F-0738-C845-A16E-0705AB4B633B}" sibTransId="{31004B21-19F2-3149-BE71-B62B67961180}"/>
    <dgm:cxn modelId="{2A8028E4-C773-114C-B686-01158504ABF1}" type="presOf" srcId="{BC2C92EF-9317-3845-8F98-2DD23D0C6B2C}" destId="{F59506B7-CED8-CA41-A658-143069F263FC}" srcOrd="0" destOrd="0" presId="urn:microsoft.com/office/officeart/2005/8/layout/hierarchy1"/>
    <dgm:cxn modelId="{5F686BF5-9E78-5247-8859-D74FC0CE804A}" type="presOf" srcId="{6F2502E8-B43C-5A41-9909-5B06C132367C}" destId="{DF633574-4424-CF4A-AC43-41E79B5A7537}" srcOrd="0" destOrd="0" presId="urn:microsoft.com/office/officeart/2005/8/layout/hierarchy1"/>
    <dgm:cxn modelId="{63744EF8-33C1-5948-A2C0-E22269AD9CC6}" type="presOf" srcId="{F90C10E0-CAC0-6440-95B5-67504EE01F80}" destId="{E841059E-568B-1247-A1FA-4379CE088814}" srcOrd="0" destOrd="0" presId="urn:microsoft.com/office/officeart/2005/8/layout/hierarchy1"/>
    <dgm:cxn modelId="{FE6D26BB-6029-374D-BAF8-32B83F58F322}" type="presParOf" srcId="{DEDE939F-6F40-BA4F-80AF-C8EE9E3FD2FE}" destId="{CB0A2FAC-1041-FE47-83C5-DE4ABA8394AC}" srcOrd="0" destOrd="0" presId="urn:microsoft.com/office/officeart/2005/8/layout/hierarchy1"/>
    <dgm:cxn modelId="{59E6B3DA-F81A-3E41-B396-20D308B0A58B}" type="presParOf" srcId="{CB0A2FAC-1041-FE47-83C5-DE4ABA8394AC}" destId="{C3BC2F8E-7269-414D-9A4E-8A90CEF87743}" srcOrd="0" destOrd="0" presId="urn:microsoft.com/office/officeart/2005/8/layout/hierarchy1"/>
    <dgm:cxn modelId="{72B5AF9B-FB87-4C4A-992A-1F57BBF1660E}" type="presParOf" srcId="{C3BC2F8E-7269-414D-9A4E-8A90CEF87743}" destId="{6CDF7B0C-CD38-2A4B-B163-4F6B3C3BBCE7}" srcOrd="0" destOrd="0" presId="urn:microsoft.com/office/officeart/2005/8/layout/hierarchy1"/>
    <dgm:cxn modelId="{D2D6ADEA-7D95-004D-9D1B-D01856E16672}" type="presParOf" srcId="{C3BC2F8E-7269-414D-9A4E-8A90CEF87743}" destId="{F59506B7-CED8-CA41-A658-143069F263FC}" srcOrd="1" destOrd="0" presId="urn:microsoft.com/office/officeart/2005/8/layout/hierarchy1"/>
    <dgm:cxn modelId="{73692C0D-EF6E-B441-AF04-9027CD7505D1}" type="presParOf" srcId="{CB0A2FAC-1041-FE47-83C5-DE4ABA8394AC}" destId="{3053B76B-DC49-FD46-B96D-594BF2623FE5}" srcOrd="1" destOrd="0" presId="urn:microsoft.com/office/officeart/2005/8/layout/hierarchy1"/>
    <dgm:cxn modelId="{F74D6A7F-4E72-EF41-BAEC-D003BA86B77D}" type="presParOf" srcId="{3053B76B-DC49-FD46-B96D-594BF2623FE5}" destId="{131DDA85-1034-D140-8A70-3D2D95324575}" srcOrd="0" destOrd="0" presId="urn:microsoft.com/office/officeart/2005/8/layout/hierarchy1"/>
    <dgm:cxn modelId="{04E9BCA0-0926-2342-90C8-DD4686673FC5}" type="presParOf" srcId="{3053B76B-DC49-FD46-B96D-594BF2623FE5}" destId="{BAFB7A8F-2CBD-4541-A962-442050577E65}" srcOrd="1" destOrd="0" presId="urn:microsoft.com/office/officeart/2005/8/layout/hierarchy1"/>
    <dgm:cxn modelId="{BCD69189-D64D-9745-9861-FD7DD0F8C336}" type="presParOf" srcId="{BAFB7A8F-2CBD-4541-A962-442050577E65}" destId="{1F1A537A-63A4-7A44-A194-F38A15BD65D0}" srcOrd="0" destOrd="0" presId="urn:microsoft.com/office/officeart/2005/8/layout/hierarchy1"/>
    <dgm:cxn modelId="{9EC4013F-2054-DD47-AA97-FCCA26AB2D4F}" type="presParOf" srcId="{1F1A537A-63A4-7A44-A194-F38A15BD65D0}" destId="{B62AAD45-E5F8-8B4A-8807-EA151613A13C}" srcOrd="0" destOrd="0" presId="urn:microsoft.com/office/officeart/2005/8/layout/hierarchy1"/>
    <dgm:cxn modelId="{71E74129-CC0B-894B-B41E-EDC1547ADFC2}" type="presParOf" srcId="{1F1A537A-63A4-7A44-A194-F38A15BD65D0}" destId="{5D758C1D-005D-4946-9391-E620F687CB68}" srcOrd="1" destOrd="0" presId="urn:microsoft.com/office/officeart/2005/8/layout/hierarchy1"/>
    <dgm:cxn modelId="{E14D43EA-1BF2-904C-ADF1-3EA77F8E8B42}" type="presParOf" srcId="{BAFB7A8F-2CBD-4541-A962-442050577E65}" destId="{0BD3CCC5-294E-AA4C-8D8A-72F53A1A22FD}" srcOrd="1" destOrd="0" presId="urn:microsoft.com/office/officeart/2005/8/layout/hierarchy1"/>
    <dgm:cxn modelId="{94B6375E-A1EE-274A-A069-CF3600A13221}" type="presParOf" srcId="{0BD3CCC5-294E-AA4C-8D8A-72F53A1A22FD}" destId="{15D4E83B-9623-7F41-8760-002293F52A2F}" srcOrd="0" destOrd="0" presId="urn:microsoft.com/office/officeart/2005/8/layout/hierarchy1"/>
    <dgm:cxn modelId="{ACCD4AE2-1776-834A-B1CB-14D8595E833D}" type="presParOf" srcId="{0BD3CCC5-294E-AA4C-8D8A-72F53A1A22FD}" destId="{ABC5CD84-50F3-6D46-96F8-7A69A3CFB0D6}" srcOrd="1" destOrd="0" presId="urn:microsoft.com/office/officeart/2005/8/layout/hierarchy1"/>
    <dgm:cxn modelId="{7A68EA79-76EE-DF48-BA4D-32B623B695B9}" type="presParOf" srcId="{ABC5CD84-50F3-6D46-96F8-7A69A3CFB0D6}" destId="{8A9C0EE3-4233-7C4D-9245-191275CCCB8D}" srcOrd="0" destOrd="0" presId="urn:microsoft.com/office/officeart/2005/8/layout/hierarchy1"/>
    <dgm:cxn modelId="{790840E9-F913-AE42-A72E-BDAC4D44ABC5}" type="presParOf" srcId="{8A9C0EE3-4233-7C4D-9245-191275CCCB8D}" destId="{C993527D-A722-6746-AC1F-7CAA57AC5EE4}" srcOrd="0" destOrd="0" presId="urn:microsoft.com/office/officeart/2005/8/layout/hierarchy1"/>
    <dgm:cxn modelId="{B4954A40-2B71-7040-9EE9-7DDF0A3E15E3}" type="presParOf" srcId="{8A9C0EE3-4233-7C4D-9245-191275CCCB8D}" destId="{4F08DBCE-D991-5243-A11A-D6669ABB5A35}" srcOrd="1" destOrd="0" presId="urn:microsoft.com/office/officeart/2005/8/layout/hierarchy1"/>
    <dgm:cxn modelId="{3F82ACFA-CAB8-844B-8A4F-065051F73C78}" type="presParOf" srcId="{ABC5CD84-50F3-6D46-96F8-7A69A3CFB0D6}" destId="{66948BBC-7027-8240-B9BD-5D04442069AF}" srcOrd="1" destOrd="0" presId="urn:microsoft.com/office/officeart/2005/8/layout/hierarchy1"/>
    <dgm:cxn modelId="{B0839C9F-7DC8-044E-8B59-46589A19ADE2}" type="presParOf" srcId="{0BD3CCC5-294E-AA4C-8D8A-72F53A1A22FD}" destId="{E841059E-568B-1247-A1FA-4379CE088814}" srcOrd="2" destOrd="0" presId="urn:microsoft.com/office/officeart/2005/8/layout/hierarchy1"/>
    <dgm:cxn modelId="{7B624630-7518-1045-A0C5-07968F81A80E}" type="presParOf" srcId="{0BD3CCC5-294E-AA4C-8D8A-72F53A1A22FD}" destId="{53EEEB2E-A306-BA46-A58E-6F2929C12A1A}" srcOrd="3" destOrd="0" presId="urn:microsoft.com/office/officeart/2005/8/layout/hierarchy1"/>
    <dgm:cxn modelId="{5FE45E2E-D20D-F340-94C4-A96AD65B50C7}" type="presParOf" srcId="{53EEEB2E-A306-BA46-A58E-6F2929C12A1A}" destId="{B9E3E3BD-858E-0A4B-97E8-849B4743CF03}" srcOrd="0" destOrd="0" presId="urn:microsoft.com/office/officeart/2005/8/layout/hierarchy1"/>
    <dgm:cxn modelId="{38F6A56C-7AFA-6043-B6D3-B7F5BDD90EAA}" type="presParOf" srcId="{B9E3E3BD-858E-0A4B-97E8-849B4743CF03}" destId="{56472A83-D391-054F-91D1-C4ACD9F4595C}" srcOrd="0" destOrd="0" presId="urn:microsoft.com/office/officeart/2005/8/layout/hierarchy1"/>
    <dgm:cxn modelId="{DEBDDF66-CD69-BD4D-8373-8CC91C689514}" type="presParOf" srcId="{B9E3E3BD-858E-0A4B-97E8-849B4743CF03}" destId="{DF633574-4424-CF4A-AC43-41E79B5A7537}" srcOrd="1" destOrd="0" presId="urn:microsoft.com/office/officeart/2005/8/layout/hierarchy1"/>
    <dgm:cxn modelId="{C8A6F932-3D0F-2C4F-A281-D23B3DBD76C6}" type="presParOf" srcId="{53EEEB2E-A306-BA46-A58E-6F2929C12A1A}" destId="{5F7C8CDB-0922-2241-B3FB-9C99C0750095}" srcOrd="1" destOrd="0" presId="urn:microsoft.com/office/officeart/2005/8/layout/hierarchy1"/>
    <dgm:cxn modelId="{50F13F32-F5E7-964C-871F-999617BD452D}" type="presParOf" srcId="{5F7C8CDB-0922-2241-B3FB-9C99C0750095}" destId="{D0BB4BFA-4E13-4F4D-9C14-F2A46192D173}" srcOrd="0" destOrd="0" presId="urn:microsoft.com/office/officeart/2005/8/layout/hierarchy1"/>
    <dgm:cxn modelId="{ED48E61F-9295-AB4D-99E2-4DFD6BCBD90D}" type="presParOf" srcId="{5F7C8CDB-0922-2241-B3FB-9C99C0750095}" destId="{06CF7C55-C354-F34F-B8B4-09ABEBEDA219}" srcOrd="1" destOrd="0" presId="urn:microsoft.com/office/officeart/2005/8/layout/hierarchy1"/>
    <dgm:cxn modelId="{09A08402-2F78-C349-BE28-E7D7137BA0F9}" type="presParOf" srcId="{06CF7C55-C354-F34F-B8B4-09ABEBEDA219}" destId="{F6B732A2-A272-E74F-B727-141FA440D21C}" srcOrd="0" destOrd="0" presId="urn:microsoft.com/office/officeart/2005/8/layout/hierarchy1"/>
    <dgm:cxn modelId="{6E51C88C-6403-F942-B205-90240702093C}" type="presParOf" srcId="{F6B732A2-A272-E74F-B727-141FA440D21C}" destId="{241B4C64-59BB-1F4D-AC90-EA2B92B8BCBF}" srcOrd="0" destOrd="0" presId="urn:microsoft.com/office/officeart/2005/8/layout/hierarchy1"/>
    <dgm:cxn modelId="{4ABDCA6C-14FA-4146-9FAB-E01FEA07A5E9}" type="presParOf" srcId="{F6B732A2-A272-E74F-B727-141FA440D21C}" destId="{2E395039-F3E8-1048-874D-BE0B45CB2076}" srcOrd="1" destOrd="0" presId="urn:microsoft.com/office/officeart/2005/8/layout/hierarchy1"/>
    <dgm:cxn modelId="{76ED5E2F-7822-394F-88C8-131B9A18F254}" type="presParOf" srcId="{06CF7C55-C354-F34F-B8B4-09ABEBEDA219}" destId="{4CD19915-326F-DD4E-B79A-11C2F81521EE}" srcOrd="1" destOrd="0" presId="urn:microsoft.com/office/officeart/2005/8/layout/hierarchy1"/>
    <dgm:cxn modelId="{7BC50F6E-2C0B-014A-B021-F3E492F19879}" type="presParOf" srcId="{5F7C8CDB-0922-2241-B3FB-9C99C0750095}" destId="{DE66C3FA-F8DB-4E45-B519-AA908C981CB4}" srcOrd="2" destOrd="0" presId="urn:microsoft.com/office/officeart/2005/8/layout/hierarchy1"/>
    <dgm:cxn modelId="{52102FAF-3888-3246-B61A-5F9ED789F7F4}" type="presParOf" srcId="{5F7C8CDB-0922-2241-B3FB-9C99C0750095}" destId="{EC6BCF1F-B835-0E4E-AF11-C85121CF006B}" srcOrd="3" destOrd="0" presId="urn:microsoft.com/office/officeart/2005/8/layout/hierarchy1"/>
    <dgm:cxn modelId="{A6DECB3D-327C-0A4A-B95E-152E0A85E753}" type="presParOf" srcId="{EC6BCF1F-B835-0E4E-AF11-C85121CF006B}" destId="{3D861541-8980-8A46-8AA5-FD4AFFD7503F}" srcOrd="0" destOrd="0" presId="urn:microsoft.com/office/officeart/2005/8/layout/hierarchy1"/>
    <dgm:cxn modelId="{4E5D74E2-7E11-BC4A-85FA-52ED51241A80}" type="presParOf" srcId="{3D861541-8980-8A46-8AA5-FD4AFFD7503F}" destId="{457C4053-F0B0-4849-8DCF-6F689E0E78D7}" srcOrd="0" destOrd="0" presId="urn:microsoft.com/office/officeart/2005/8/layout/hierarchy1"/>
    <dgm:cxn modelId="{AAE52288-BAC5-FD46-9674-06AA2299B4FC}" type="presParOf" srcId="{3D861541-8980-8A46-8AA5-FD4AFFD7503F}" destId="{2FAE81AE-BA15-DA43-8364-17202B7DFF3F}" srcOrd="1" destOrd="0" presId="urn:microsoft.com/office/officeart/2005/8/layout/hierarchy1"/>
    <dgm:cxn modelId="{6EFA7315-96CC-894A-8B11-126CE687703F}" type="presParOf" srcId="{EC6BCF1F-B835-0E4E-AF11-C85121CF006B}" destId="{F43ABED7-24B4-A545-AC35-528456D20C1F}" srcOrd="1" destOrd="0" presId="urn:microsoft.com/office/officeart/2005/8/layout/hierarchy1"/>
    <dgm:cxn modelId="{2A4587AE-825C-3846-9923-4FEE6ACE49A7}" type="presParOf" srcId="{5F7C8CDB-0922-2241-B3FB-9C99C0750095}" destId="{A36243A5-FB4B-AD40-902D-D3F4B7174BE7}" srcOrd="4" destOrd="0" presId="urn:microsoft.com/office/officeart/2005/8/layout/hierarchy1"/>
    <dgm:cxn modelId="{0D856844-9CDF-AE46-9141-25E25733816D}" type="presParOf" srcId="{5F7C8CDB-0922-2241-B3FB-9C99C0750095}" destId="{060E81CB-2F8C-AF4B-96D1-B91F47D4DC96}" srcOrd="5" destOrd="0" presId="urn:microsoft.com/office/officeart/2005/8/layout/hierarchy1"/>
    <dgm:cxn modelId="{BE55089C-F975-6E45-AC16-940FF00686DB}" type="presParOf" srcId="{060E81CB-2F8C-AF4B-96D1-B91F47D4DC96}" destId="{5D590C6A-383E-1E41-B606-5F08949B5B94}" srcOrd="0" destOrd="0" presId="urn:microsoft.com/office/officeart/2005/8/layout/hierarchy1"/>
    <dgm:cxn modelId="{254A118F-96FE-6648-AC80-CFE253A02F9C}" type="presParOf" srcId="{5D590C6A-383E-1E41-B606-5F08949B5B94}" destId="{AAF67B09-44EB-7746-BFEB-3FB6EDAA4B9C}" srcOrd="0" destOrd="0" presId="urn:microsoft.com/office/officeart/2005/8/layout/hierarchy1"/>
    <dgm:cxn modelId="{51441E9E-141D-3046-9117-A9C9C347D96F}" type="presParOf" srcId="{5D590C6A-383E-1E41-B606-5F08949B5B94}" destId="{7232344A-62E0-2040-88C9-DB165F0CA241}" srcOrd="1" destOrd="0" presId="urn:microsoft.com/office/officeart/2005/8/layout/hierarchy1"/>
    <dgm:cxn modelId="{4F9F8BCD-33FD-6E48-9B1F-8387F690A838}" type="presParOf" srcId="{060E81CB-2F8C-AF4B-96D1-B91F47D4DC96}" destId="{9C7AE57A-3B81-5B48-94E6-61607973A885}" srcOrd="1" destOrd="0" presId="urn:microsoft.com/office/officeart/2005/8/layout/hierarchy1"/>
    <dgm:cxn modelId="{A0F45B5E-A0DF-AD49-99F3-CFE9270F812C}" type="presParOf" srcId="{3053B76B-DC49-FD46-B96D-594BF2623FE5}" destId="{34E49CAA-5DF4-7340-B372-B46AA146D685}" srcOrd="2" destOrd="0" presId="urn:microsoft.com/office/officeart/2005/8/layout/hierarchy1"/>
    <dgm:cxn modelId="{B12D2A5A-BB0E-0244-8AE7-84F358C34159}" type="presParOf" srcId="{3053B76B-DC49-FD46-B96D-594BF2623FE5}" destId="{366FFF6A-D890-4B43-869F-8BAD560A4F73}" srcOrd="3" destOrd="0" presId="urn:microsoft.com/office/officeart/2005/8/layout/hierarchy1"/>
    <dgm:cxn modelId="{744D5220-46EE-7446-A0A8-220AF72BB0C8}" type="presParOf" srcId="{366FFF6A-D890-4B43-869F-8BAD560A4F73}" destId="{7143B2DC-49AC-FD40-BA36-D5E312BE2502}" srcOrd="0" destOrd="0" presId="urn:microsoft.com/office/officeart/2005/8/layout/hierarchy1"/>
    <dgm:cxn modelId="{D66AF4A2-0D41-214C-B61E-D3AD037EFABD}" type="presParOf" srcId="{7143B2DC-49AC-FD40-BA36-D5E312BE2502}" destId="{18BF30AC-737C-C246-B1DB-1C75C01CE312}" srcOrd="0" destOrd="0" presId="urn:microsoft.com/office/officeart/2005/8/layout/hierarchy1"/>
    <dgm:cxn modelId="{2B19FC39-BFC0-EB42-8E7C-4AAEDA76BDBE}" type="presParOf" srcId="{7143B2DC-49AC-FD40-BA36-D5E312BE2502}" destId="{B161D6D5-86C6-EC45-8C3B-73F48E171D3B}" srcOrd="1" destOrd="0" presId="urn:microsoft.com/office/officeart/2005/8/layout/hierarchy1"/>
    <dgm:cxn modelId="{731BE2E2-309F-D84F-AAAD-AB9E304377F9}" type="presParOf" srcId="{366FFF6A-D890-4B43-869F-8BAD560A4F73}" destId="{92AAEDE4-FBA0-8B4A-A6B3-007A2647251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49CAA-5DF4-7340-B372-B46AA146D685}">
      <dsp:nvSpPr>
        <dsp:cNvPr id="0" name=""/>
        <dsp:cNvSpPr/>
      </dsp:nvSpPr>
      <dsp:spPr>
        <a:xfrm>
          <a:off x="4010863" y="1070103"/>
          <a:ext cx="2775025" cy="5230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6958"/>
              </a:lnTo>
              <a:lnTo>
                <a:pt x="2775025" y="366958"/>
              </a:lnTo>
              <a:lnTo>
                <a:pt x="2775025" y="523024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31AC11-CB91-2A43-A321-0CCDEDB20191}">
      <dsp:nvSpPr>
        <dsp:cNvPr id="0" name=""/>
        <dsp:cNvSpPr/>
      </dsp:nvSpPr>
      <dsp:spPr>
        <a:xfrm>
          <a:off x="3927977" y="4116883"/>
          <a:ext cx="2891016" cy="5629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899"/>
              </a:lnTo>
              <a:lnTo>
                <a:pt x="2891016" y="406899"/>
              </a:lnTo>
              <a:lnTo>
                <a:pt x="2891016" y="56296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66C3FA-F8DB-4E45-B519-AA908C981CB4}">
      <dsp:nvSpPr>
        <dsp:cNvPr id="0" name=""/>
        <dsp:cNvSpPr/>
      </dsp:nvSpPr>
      <dsp:spPr>
        <a:xfrm>
          <a:off x="3927977" y="4116883"/>
          <a:ext cx="483332" cy="5629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899"/>
              </a:lnTo>
              <a:lnTo>
                <a:pt x="483332" y="406899"/>
              </a:lnTo>
              <a:lnTo>
                <a:pt x="483332" y="56296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BB4BFA-4E13-4F4D-9C14-F2A46192D173}">
      <dsp:nvSpPr>
        <dsp:cNvPr id="0" name=""/>
        <dsp:cNvSpPr/>
      </dsp:nvSpPr>
      <dsp:spPr>
        <a:xfrm>
          <a:off x="1347563" y="4116883"/>
          <a:ext cx="2580413" cy="562965"/>
        </a:xfrm>
        <a:custGeom>
          <a:avLst/>
          <a:gdLst/>
          <a:ahLst/>
          <a:cxnLst/>
          <a:rect l="0" t="0" r="0" b="0"/>
          <a:pathLst>
            <a:path>
              <a:moveTo>
                <a:pt x="2580413" y="0"/>
              </a:moveTo>
              <a:lnTo>
                <a:pt x="2580413" y="406899"/>
              </a:lnTo>
              <a:lnTo>
                <a:pt x="0" y="406899"/>
              </a:lnTo>
              <a:lnTo>
                <a:pt x="0" y="56296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41059E-568B-1247-A1FA-4379CE088814}">
      <dsp:nvSpPr>
        <dsp:cNvPr id="0" name=""/>
        <dsp:cNvSpPr/>
      </dsp:nvSpPr>
      <dsp:spPr>
        <a:xfrm>
          <a:off x="2981342" y="2629828"/>
          <a:ext cx="946635" cy="4172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223"/>
              </a:lnTo>
              <a:lnTo>
                <a:pt x="946635" y="261223"/>
              </a:lnTo>
              <a:lnTo>
                <a:pt x="946635" y="41728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D4E83B-9623-7F41-8760-002293F52A2F}">
      <dsp:nvSpPr>
        <dsp:cNvPr id="0" name=""/>
        <dsp:cNvSpPr/>
      </dsp:nvSpPr>
      <dsp:spPr>
        <a:xfrm>
          <a:off x="655149" y="2629828"/>
          <a:ext cx="2326192" cy="457801"/>
        </a:xfrm>
        <a:custGeom>
          <a:avLst/>
          <a:gdLst/>
          <a:ahLst/>
          <a:cxnLst/>
          <a:rect l="0" t="0" r="0" b="0"/>
          <a:pathLst>
            <a:path>
              <a:moveTo>
                <a:pt x="2326192" y="0"/>
              </a:moveTo>
              <a:lnTo>
                <a:pt x="2326192" y="301735"/>
              </a:lnTo>
              <a:lnTo>
                <a:pt x="0" y="301735"/>
              </a:lnTo>
              <a:lnTo>
                <a:pt x="0" y="457801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1DDA85-1034-D140-8A70-3D2D95324575}">
      <dsp:nvSpPr>
        <dsp:cNvPr id="0" name=""/>
        <dsp:cNvSpPr/>
      </dsp:nvSpPr>
      <dsp:spPr>
        <a:xfrm>
          <a:off x="2981342" y="1070103"/>
          <a:ext cx="1029521" cy="489958"/>
        </a:xfrm>
        <a:custGeom>
          <a:avLst/>
          <a:gdLst/>
          <a:ahLst/>
          <a:cxnLst/>
          <a:rect l="0" t="0" r="0" b="0"/>
          <a:pathLst>
            <a:path>
              <a:moveTo>
                <a:pt x="1029521" y="0"/>
              </a:moveTo>
              <a:lnTo>
                <a:pt x="1029521" y="333892"/>
              </a:lnTo>
              <a:lnTo>
                <a:pt x="0" y="333892"/>
              </a:lnTo>
              <a:lnTo>
                <a:pt x="0" y="489958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DF7B0C-CD38-2A4B-B163-4F6B3C3BBCE7}">
      <dsp:nvSpPr>
        <dsp:cNvPr id="0" name=""/>
        <dsp:cNvSpPr/>
      </dsp:nvSpPr>
      <dsp:spPr>
        <a:xfrm>
          <a:off x="3168527" y="337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9506B7-CED8-CA41-A658-143069F263FC}">
      <dsp:nvSpPr>
        <dsp:cNvPr id="0" name=""/>
        <dsp:cNvSpPr/>
      </dsp:nvSpPr>
      <dsp:spPr>
        <a:xfrm>
          <a:off x="3355713" y="178164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PhD </a:t>
          </a:r>
          <a:r>
            <a:rPr lang="en-US" sz="1600" b="1" kern="1200" dirty="0"/>
            <a:t>Faculty</a:t>
          </a:r>
          <a:r>
            <a:rPr lang="en-US" sz="1600" kern="1200" dirty="0"/>
            <a:t> of Mathematics and Natural Sciences</a:t>
          </a:r>
        </a:p>
      </dsp:txBody>
      <dsp:txXfrm>
        <a:off x="3387045" y="209496"/>
        <a:ext cx="1622006" cy="1007101"/>
      </dsp:txXfrm>
    </dsp:sp>
    <dsp:sp modelId="{B62AAD45-E5F8-8B4A-8807-EA151613A13C}">
      <dsp:nvSpPr>
        <dsp:cNvPr id="0" name=""/>
        <dsp:cNvSpPr/>
      </dsp:nvSpPr>
      <dsp:spPr>
        <a:xfrm>
          <a:off x="2139006" y="1560062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D758C1D-005D-4946-9391-E620F687CB68}">
      <dsp:nvSpPr>
        <dsp:cNvPr id="0" name=""/>
        <dsp:cNvSpPr/>
      </dsp:nvSpPr>
      <dsp:spPr>
        <a:xfrm>
          <a:off x="2326192" y="1737888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Department of Mathematics</a:t>
          </a:r>
        </a:p>
      </dsp:txBody>
      <dsp:txXfrm>
        <a:off x="2357524" y="1769220"/>
        <a:ext cx="1622006" cy="1007101"/>
      </dsp:txXfrm>
    </dsp:sp>
    <dsp:sp modelId="{C993527D-A722-6746-AC1F-7CAA57AC5EE4}">
      <dsp:nvSpPr>
        <dsp:cNvPr id="0" name=""/>
        <dsp:cNvSpPr/>
      </dsp:nvSpPr>
      <dsp:spPr>
        <a:xfrm>
          <a:off x="-187185" y="3087629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08DBCE-D991-5243-A11A-D6669ABB5A35}">
      <dsp:nvSpPr>
        <dsp:cNvPr id="0" name=""/>
        <dsp:cNvSpPr/>
      </dsp:nvSpPr>
      <dsp:spPr>
        <a:xfrm>
          <a:off x="0" y="3265455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Employed some other place</a:t>
          </a:r>
        </a:p>
      </dsp:txBody>
      <dsp:txXfrm>
        <a:off x="31332" y="3296787"/>
        <a:ext cx="1622006" cy="1007101"/>
      </dsp:txXfrm>
    </dsp:sp>
    <dsp:sp modelId="{56472A83-D391-054F-91D1-C4ACD9F4595C}">
      <dsp:nvSpPr>
        <dsp:cNvPr id="0" name=""/>
        <dsp:cNvSpPr/>
      </dsp:nvSpPr>
      <dsp:spPr>
        <a:xfrm>
          <a:off x="3085641" y="3047117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633574-4424-CF4A-AC43-41E79B5A7537}">
      <dsp:nvSpPr>
        <dsp:cNvPr id="0" name=""/>
        <dsp:cNvSpPr/>
      </dsp:nvSpPr>
      <dsp:spPr>
        <a:xfrm>
          <a:off x="3272827" y="3224943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Employed at the Department</a:t>
          </a:r>
        </a:p>
      </dsp:txBody>
      <dsp:txXfrm>
        <a:off x="3304159" y="3256275"/>
        <a:ext cx="1622006" cy="1007101"/>
      </dsp:txXfrm>
    </dsp:sp>
    <dsp:sp modelId="{241B4C64-59BB-1F4D-AC90-EA2B92B8BCBF}">
      <dsp:nvSpPr>
        <dsp:cNvPr id="0" name=""/>
        <dsp:cNvSpPr/>
      </dsp:nvSpPr>
      <dsp:spPr>
        <a:xfrm>
          <a:off x="505228" y="4679848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395039-F3E8-1048-874D-BE0B45CB2076}">
      <dsp:nvSpPr>
        <dsp:cNvPr id="0" name=""/>
        <dsp:cNvSpPr/>
      </dsp:nvSpPr>
      <dsp:spPr>
        <a:xfrm>
          <a:off x="692413" y="4857675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Without</a:t>
          </a:r>
          <a:r>
            <a:rPr lang="en-US" sz="1600" kern="1200" baseline="0" dirty="0"/>
            <a:t> the teaching duties (usually 3 years)</a:t>
          </a:r>
          <a:endParaRPr lang="en-US" sz="1600" kern="1200" dirty="0"/>
        </a:p>
      </dsp:txBody>
      <dsp:txXfrm>
        <a:off x="723745" y="4889007"/>
        <a:ext cx="1622006" cy="1007101"/>
      </dsp:txXfrm>
    </dsp:sp>
    <dsp:sp modelId="{457C4053-F0B0-4849-8DCF-6F689E0E78D7}">
      <dsp:nvSpPr>
        <dsp:cNvPr id="0" name=""/>
        <dsp:cNvSpPr/>
      </dsp:nvSpPr>
      <dsp:spPr>
        <a:xfrm>
          <a:off x="3568974" y="4679848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AE81AE-BA15-DA43-8364-17202B7DFF3F}">
      <dsp:nvSpPr>
        <dsp:cNvPr id="0" name=""/>
        <dsp:cNvSpPr/>
      </dsp:nvSpPr>
      <dsp:spPr>
        <a:xfrm>
          <a:off x="3756159" y="4857675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With teaching duties (usually 4 years)</a:t>
          </a:r>
        </a:p>
      </dsp:txBody>
      <dsp:txXfrm>
        <a:off x="3787491" y="4889007"/>
        <a:ext cx="1622006" cy="1007101"/>
      </dsp:txXfrm>
    </dsp:sp>
    <dsp:sp modelId="{D24472D1-4951-5748-A45F-60618335505A}">
      <dsp:nvSpPr>
        <dsp:cNvPr id="0" name=""/>
        <dsp:cNvSpPr/>
      </dsp:nvSpPr>
      <dsp:spPr>
        <a:xfrm>
          <a:off x="5976658" y="4679848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861949-167F-D245-B126-4194352741E4}">
      <dsp:nvSpPr>
        <dsp:cNvPr id="0" name=""/>
        <dsp:cNvSpPr/>
      </dsp:nvSpPr>
      <dsp:spPr>
        <a:xfrm>
          <a:off x="6163844" y="4857675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Innovation </a:t>
          </a:r>
          <a:br>
            <a:rPr lang="en-US" sz="1600" kern="1200" dirty="0"/>
          </a:br>
          <a:r>
            <a:rPr lang="en-US" sz="1600" kern="1200" dirty="0"/>
            <a:t>(4 years)</a:t>
          </a:r>
        </a:p>
      </dsp:txBody>
      <dsp:txXfrm>
        <a:off x="6195176" y="4889007"/>
        <a:ext cx="1622006" cy="1007101"/>
      </dsp:txXfrm>
    </dsp:sp>
    <dsp:sp modelId="{18BF30AC-737C-C246-B1DB-1C75C01CE312}">
      <dsp:nvSpPr>
        <dsp:cNvPr id="0" name=""/>
        <dsp:cNvSpPr/>
      </dsp:nvSpPr>
      <dsp:spPr>
        <a:xfrm>
          <a:off x="5943553" y="1593128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61D6D5-86C6-EC45-8C3B-73F48E171D3B}">
      <dsp:nvSpPr>
        <dsp:cNvPr id="0" name=""/>
        <dsp:cNvSpPr/>
      </dsp:nvSpPr>
      <dsp:spPr>
        <a:xfrm>
          <a:off x="6130738" y="1770955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Other departments</a:t>
          </a:r>
          <a:endParaRPr lang="en-US" sz="1600" kern="1200" dirty="0"/>
        </a:p>
      </dsp:txBody>
      <dsp:txXfrm>
        <a:off x="6162070" y="1802287"/>
        <a:ext cx="1622006" cy="10071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49CAA-5DF4-7340-B372-B46AA146D685}">
      <dsp:nvSpPr>
        <dsp:cNvPr id="0" name=""/>
        <dsp:cNvSpPr/>
      </dsp:nvSpPr>
      <dsp:spPr>
        <a:xfrm>
          <a:off x="4010863" y="1070103"/>
          <a:ext cx="2775025" cy="5230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6958"/>
              </a:lnTo>
              <a:lnTo>
                <a:pt x="2775025" y="366958"/>
              </a:lnTo>
              <a:lnTo>
                <a:pt x="2775025" y="523024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597665-FCC9-6249-BAFC-23D09EB5F54B}">
      <dsp:nvSpPr>
        <dsp:cNvPr id="0" name=""/>
        <dsp:cNvSpPr/>
      </dsp:nvSpPr>
      <dsp:spPr>
        <a:xfrm>
          <a:off x="3927977" y="4116883"/>
          <a:ext cx="2891016" cy="5629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899"/>
              </a:lnTo>
              <a:lnTo>
                <a:pt x="2891016" y="406899"/>
              </a:lnTo>
              <a:lnTo>
                <a:pt x="2891016" y="56296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66C3FA-F8DB-4E45-B519-AA908C981CB4}">
      <dsp:nvSpPr>
        <dsp:cNvPr id="0" name=""/>
        <dsp:cNvSpPr/>
      </dsp:nvSpPr>
      <dsp:spPr>
        <a:xfrm>
          <a:off x="3927977" y="4116883"/>
          <a:ext cx="483332" cy="5629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899"/>
              </a:lnTo>
              <a:lnTo>
                <a:pt x="483332" y="406899"/>
              </a:lnTo>
              <a:lnTo>
                <a:pt x="483332" y="56296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BB4BFA-4E13-4F4D-9C14-F2A46192D173}">
      <dsp:nvSpPr>
        <dsp:cNvPr id="0" name=""/>
        <dsp:cNvSpPr/>
      </dsp:nvSpPr>
      <dsp:spPr>
        <a:xfrm>
          <a:off x="1347563" y="4116883"/>
          <a:ext cx="2580413" cy="562965"/>
        </a:xfrm>
        <a:custGeom>
          <a:avLst/>
          <a:gdLst/>
          <a:ahLst/>
          <a:cxnLst/>
          <a:rect l="0" t="0" r="0" b="0"/>
          <a:pathLst>
            <a:path>
              <a:moveTo>
                <a:pt x="2580413" y="0"/>
              </a:moveTo>
              <a:lnTo>
                <a:pt x="2580413" y="406899"/>
              </a:lnTo>
              <a:lnTo>
                <a:pt x="0" y="406899"/>
              </a:lnTo>
              <a:lnTo>
                <a:pt x="0" y="56296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41059E-568B-1247-A1FA-4379CE088814}">
      <dsp:nvSpPr>
        <dsp:cNvPr id="0" name=""/>
        <dsp:cNvSpPr/>
      </dsp:nvSpPr>
      <dsp:spPr>
        <a:xfrm>
          <a:off x="2981342" y="2629828"/>
          <a:ext cx="946635" cy="4172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223"/>
              </a:lnTo>
              <a:lnTo>
                <a:pt x="946635" y="261223"/>
              </a:lnTo>
              <a:lnTo>
                <a:pt x="946635" y="41728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D4E83B-9623-7F41-8760-002293F52A2F}">
      <dsp:nvSpPr>
        <dsp:cNvPr id="0" name=""/>
        <dsp:cNvSpPr/>
      </dsp:nvSpPr>
      <dsp:spPr>
        <a:xfrm>
          <a:off x="655149" y="2629828"/>
          <a:ext cx="2326192" cy="455490"/>
        </a:xfrm>
        <a:custGeom>
          <a:avLst/>
          <a:gdLst/>
          <a:ahLst/>
          <a:cxnLst/>
          <a:rect l="0" t="0" r="0" b="0"/>
          <a:pathLst>
            <a:path>
              <a:moveTo>
                <a:pt x="2326192" y="0"/>
              </a:moveTo>
              <a:lnTo>
                <a:pt x="2326192" y="299424"/>
              </a:lnTo>
              <a:lnTo>
                <a:pt x="0" y="299424"/>
              </a:lnTo>
              <a:lnTo>
                <a:pt x="0" y="45549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1DDA85-1034-D140-8A70-3D2D95324575}">
      <dsp:nvSpPr>
        <dsp:cNvPr id="0" name=""/>
        <dsp:cNvSpPr/>
      </dsp:nvSpPr>
      <dsp:spPr>
        <a:xfrm>
          <a:off x="2981342" y="1070103"/>
          <a:ext cx="1029521" cy="489958"/>
        </a:xfrm>
        <a:custGeom>
          <a:avLst/>
          <a:gdLst/>
          <a:ahLst/>
          <a:cxnLst/>
          <a:rect l="0" t="0" r="0" b="0"/>
          <a:pathLst>
            <a:path>
              <a:moveTo>
                <a:pt x="1029521" y="0"/>
              </a:moveTo>
              <a:lnTo>
                <a:pt x="1029521" y="333892"/>
              </a:lnTo>
              <a:lnTo>
                <a:pt x="0" y="333892"/>
              </a:lnTo>
              <a:lnTo>
                <a:pt x="0" y="489958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DF7B0C-CD38-2A4B-B163-4F6B3C3BBCE7}">
      <dsp:nvSpPr>
        <dsp:cNvPr id="0" name=""/>
        <dsp:cNvSpPr/>
      </dsp:nvSpPr>
      <dsp:spPr>
        <a:xfrm>
          <a:off x="3168527" y="337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9506B7-CED8-CA41-A658-143069F263FC}">
      <dsp:nvSpPr>
        <dsp:cNvPr id="0" name=""/>
        <dsp:cNvSpPr/>
      </dsp:nvSpPr>
      <dsp:spPr>
        <a:xfrm>
          <a:off x="3355713" y="178164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PhD </a:t>
          </a:r>
          <a:r>
            <a:rPr lang="en-US" sz="1600" b="1" kern="1200" dirty="0"/>
            <a:t>Faculty</a:t>
          </a:r>
          <a:r>
            <a:rPr lang="en-US" sz="1600" kern="1200" dirty="0"/>
            <a:t> of Mathematics and Natural Sciences</a:t>
          </a:r>
        </a:p>
      </dsp:txBody>
      <dsp:txXfrm>
        <a:off x="3387045" y="209496"/>
        <a:ext cx="1622006" cy="1007101"/>
      </dsp:txXfrm>
    </dsp:sp>
    <dsp:sp modelId="{B62AAD45-E5F8-8B4A-8807-EA151613A13C}">
      <dsp:nvSpPr>
        <dsp:cNvPr id="0" name=""/>
        <dsp:cNvSpPr/>
      </dsp:nvSpPr>
      <dsp:spPr>
        <a:xfrm>
          <a:off x="2139006" y="1560062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D758C1D-005D-4946-9391-E620F687CB68}">
      <dsp:nvSpPr>
        <dsp:cNvPr id="0" name=""/>
        <dsp:cNvSpPr/>
      </dsp:nvSpPr>
      <dsp:spPr>
        <a:xfrm>
          <a:off x="2326192" y="1737888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Department of Mathematics</a:t>
          </a:r>
        </a:p>
      </dsp:txBody>
      <dsp:txXfrm>
        <a:off x="2357524" y="1769220"/>
        <a:ext cx="1622006" cy="1007101"/>
      </dsp:txXfrm>
    </dsp:sp>
    <dsp:sp modelId="{C993527D-A722-6746-AC1F-7CAA57AC5EE4}">
      <dsp:nvSpPr>
        <dsp:cNvPr id="0" name=""/>
        <dsp:cNvSpPr/>
      </dsp:nvSpPr>
      <dsp:spPr>
        <a:xfrm>
          <a:off x="-187185" y="3085318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08DBCE-D991-5243-A11A-D6669ABB5A35}">
      <dsp:nvSpPr>
        <dsp:cNvPr id="0" name=""/>
        <dsp:cNvSpPr/>
      </dsp:nvSpPr>
      <dsp:spPr>
        <a:xfrm>
          <a:off x="0" y="3263145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Employed some other place</a:t>
          </a:r>
        </a:p>
      </dsp:txBody>
      <dsp:txXfrm>
        <a:off x="31332" y="3294477"/>
        <a:ext cx="1622006" cy="1007101"/>
      </dsp:txXfrm>
    </dsp:sp>
    <dsp:sp modelId="{56472A83-D391-054F-91D1-C4ACD9F4595C}">
      <dsp:nvSpPr>
        <dsp:cNvPr id="0" name=""/>
        <dsp:cNvSpPr/>
      </dsp:nvSpPr>
      <dsp:spPr>
        <a:xfrm>
          <a:off x="3085641" y="3047117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633574-4424-CF4A-AC43-41E79B5A7537}">
      <dsp:nvSpPr>
        <dsp:cNvPr id="0" name=""/>
        <dsp:cNvSpPr/>
      </dsp:nvSpPr>
      <dsp:spPr>
        <a:xfrm>
          <a:off x="3272827" y="3224943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Employed at the Department</a:t>
          </a:r>
        </a:p>
      </dsp:txBody>
      <dsp:txXfrm>
        <a:off x="3304159" y="3256275"/>
        <a:ext cx="1622006" cy="1007101"/>
      </dsp:txXfrm>
    </dsp:sp>
    <dsp:sp modelId="{241B4C64-59BB-1F4D-AC90-EA2B92B8BCBF}">
      <dsp:nvSpPr>
        <dsp:cNvPr id="0" name=""/>
        <dsp:cNvSpPr/>
      </dsp:nvSpPr>
      <dsp:spPr>
        <a:xfrm>
          <a:off x="505228" y="4679848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395039-F3E8-1048-874D-BE0B45CB2076}">
      <dsp:nvSpPr>
        <dsp:cNvPr id="0" name=""/>
        <dsp:cNvSpPr/>
      </dsp:nvSpPr>
      <dsp:spPr>
        <a:xfrm>
          <a:off x="692413" y="4857675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Without</a:t>
          </a:r>
          <a:r>
            <a:rPr lang="en-US" sz="1600" kern="1200" baseline="0" dirty="0"/>
            <a:t> the teaching duties (usually 3 years)</a:t>
          </a:r>
          <a:endParaRPr lang="en-US" sz="1600" kern="1200" dirty="0"/>
        </a:p>
      </dsp:txBody>
      <dsp:txXfrm>
        <a:off x="723745" y="4889007"/>
        <a:ext cx="1622006" cy="1007101"/>
      </dsp:txXfrm>
    </dsp:sp>
    <dsp:sp modelId="{457C4053-F0B0-4849-8DCF-6F689E0E78D7}">
      <dsp:nvSpPr>
        <dsp:cNvPr id="0" name=""/>
        <dsp:cNvSpPr/>
      </dsp:nvSpPr>
      <dsp:spPr>
        <a:xfrm>
          <a:off x="3568974" y="4679848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AE81AE-BA15-DA43-8364-17202B7DFF3F}">
      <dsp:nvSpPr>
        <dsp:cNvPr id="0" name=""/>
        <dsp:cNvSpPr/>
      </dsp:nvSpPr>
      <dsp:spPr>
        <a:xfrm>
          <a:off x="3756159" y="4857675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With teaching duties (usually 4 years)</a:t>
          </a:r>
        </a:p>
      </dsp:txBody>
      <dsp:txXfrm>
        <a:off x="3787491" y="4889007"/>
        <a:ext cx="1622006" cy="1007101"/>
      </dsp:txXfrm>
    </dsp:sp>
    <dsp:sp modelId="{F202D753-D5E6-7A44-9AF8-80F3E2A19F92}">
      <dsp:nvSpPr>
        <dsp:cNvPr id="0" name=""/>
        <dsp:cNvSpPr/>
      </dsp:nvSpPr>
      <dsp:spPr>
        <a:xfrm>
          <a:off x="5976658" y="4679848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AC7C3D-7147-E041-BA3A-63755B2B7CBF}">
      <dsp:nvSpPr>
        <dsp:cNvPr id="0" name=""/>
        <dsp:cNvSpPr/>
      </dsp:nvSpPr>
      <dsp:spPr>
        <a:xfrm>
          <a:off x="6163844" y="4857675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Innovation </a:t>
          </a:r>
          <a:br>
            <a:rPr lang="en-US" sz="1600" kern="1200" dirty="0"/>
          </a:br>
          <a:r>
            <a:rPr lang="en-US" sz="1600" kern="1200" dirty="0"/>
            <a:t>(4 years)</a:t>
          </a:r>
        </a:p>
      </dsp:txBody>
      <dsp:txXfrm>
        <a:off x="6195176" y="4889007"/>
        <a:ext cx="1622006" cy="1007101"/>
      </dsp:txXfrm>
    </dsp:sp>
    <dsp:sp modelId="{18BF30AC-737C-C246-B1DB-1C75C01CE312}">
      <dsp:nvSpPr>
        <dsp:cNvPr id="0" name=""/>
        <dsp:cNvSpPr/>
      </dsp:nvSpPr>
      <dsp:spPr>
        <a:xfrm>
          <a:off x="5943553" y="1593128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61D6D5-86C6-EC45-8C3B-73F48E171D3B}">
      <dsp:nvSpPr>
        <dsp:cNvPr id="0" name=""/>
        <dsp:cNvSpPr/>
      </dsp:nvSpPr>
      <dsp:spPr>
        <a:xfrm>
          <a:off x="6130738" y="1770955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Other departments</a:t>
          </a:r>
          <a:endParaRPr lang="en-US" sz="1600" kern="1200" dirty="0"/>
        </a:p>
      </dsp:txBody>
      <dsp:txXfrm>
        <a:off x="6162070" y="1802287"/>
        <a:ext cx="1622006" cy="10071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49CAA-5DF4-7340-B372-B46AA146D685}">
      <dsp:nvSpPr>
        <dsp:cNvPr id="0" name=""/>
        <dsp:cNvSpPr/>
      </dsp:nvSpPr>
      <dsp:spPr>
        <a:xfrm>
          <a:off x="4013568" y="1041443"/>
          <a:ext cx="2694805" cy="507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6350"/>
              </a:lnTo>
              <a:lnTo>
                <a:pt x="2694805" y="356350"/>
              </a:lnTo>
              <a:lnTo>
                <a:pt x="2694805" y="50790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6243A5-FB4B-AD40-902D-D3F4B7174BE7}">
      <dsp:nvSpPr>
        <dsp:cNvPr id="0" name=""/>
        <dsp:cNvSpPr/>
      </dsp:nvSpPr>
      <dsp:spPr>
        <a:xfrm>
          <a:off x="3933079" y="4000147"/>
          <a:ext cx="2807443" cy="5489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7411"/>
              </a:lnTo>
              <a:lnTo>
                <a:pt x="2807443" y="397411"/>
              </a:lnTo>
              <a:lnTo>
                <a:pt x="2807443" y="54896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66C3FA-F8DB-4E45-B519-AA908C981CB4}">
      <dsp:nvSpPr>
        <dsp:cNvPr id="0" name=""/>
        <dsp:cNvSpPr/>
      </dsp:nvSpPr>
      <dsp:spPr>
        <a:xfrm>
          <a:off x="3933079" y="4000147"/>
          <a:ext cx="469359" cy="5489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7411"/>
              </a:lnTo>
              <a:lnTo>
                <a:pt x="469359" y="397411"/>
              </a:lnTo>
              <a:lnTo>
                <a:pt x="469359" y="54896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BB4BFA-4E13-4F4D-9C14-F2A46192D173}">
      <dsp:nvSpPr>
        <dsp:cNvPr id="0" name=""/>
        <dsp:cNvSpPr/>
      </dsp:nvSpPr>
      <dsp:spPr>
        <a:xfrm>
          <a:off x="1427259" y="4000147"/>
          <a:ext cx="2505819" cy="548965"/>
        </a:xfrm>
        <a:custGeom>
          <a:avLst/>
          <a:gdLst/>
          <a:ahLst/>
          <a:cxnLst/>
          <a:rect l="0" t="0" r="0" b="0"/>
          <a:pathLst>
            <a:path>
              <a:moveTo>
                <a:pt x="2505819" y="0"/>
              </a:moveTo>
              <a:lnTo>
                <a:pt x="2505819" y="397411"/>
              </a:lnTo>
              <a:lnTo>
                <a:pt x="0" y="397411"/>
              </a:lnTo>
              <a:lnTo>
                <a:pt x="0" y="54896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41059E-568B-1247-A1FA-4379CE088814}">
      <dsp:nvSpPr>
        <dsp:cNvPr id="0" name=""/>
        <dsp:cNvSpPr/>
      </dsp:nvSpPr>
      <dsp:spPr>
        <a:xfrm>
          <a:off x="3013809" y="2556079"/>
          <a:ext cx="919269" cy="4052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671"/>
              </a:lnTo>
              <a:lnTo>
                <a:pt x="919269" y="253671"/>
              </a:lnTo>
              <a:lnTo>
                <a:pt x="919269" y="405226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D4E83B-9623-7F41-8760-002293F52A2F}">
      <dsp:nvSpPr>
        <dsp:cNvPr id="0" name=""/>
        <dsp:cNvSpPr/>
      </dsp:nvSpPr>
      <dsp:spPr>
        <a:xfrm>
          <a:off x="636210" y="2556079"/>
          <a:ext cx="2377598" cy="444567"/>
        </a:xfrm>
        <a:custGeom>
          <a:avLst/>
          <a:gdLst/>
          <a:ahLst/>
          <a:cxnLst/>
          <a:rect l="0" t="0" r="0" b="0"/>
          <a:pathLst>
            <a:path>
              <a:moveTo>
                <a:pt x="2377598" y="0"/>
              </a:moveTo>
              <a:lnTo>
                <a:pt x="2377598" y="293012"/>
              </a:lnTo>
              <a:lnTo>
                <a:pt x="0" y="293012"/>
              </a:lnTo>
              <a:lnTo>
                <a:pt x="0" y="444567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1DDA85-1034-D140-8A70-3D2D95324575}">
      <dsp:nvSpPr>
        <dsp:cNvPr id="0" name=""/>
        <dsp:cNvSpPr/>
      </dsp:nvSpPr>
      <dsp:spPr>
        <a:xfrm>
          <a:off x="3013809" y="1041443"/>
          <a:ext cx="999759" cy="475794"/>
        </a:xfrm>
        <a:custGeom>
          <a:avLst/>
          <a:gdLst/>
          <a:ahLst/>
          <a:cxnLst/>
          <a:rect l="0" t="0" r="0" b="0"/>
          <a:pathLst>
            <a:path>
              <a:moveTo>
                <a:pt x="999759" y="0"/>
              </a:moveTo>
              <a:lnTo>
                <a:pt x="999759" y="324240"/>
              </a:lnTo>
              <a:lnTo>
                <a:pt x="0" y="324240"/>
              </a:lnTo>
              <a:lnTo>
                <a:pt x="0" y="475794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DF7B0C-CD38-2A4B-B163-4F6B3C3BBCE7}">
      <dsp:nvSpPr>
        <dsp:cNvPr id="0" name=""/>
        <dsp:cNvSpPr/>
      </dsp:nvSpPr>
      <dsp:spPr>
        <a:xfrm>
          <a:off x="3195583" y="2602"/>
          <a:ext cx="1635970" cy="10388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9506B7-CED8-CA41-A658-143069F263FC}">
      <dsp:nvSpPr>
        <dsp:cNvPr id="0" name=""/>
        <dsp:cNvSpPr/>
      </dsp:nvSpPr>
      <dsp:spPr>
        <a:xfrm>
          <a:off x="3377358" y="175288"/>
          <a:ext cx="1635970" cy="1038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PhD </a:t>
          </a:r>
          <a:r>
            <a:rPr lang="en-US" sz="1600" b="1" kern="1200" dirty="0"/>
            <a:t>Faculty</a:t>
          </a:r>
          <a:r>
            <a:rPr lang="en-US" sz="1600" kern="1200" dirty="0"/>
            <a:t> of Mathematics and Natural Sciences</a:t>
          </a:r>
        </a:p>
      </dsp:txBody>
      <dsp:txXfrm>
        <a:off x="3407785" y="205715"/>
        <a:ext cx="1575116" cy="977987"/>
      </dsp:txXfrm>
    </dsp:sp>
    <dsp:sp modelId="{B62AAD45-E5F8-8B4A-8807-EA151613A13C}">
      <dsp:nvSpPr>
        <dsp:cNvPr id="0" name=""/>
        <dsp:cNvSpPr/>
      </dsp:nvSpPr>
      <dsp:spPr>
        <a:xfrm>
          <a:off x="2195823" y="1517238"/>
          <a:ext cx="1635970" cy="10388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D758C1D-005D-4946-9391-E620F687CB68}">
      <dsp:nvSpPr>
        <dsp:cNvPr id="0" name=""/>
        <dsp:cNvSpPr/>
      </dsp:nvSpPr>
      <dsp:spPr>
        <a:xfrm>
          <a:off x="2377598" y="1689924"/>
          <a:ext cx="1635970" cy="1038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Department of Mathematics</a:t>
          </a:r>
        </a:p>
      </dsp:txBody>
      <dsp:txXfrm>
        <a:off x="2408025" y="1720351"/>
        <a:ext cx="1575116" cy="977987"/>
      </dsp:txXfrm>
    </dsp:sp>
    <dsp:sp modelId="{C993527D-A722-6746-AC1F-7CAA57AC5EE4}">
      <dsp:nvSpPr>
        <dsp:cNvPr id="0" name=""/>
        <dsp:cNvSpPr/>
      </dsp:nvSpPr>
      <dsp:spPr>
        <a:xfrm>
          <a:off x="-181774" y="3000646"/>
          <a:ext cx="1635970" cy="10388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08DBCE-D991-5243-A11A-D6669ABB5A35}">
      <dsp:nvSpPr>
        <dsp:cNvPr id="0" name=""/>
        <dsp:cNvSpPr/>
      </dsp:nvSpPr>
      <dsp:spPr>
        <a:xfrm>
          <a:off x="0" y="3173332"/>
          <a:ext cx="1635970" cy="1038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Employed some other place</a:t>
          </a:r>
        </a:p>
      </dsp:txBody>
      <dsp:txXfrm>
        <a:off x="30427" y="3203759"/>
        <a:ext cx="1575116" cy="977987"/>
      </dsp:txXfrm>
    </dsp:sp>
    <dsp:sp modelId="{56472A83-D391-054F-91D1-C4ACD9F4595C}">
      <dsp:nvSpPr>
        <dsp:cNvPr id="0" name=""/>
        <dsp:cNvSpPr/>
      </dsp:nvSpPr>
      <dsp:spPr>
        <a:xfrm>
          <a:off x="3115093" y="2961305"/>
          <a:ext cx="1635970" cy="10388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633574-4424-CF4A-AC43-41E79B5A7537}">
      <dsp:nvSpPr>
        <dsp:cNvPr id="0" name=""/>
        <dsp:cNvSpPr/>
      </dsp:nvSpPr>
      <dsp:spPr>
        <a:xfrm>
          <a:off x="3296868" y="3133991"/>
          <a:ext cx="1635970" cy="1038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Employed at the Department</a:t>
          </a:r>
        </a:p>
      </dsp:txBody>
      <dsp:txXfrm>
        <a:off x="3327295" y="3164418"/>
        <a:ext cx="1575116" cy="977987"/>
      </dsp:txXfrm>
    </dsp:sp>
    <dsp:sp modelId="{241B4C64-59BB-1F4D-AC90-EA2B92B8BCBF}">
      <dsp:nvSpPr>
        <dsp:cNvPr id="0" name=""/>
        <dsp:cNvSpPr/>
      </dsp:nvSpPr>
      <dsp:spPr>
        <a:xfrm>
          <a:off x="609274" y="4549113"/>
          <a:ext cx="1635970" cy="10388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395039-F3E8-1048-874D-BE0B45CB2076}">
      <dsp:nvSpPr>
        <dsp:cNvPr id="0" name=""/>
        <dsp:cNvSpPr/>
      </dsp:nvSpPr>
      <dsp:spPr>
        <a:xfrm>
          <a:off x="791048" y="4721798"/>
          <a:ext cx="1635970" cy="1038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Without</a:t>
          </a:r>
          <a:r>
            <a:rPr lang="en-US" sz="1600" kern="1200" baseline="0" dirty="0"/>
            <a:t> the teaching duties (usually 3 years)</a:t>
          </a:r>
          <a:endParaRPr lang="en-US" sz="1600" kern="1200" dirty="0"/>
        </a:p>
      </dsp:txBody>
      <dsp:txXfrm>
        <a:off x="821475" y="4752225"/>
        <a:ext cx="1575116" cy="977987"/>
      </dsp:txXfrm>
    </dsp:sp>
    <dsp:sp modelId="{457C4053-F0B0-4849-8DCF-6F689E0E78D7}">
      <dsp:nvSpPr>
        <dsp:cNvPr id="0" name=""/>
        <dsp:cNvSpPr/>
      </dsp:nvSpPr>
      <dsp:spPr>
        <a:xfrm>
          <a:off x="3584453" y="4549113"/>
          <a:ext cx="1635970" cy="10388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AE81AE-BA15-DA43-8364-17202B7DFF3F}">
      <dsp:nvSpPr>
        <dsp:cNvPr id="0" name=""/>
        <dsp:cNvSpPr/>
      </dsp:nvSpPr>
      <dsp:spPr>
        <a:xfrm>
          <a:off x="3766228" y="4721798"/>
          <a:ext cx="1635970" cy="1038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With teaching duties (usually 4 years)</a:t>
          </a:r>
        </a:p>
      </dsp:txBody>
      <dsp:txXfrm>
        <a:off x="3796655" y="4752225"/>
        <a:ext cx="1575116" cy="977987"/>
      </dsp:txXfrm>
    </dsp:sp>
    <dsp:sp modelId="{AAF67B09-44EB-7746-BFEB-3FB6EDAA4B9C}">
      <dsp:nvSpPr>
        <dsp:cNvPr id="0" name=""/>
        <dsp:cNvSpPr/>
      </dsp:nvSpPr>
      <dsp:spPr>
        <a:xfrm>
          <a:off x="5922537" y="4549113"/>
          <a:ext cx="1635970" cy="10388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32344A-62E0-2040-88C9-DB165F0CA241}">
      <dsp:nvSpPr>
        <dsp:cNvPr id="0" name=""/>
        <dsp:cNvSpPr/>
      </dsp:nvSpPr>
      <dsp:spPr>
        <a:xfrm>
          <a:off x="6104311" y="4721798"/>
          <a:ext cx="1635970" cy="1038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Innovation </a:t>
          </a:r>
          <a:br>
            <a:rPr lang="en-US" sz="1600" kern="1200"/>
          </a:br>
          <a:r>
            <a:rPr lang="en-US" sz="1600" kern="1200"/>
            <a:t>(4 years)</a:t>
          </a:r>
        </a:p>
      </dsp:txBody>
      <dsp:txXfrm>
        <a:off x="6134738" y="4752225"/>
        <a:ext cx="1575116" cy="977987"/>
      </dsp:txXfrm>
    </dsp:sp>
    <dsp:sp modelId="{18BF30AC-737C-C246-B1DB-1C75C01CE312}">
      <dsp:nvSpPr>
        <dsp:cNvPr id="0" name=""/>
        <dsp:cNvSpPr/>
      </dsp:nvSpPr>
      <dsp:spPr>
        <a:xfrm>
          <a:off x="5890388" y="1549349"/>
          <a:ext cx="1635970" cy="10388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61D6D5-86C6-EC45-8C3B-73F48E171D3B}">
      <dsp:nvSpPr>
        <dsp:cNvPr id="0" name=""/>
        <dsp:cNvSpPr/>
      </dsp:nvSpPr>
      <dsp:spPr>
        <a:xfrm>
          <a:off x="6072163" y="1722034"/>
          <a:ext cx="1635970" cy="1038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Other departments</a:t>
          </a:r>
          <a:endParaRPr lang="en-US" sz="1600" kern="1200" dirty="0"/>
        </a:p>
      </dsp:txBody>
      <dsp:txXfrm>
        <a:off x="6102590" y="1752461"/>
        <a:ext cx="1575116" cy="9779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42F7872-8BB3-0348-86FC-FBDB8714B39A}" type="datetime1">
              <a:rPr lang="nb-NO"/>
              <a:pPr>
                <a:defRPr/>
              </a:pPr>
              <a:t>05.11.2018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607B376-96DE-A84C-AFD4-A0B91531378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86292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80AA00C-E97E-5F46-8976-8B92237CAC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282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0AA00C-E97E-5F46-8976-8B92237CAC9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612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noProof="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0AA00C-E97E-5F46-8976-8B92237CAC9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790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5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noProof="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6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0AA00C-E97E-5F46-8976-8B92237CAC9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610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71B44-2BB9-F748-A09F-EE32D254E7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CA845-B7E4-8E45-A796-55033C4E1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CF4D0-17DD-234E-B3E0-084C5DD32A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4DE7C-BEC6-C44D-AE5A-B1EE39F06C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2BD5F-F0D7-8C4D-B264-0BF2096E7C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B4BBA-0DE6-214D-BE55-16F185F7BC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91E5B-9275-CB42-A6FC-487F965EC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B09AB-0301-C44E-9C19-9F45FAB2C9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9893C-A313-7E4F-A84F-6DD8D9C1C2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18DA4-FB46-234C-821D-4627A8328B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6446777F-6D3E-E74B-9CDD-FECAF7A3B4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" name="Picture 9" descr="MN_MATH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4800" y="228600"/>
            <a:ext cx="3251344" cy="37893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sz="2400" dirty="0"/>
              <a:t>WELCOME MEETING for New </a:t>
            </a:r>
            <a:r>
              <a:rPr lang="nb-NO" sz="2400" dirty="0" err="1"/>
              <a:t>PhD</a:t>
            </a:r>
            <a:r>
              <a:rPr lang="nb-NO" sz="2400" dirty="0"/>
              <a:t> Students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sz="2000" dirty="0"/>
              <a:t>A short guide through the administrative jungle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977069720"/>
              </p:ext>
            </p:extLst>
          </p:nvPr>
        </p:nvGraphicFramePr>
        <p:xfrm>
          <a:off x="611560" y="597903"/>
          <a:ext cx="8208912" cy="5927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(example: 3-year PhD)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971600" y="4006416"/>
            <a:ext cx="799288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/>
          <p:cNvCxnSpPr/>
          <p:nvPr/>
        </p:nvCxnSpPr>
        <p:spPr bwMode="auto">
          <a:xfrm>
            <a:off x="1115616" y="3573016"/>
            <a:ext cx="0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8604448" y="3573016"/>
            <a:ext cx="0" cy="9361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4788024" y="3645024"/>
            <a:ext cx="0" cy="72008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6012160" y="3789040"/>
            <a:ext cx="0" cy="5760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>
            <a:stCxn id="34" idx="3"/>
          </p:cNvCxnSpPr>
          <p:nvPr/>
        </p:nvCxnSpPr>
        <p:spPr bwMode="auto">
          <a:xfrm>
            <a:off x="7380311" y="3822025"/>
            <a:ext cx="1" cy="5430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3635896" y="3645024"/>
            <a:ext cx="0" cy="5760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2123728" y="3645024"/>
            <a:ext cx="0" cy="5760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467544" y="4509120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971600" y="3068960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PhD application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35896" y="4941168"/>
            <a:ext cx="11521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3</a:t>
            </a:r>
            <a:r>
              <a:rPr lang="en-US" sz="1600" baseline="30000" dirty="0">
                <a:solidFill>
                  <a:srgbClr val="000000"/>
                </a:solidFill>
              </a:rPr>
              <a:t>rd</a:t>
            </a:r>
            <a:r>
              <a:rPr lang="en-US" sz="1600" dirty="0">
                <a:solidFill>
                  <a:srgbClr val="000000"/>
                </a:solidFill>
              </a:rPr>
              <a:t> semester</a:t>
            </a:r>
          </a:p>
        </p:txBody>
      </p:sp>
      <p:sp>
        <p:nvSpPr>
          <p:cNvPr id="12" name="TextBox 11"/>
          <p:cNvSpPr txBox="1"/>
          <p:nvPr/>
        </p:nvSpPr>
        <p:spPr>
          <a:xfrm flipH="1">
            <a:off x="3563888" y="2276872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3</a:t>
            </a:r>
            <a:r>
              <a:rPr lang="en-US" sz="1400" baseline="30000" dirty="0">
                <a:solidFill>
                  <a:srgbClr val="000000"/>
                </a:solidFill>
              </a:rPr>
              <a:t>rd</a:t>
            </a:r>
            <a:r>
              <a:rPr lang="en-US" sz="1400" dirty="0">
                <a:solidFill>
                  <a:srgbClr val="000000"/>
                </a:solidFill>
              </a:rPr>
              <a:t> semester meeting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1760" y="2780928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Sign up for courses</a:t>
            </a:r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>
            <a:off x="1547664" y="3284984"/>
            <a:ext cx="1296144" cy="432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 rot="10800000" flipV="1">
            <a:off x="899592" y="3645024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r>
              <a:rPr lang="en-US" sz="1400" baseline="30000" dirty="0"/>
              <a:t>st</a:t>
            </a:r>
            <a:r>
              <a:rPr lang="en-US" sz="1400" dirty="0"/>
              <a:t> September</a:t>
            </a:r>
          </a:p>
        </p:txBody>
      </p:sp>
      <p:cxnSp>
        <p:nvCxnSpPr>
          <p:cNvPr id="23" name="Straight Arrow Connector 22"/>
          <p:cNvCxnSpPr>
            <a:stCxn id="7" idx="2"/>
          </p:cNvCxnSpPr>
          <p:nvPr/>
        </p:nvCxnSpPr>
        <p:spPr bwMode="auto">
          <a:xfrm flipH="1">
            <a:off x="2555776" y="3304148"/>
            <a:ext cx="576064" cy="3408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2195736" y="3573016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r>
              <a:rPr lang="en-US" sz="1400" baseline="30000" dirty="0"/>
              <a:t>st</a:t>
            </a:r>
            <a:r>
              <a:rPr lang="en-US" sz="1400" dirty="0"/>
              <a:t> February</a:t>
            </a:r>
          </a:p>
        </p:txBody>
      </p:sp>
      <p:cxnSp>
        <p:nvCxnSpPr>
          <p:cNvPr id="19" name="Straight Arrow Connector 18"/>
          <p:cNvCxnSpPr>
            <a:stCxn id="7" idx="2"/>
          </p:cNvCxnSpPr>
          <p:nvPr/>
        </p:nvCxnSpPr>
        <p:spPr bwMode="auto">
          <a:xfrm>
            <a:off x="3131840" y="3304148"/>
            <a:ext cx="576064" cy="4128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7" idx="2"/>
          </p:cNvCxnSpPr>
          <p:nvPr/>
        </p:nvCxnSpPr>
        <p:spPr bwMode="auto">
          <a:xfrm>
            <a:off x="3131840" y="3304148"/>
            <a:ext cx="1728192" cy="4128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3203848" y="3212976"/>
            <a:ext cx="2880320" cy="5760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3347864" y="3212976"/>
            <a:ext cx="4104456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2" name="Rectangle 31"/>
          <p:cNvSpPr/>
          <p:nvPr/>
        </p:nvSpPr>
        <p:spPr>
          <a:xfrm>
            <a:off x="3707905" y="3515736"/>
            <a:ext cx="7920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1</a:t>
            </a:r>
            <a:r>
              <a:rPr lang="en-US" sz="1400" baseline="30000" dirty="0"/>
              <a:t>st</a:t>
            </a:r>
            <a:r>
              <a:rPr lang="en-US" sz="1400" dirty="0"/>
              <a:t> Sept.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860032" y="3725416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r>
              <a:rPr lang="en-US" sz="1400" baseline="30000" dirty="0"/>
              <a:t>st</a:t>
            </a:r>
            <a:r>
              <a:rPr lang="en-US" sz="1400" dirty="0"/>
              <a:t> Feb.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084168" y="3668136"/>
            <a:ext cx="12961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1</a:t>
            </a:r>
            <a:r>
              <a:rPr lang="en-US" sz="1400" baseline="30000" dirty="0"/>
              <a:t>st</a:t>
            </a:r>
            <a:r>
              <a:rPr lang="en-US" sz="1400" dirty="0"/>
              <a:t> Sept.</a:t>
            </a:r>
          </a:p>
        </p:txBody>
      </p:sp>
      <p:sp>
        <p:nvSpPr>
          <p:cNvPr id="35" name="TextBox 34"/>
          <p:cNvSpPr txBox="1"/>
          <p:nvPr/>
        </p:nvSpPr>
        <p:spPr>
          <a:xfrm rot="10800000" flipV="1">
            <a:off x="7452320" y="3630549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r>
              <a:rPr lang="en-US" sz="1400" baseline="30000" dirty="0"/>
              <a:t>st</a:t>
            </a:r>
            <a:r>
              <a:rPr lang="en-US" sz="1400" dirty="0"/>
              <a:t> Feb.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68344" y="4437112"/>
            <a:ext cx="1475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disputation</a:t>
            </a:r>
          </a:p>
        </p:txBody>
      </p:sp>
      <p:sp>
        <p:nvSpPr>
          <p:cNvPr id="20" name="Left Brace 19"/>
          <p:cNvSpPr/>
          <p:nvPr/>
        </p:nvSpPr>
        <p:spPr bwMode="auto">
          <a:xfrm rot="16200000">
            <a:off x="2239645" y="3097059"/>
            <a:ext cx="272224" cy="2520282"/>
          </a:xfrm>
          <a:prstGeom prst="leftBrace">
            <a:avLst>
              <a:gd name="adj1" fmla="val 71058"/>
              <a:gd name="adj2" fmla="val 4899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6" name="Left Brace 35"/>
          <p:cNvSpPr/>
          <p:nvPr/>
        </p:nvSpPr>
        <p:spPr bwMode="auto">
          <a:xfrm rot="16200000">
            <a:off x="4647720" y="3209264"/>
            <a:ext cx="352616" cy="2376264"/>
          </a:xfrm>
          <a:prstGeom prst="leftBrace">
            <a:avLst>
              <a:gd name="adj1" fmla="val 71058"/>
              <a:gd name="adj2" fmla="val 4864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31" name="Straight Arrow Connector 30"/>
          <p:cNvCxnSpPr/>
          <p:nvPr/>
        </p:nvCxnSpPr>
        <p:spPr bwMode="auto">
          <a:xfrm flipH="1">
            <a:off x="3995936" y="2564904"/>
            <a:ext cx="360041" cy="27363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" name="Left Brace 42"/>
          <p:cNvSpPr/>
          <p:nvPr/>
        </p:nvSpPr>
        <p:spPr bwMode="auto">
          <a:xfrm rot="16200000">
            <a:off x="7131996" y="3101252"/>
            <a:ext cx="352616" cy="2592288"/>
          </a:xfrm>
          <a:prstGeom prst="leftBrace">
            <a:avLst>
              <a:gd name="adj1" fmla="val 71058"/>
              <a:gd name="adj2" fmla="val 4864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979712" y="4581129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</a:t>
            </a:r>
            <a:r>
              <a:rPr lang="en-US" sz="1200" baseline="30000" dirty="0"/>
              <a:t>st</a:t>
            </a:r>
            <a:r>
              <a:rPr lang="en-US" sz="1200" dirty="0"/>
              <a:t> year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72000" y="4581129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  <a:r>
              <a:rPr lang="en-US" sz="1200" baseline="30000" dirty="0"/>
              <a:t>nd</a:t>
            </a:r>
            <a:r>
              <a:rPr lang="en-US" sz="1200" dirty="0"/>
              <a:t> year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876256" y="4581128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  <a:r>
              <a:rPr lang="en-US" sz="1200" baseline="30000" dirty="0"/>
              <a:t>rd</a:t>
            </a:r>
            <a:r>
              <a:rPr lang="en-US" sz="1200" dirty="0"/>
              <a:t> year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83568" y="5517232"/>
            <a:ext cx="3960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Yearly reports (November/December each year)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83568" y="5805264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Change of theoretical curriculum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36096" y="6110593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Apply for an extension after the original agreement has expired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436096" y="5517233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Co-author declarations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84168" y="5013176"/>
            <a:ext cx="3240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Apply for getting your thesis asserted</a:t>
            </a:r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8388424" y="3717032"/>
            <a:ext cx="0" cy="5040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flipH="1">
            <a:off x="7596336" y="4005064"/>
            <a:ext cx="792088" cy="11521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3A30D6CF-7899-2041-B639-96B021E233BC}"/>
              </a:ext>
            </a:extLst>
          </p:cNvPr>
          <p:cNvSpPr txBox="1"/>
          <p:nvPr/>
        </p:nvSpPr>
        <p:spPr>
          <a:xfrm>
            <a:off x="683567" y="6133946"/>
            <a:ext cx="3672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Change of supervisor(s)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79AE1B9-8DA4-F94B-A5D9-0C591B46543F}"/>
              </a:ext>
            </a:extLst>
          </p:cNvPr>
          <p:cNvSpPr txBox="1"/>
          <p:nvPr/>
        </p:nvSpPr>
        <p:spPr>
          <a:xfrm flipH="1">
            <a:off x="4886807" y="2283454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Career course #</a:t>
            </a:r>
            <a:r>
              <a:rPr lang="en-US" sz="1400" dirty="0" err="1">
                <a:solidFill>
                  <a:srgbClr val="000000"/>
                </a:solidFill>
              </a:rPr>
              <a:t>thinkcareer</a:t>
            </a:r>
            <a:endParaRPr lang="en-US" sz="1400" dirty="0">
              <a:solidFill>
                <a:srgbClr val="000000"/>
              </a:solidFill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9479848-5EBE-9544-8E3F-DEF3E139A44B}"/>
              </a:ext>
            </a:extLst>
          </p:cNvPr>
          <p:cNvCxnSpPr>
            <a:cxnSpLocks/>
          </p:cNvCxnSpPr>
          <p:nvPr/>
        </p:nvCxnSpPr>
        <p:spPr bwMode="auto">
          <a:xfrm flipH="1">
            <a:off x="4499990" y="2562419"/>
            <a:ext cx="1565922" cy="26046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53721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0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9D9D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9D9D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9D9D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4" grpId="0"/>
      <p:bldP spid="10" grpId="0"/>
      <p:bldP spid="10" grpId="1"/>
      <p:bldP spid="12" grpId="0"/>
      <p:bldP spid="12" grpId="1"/>
      <p:bldP spid="7" grpId="0"/>
      <p:bldP spid="7" grpId="1"/>
      <p:bldP spid="17" grpId="0"/>
      <p:bldP spid="17" grpId="1"/>
      <p:bldP spid="24" grpId="0"/>
      <p:bldP spid="24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0" grpId="0"/>
      <p:bldP spid="30" grpId="1"/>
      <p:bldP spid="52" grpId="0"/>
      <p:bldP spid="53" grpId="0"/>
      <p:bldP spid="54" grpId="1"/>
      <p:bldP spid="56" grpId="0"/>
      <p:bldP spid="3" grpId="0"/>
      <p:bldP spid="44" grpId="0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264530518"/>
              </p:ext>
            </p:extLst>
          </p:nvPr>
        </p:nvGraphicFramePr>
        <p:xfrm>
          <a:off x="611560" y="597903"/>
          <a:ext cx="8208912" cy="5927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Oval 1"/>
          <p:cNvSpPr/>
          <p:nvPr/>
        </p:nvSpPr>
        <p:spPr bwMode="auto">
          <a:xfrm>
            <a:off x="611560" y="3501008"/>
            <a:ext cx="1800200" cy="1584176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2204864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residence duty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>
            <a:off x="1763688" y="2564904"/>
            <a:ext cx="432048" cy="8640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70705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4268223983"/>
              </p:ext>
            </p:extLst>
          </p:nvPr>
        </p:nvGraphicFramePr>
        <p:xfrm>
          <a:off x="611560" y="692697"/>
          <a:ext cx="82089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Oval 1"/>
          <p:cNvSpPr/>
          <p:nvPr/>
        </p:nvSpPr>
        <p:spPr bwMode="auto">
          <a:xfrm>
            <a:off x="4139952" y="5229200"/>
            <a:ext cx="2016224" cy="144016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00192" y="3717032"/>
            <a:ext cx="2520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teaching each semester (usually include correcting of mandatory assignments) and grading of exam papers in large courses (80 papers yearly)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>
            <a:off x="5796136" y="4653136"/>
            <a:ext cx="504056" cy="7200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3578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People (resources), duties and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3364" y="1949558"/>
            <a:ext cx="7202050" cy="461585"/>
          </a:xfrm>
        </p:spPr>
        <p:txBody>
          <a:bodyPr/>
          <a:lstStyle/>
          <a:p>
            <a:r>
              <a:rPr lang="en-US" sz="1600" dirty="0"/>
              <a:t>Supervisor(s) - studies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16605" y="6442714"/>
            <a:ext cx="184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15616" y="5949280"/>
            <a:ext cx="784887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1600" dirty="0">
                <a:latin typeface="+mj-lt"/>
              </a:rPr>
              <a:t>Not employed at the Dept.: HR at your working place</a:t>
            </a:r>
            <a:br>
              <a:rPr lang="en-GB" sz="1600" dirty="0">
                <a:latin typeface="+mj-lt"/>
              </a:rPr>
            </a:br>
            <a:r>
              <a:rPr lang="en-GB" sz="1600" dirty="0">
                <a:latin typeface="+mj-lt"/>
              </a:rPr>
              <a:t>(Remember to inform us of sick leaves, leave of absence</a:t>
            </a:r>
            <a:r>
              <a:rPr lang="mr-IN" sz="1600" dirty="0">
                <a:latin typeface="+mj-lt"/>
              </a:rPr>
              <a:t>…</a:t>
            </a:r>
            <a:r>
              <a:rPr lang="nb-NO" sz="1600" dirty="0">
                <a:latin typeface="+mj-lt"/>
              </a:rPr>
              <a:t>)</a:t>
            </a:r>
            <a:endParaRPr lang="en-GB" sz="16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33364" y="4813157"/>
            <a:ext cx="8010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>
                <a:latin typeface="+mj-lt"/>
              </a:rPr>
              <a:t>Teaching duties: (Head of studies for your field: Ida </a:t>
            </a:r>
            <a:r>
              <a:rPr lang="en-US" sz="1600" dirty="0" err="1">
                <a:latin typeface="+mj-lt"/>
              </a:rPr>
              <a:t>Scheel</a:t>
            </a:r>
            <a:r>
              <a:rPr lang="en-US" sz="1600" dirty="0">
                <a:latin typeface="+mj-lt"/>
              </a:rPr>
              <a:t>, Kent-Andre </a:t>
            </a:r>
            <a:r>
              <a:rPr lang="en-US" sz="1600" dirty="0" err="1">
                <a:latin typeface="+mj-lt"/>
              </a:rPr>
              <a:t>Mardal</a:t>
            </a:r>
            <a:r>
              <a:rPr lang="en-US" sz="1600" dirty="0">
                <a:latin typeface="+mj-lt"/>
              </a:rPr>
              <a:t>, Kim </a:t>
            </a:r>
            <a:r>
              <a:rPr lang="en-US" sz="1600" dirty="0" err="1">
                <a:latin typeface="+mj-lt"/>
              </a:rPr>
              <a:t>Frøyshov</a:t>
            </a:r>
            <a:r>
              <a:rPr lang="en-US" sz="1600" dirty="0">
                <a:latin typeface="+mj-lt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364" y="3112166"/>
            <a:ext cx="8100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>
                <a:latin typeface="+mj-lt"/>
              </a:rPr>
              <a:t>PhD- council at the Dept. of Mathematics (section leaders, PhD-council leader (Hans), PhD-student representative, PhD-studies coordinator (</a:t>
            </a:r>
            <a:r>
              <a:rPr lang="en-US" sz="1600" dirty="0" err="1">
                <a:latin typeface="+mj-lt"/>
              </a:rPr>
              <a:t>Biljana</a:t>
            </a:r>
            <a:r>
              <a:rPr lang="en-US" sz="1600" dirty="0">
                <a:latin typeface="+mj-lt"/>
              </a:rPr>
              <a:t>)) </a:t>
            </a:r>
            <a:r>
              <a:rPr lang="mr-IN" sz="1600" dirty="0">
                <a:latin typeface="+mj-lt"/>
              </a:rPr>
              <a:t>–</a:t>
            </a:r>
            <a:r>
              <a:rPr lang="en-US" sz="1600" dirty="0">
                <a:latin typeface="+mj-lt"/>
              </a:rPr>
              <a:t>administrative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3364" y="5321977"/>
            <a:ext cx="792088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>
                <a:latin typeface="+mj-lt"/>
              </a:rPr>
              <a:t>Employed at Department: (Section leaders </a:t>
            </a:r>
            <a:r>
              <a:rPr lang="mr-IN" sz="1600" dirty="0">
                <a:latin typeface="+mj-lt"/>
              </a:rPr>
              <a:t>–</a:t>
            </a:r>
            <a:r>
              <a:rPr lang="en-US" sz="1600" dirty="0">
                <a:latin typeface="+mj-lt"/>
              </a:rPr>
              <a:t> HR responsibility: vacations, leave of absence</a:t>
            </a:r>
            <a:r>
              <a:rPr lang="mr-IN" sz="1600" dirty="0">
                <a:latin typeface="+mj-lt"/>
              </a:rPr>
              <a:t>…</a:t>
            </a:r>
            <a:r>
              <a:rPr lang="nb-NO" sz="1600" dirty="0">
                <a:latin typeface="+mj-lt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364" y="3963662"/>
            <a:ext cx="7920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>
                <a:latin typeface="+mj-lt"/>
              </a:rPr>
              <a:t>Research adviser Elisabeth </a:t>
            </a:r>
            <a:r>
              <a:rPr lang="en-US" sz="1600" dirty="0" err="1">
                <a:latin typeface="+mj-lt"/>
              </a:rPr>
              <a:t>Seland</a:t>
            </a:r>
            <a:endParaRPr lang="en-US" sz="1600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88B265-08FA-D841-98DB-7E193872EF80}"/>
              </a:ext>
            </a:extLst>
          </p:cNvPr>
          <p:cNvSpPr txBox="1"/>
          <p:nvPr/>
        </p:nvSpPr>
        <p:spPr>
          <a:xfrm>
            <a:off x="1133364" y="4373106"/>
            <a:ext cx="7983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>
                <a:latin typeface="+mj-lt"/>
              </a:rPr>
              <a:t>Drift office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B88F34-2C7D-B247-8CAC-C84FDDAB47D1}"/>
              </a:ext>
            </a:extLst>
          </p:cNvPr>
          <p:cNvSpPr txBox="1"/>
          <p:nvPr/>
        </p:nvSpPr>
        <p:spPr>
          <a:xfrm>
            <a:off x="1165176" y="2345359"/>
            <a:ext cx="7857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/>
              <a:buChar char="•"/>
              <a:defRPr sz="1800"/>
            </a:lvl1pPr>
          </a:lstStyle>
          <a:p>
            <a:r>
              <a:rPr lang="en-US" sz="1600" dirty="0">
                <a:latin typeface="+mj-lt"/>
              </a:rPr>
              <a:t>PhD social committee </a:t>
            </a:r>
            <a:r>
              <a:rPr lang="mr-IN" sz="1600" dirty="0">
                <a:latin typeface="+mj-lt"/>
              </a:rPr>
              <a:t>–</a:t>
            </a:r>
            <a:r>
              <a:rPr lang="en-US" sz="1600" dirty="0">
                <a:latin typeface="+mj-lt"/>
              </a:rPr>
              <a:t> social and academic</a:t>
            </a:r>
            <a:endParaRPr lang="en-US" sz="160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4DDDC42-DEA3-1A49-8E06-BA175B33B342}"/>
              </a:ext>
            </a:extLst>
          </p:cNvPr>
          <p:cNvSpPr txBox="1">
            <a:spLocks/>
          </p:cNvSpPr>
          <p:nvPr/>
        </p:nvSpPr>
        <p:spPr bwMode="auto">
          <a:xfrm>
            <a:off x="1133364" y="2760270"/>
            <a:ext cx="7202050" cy="461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Other colleagues </a:t>
            </a:r>
            <a:r>
              <a:rPr lang="mr-IN" sz="1600" dirty="0"/>
              <a:t>–</a:t>
            </a:r>
            <a:r>
              <a:rPr lang="en-US" sz="1600" dirty="0"/>
              <a:t> social and academic</a:t>
            </a:r>
            <a:endParaRPr lang="en-US" sz="1600" kern="0" dirty="0"/>
          </a:p>
        </p:txBody>
      </p:sp>
    </p:spTree>
    <p:extLst>
      <p:ext uri="{BB962C8B-B14F-4D97-AF65-F5344CB8AC3E}">
        <p14:creationId xmlns:p14="http://schemas.microsoft.com/office/powerpoint/2010/main" val="255308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8" grpId="0"/>
      <p:bldP spid="9" grpId="0"/>
      <p:bldP spid="12" grpId="0"/>
      <p:bldP spid="7" grpId="0"/>
      <p:bldP spid="13" grpId="0"/>
      <p:bldP spid="14" grpId="0"/>
      <p:bldP spid="16" grpId="0" build="p"/>
    </p:bldLst>
  </p:timing>
</p:sld>
</file>

<file path=ppt/theme/theme1.xml><?xml version="1.0" encoding="utf-8"?>
<a:theme xmlns:a="http://schemas.openxmlformats.org/drawingml/2006/main" name="mn-mat-2-eng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mn-mat-2-eng.potx</Template>
  <TotalTime>7355</TotalTime>
  <Words>350</Words>
  <Application>Microsoft Macintosh PowerPoint</Application>
  <PresentationFormat>On-screen Show (4:3)</PresentationFormat>
  <Paragraphs>67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ヒラギノ角ゴ Pro W3</vt:lpstr>
      <vt:lpstr>Arial</vt:lpstr>
      <vt:lpstr>mn-mat-2-eng</vt:lpstr>
      <vt:lpstr>WELCOME MEETING for New PhD Students</vt:lpstr>
      <vt:lpstr>PowerPoint Presentation</vt:lpstr>
      <vt:lpstr>Timeline (example: 3-year PhD)</vt:lpstr>
      <vt:lpstr>PowerPoint Presentation</vt:lpstr>
      <vt:lpstr>PowerPoint Presentation</vt:lpstr>
      <vt:lpstr>People (resources), duties and expectations</vt:lpstr>
    </vt:vector>
  </TitlesOfParts>
  <Manager/>
  <Company>Rayon</Company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Henrik Haugan</dc:creator>
  <cp:keywords/>
  <dc:description/>
  <cp:lastModifiedBy>Microsoft Office User</cp:lastModifiedBy>
  <cp:revision>115</cp:revision>
  <dcterms:created xsi:type="dcterms:W3CDTF">2011-09-16T08:58:22Z</dcterms:created>
  <dcterms:modified xsi:type="dcterms:W3CDTF">2018-11-05T10:01:55Z</dcterms:modified>
  <cp:category/>
</cp:coreProperties>
</file>