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18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0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544329-11BC-235A-3FC7-B55AD4E41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E728825-5CDA-3066-BB60-0F7A20AD35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779C87-C267-34C6-6105-332A43D48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D37B2-BCAA-4C04-8DB5-A556AAF66BD1}" type="datetimeFigureOut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7F3F408-5DDE-EA67-CAF5-54D662D4F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43F3656-9169-86A0-DE76-C224BE20B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4336-AD50-4080-AF6D-F4CCE8A1E6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586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3F0760-5926-873A-3BEF-E2CD39ED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432655-D15E-660A-8BCB-2E4A4C6EE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AFE9AFB-F31D-7971-09E3-136048245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D37B2-BCAA-4C04-8DB5-A556AAF66BD1}" type="datetimeFigureOut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AD55E52-7BA6-351D-6B0D-D273C53AB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2572D3E-0B67-AE89-32D9-158AB5E76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4336-AD50-4080-AF6D-F4CCE8A1E6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3911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CA22F6-9174-1E93-2564-48086FBC7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C404259-A31D-C9FA-A613-9029168B4B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014C79F-25DA-8033-2CE4-D282E3E4C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D37B2-BCAA-4C04-8DB5-A556AAF66BD1}" type="datetimeFigureOut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F40F272-D38C-AD02-142A-986FDD01A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26750DF-005E-91A6-23AD-BE8B7DED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4336-AD50-4080-AF6D-F4CCE8A1E6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160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087291-827B-A2BD-B496-9D138F569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BD8AFB-D7CC-5245-DD65-559E727778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424FBEC-CB40-F495-1C26-37E7C58A63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00ADC1B-A530-328E-F965-393E00FE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D37B2-BCAA-4C04-8DB5-A556AAF66BD1}" type="datetimeFigureOut">
              <a:rPr lang="nb-NO" smtClean="0"/>
              <a:t>21.11.2025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7339AAD-4925-C925-EEC5-A3DDEBF3F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679C550-0222-1FBA-D4B8-54B4110C1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4336-AD50-4080-AF6D-F4CCE8A1E6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8636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BC7302-062B-3C50-34F3-5B4F9A23D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52ECB60-5F35-993B-17FD-15569C2A9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6AAAB1A-6E71-829A-A448-2555FDC756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C48550A-2F1D-0828-F20B-D5BB918C73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F534BBD-69CF-E341-4C7E-5FEC0E6046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4C7BAF0-1FDB-E4AF-59BF-8FB193C8D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D37B2-BCAA-4C04-8DB5-A556AAF66BD1}" type="datetimeFigureOut">
              <a:rPr lang="nb-NO" smtClean="0"/>
              <a:t>21.11.2025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8AACDDB-03E7-FC3E-650A-F0CC6025D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E50FAA0-9069-67F8-8CA0-C20FDCF04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4336-AD50-4080-AF6D-F4CCE8A1E6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3646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AD4D4D-1A25-F9D3-4186-55B8F83C9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B5D93D7-7391-5E00-E21C-FD4190996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D37B2-BCAA-4C04-8DB5-A556AAF66BD1}" type="datetimeFigureOut">
              <a:rPr lang="nb-NO" smtClean="0"/>
              <a:t>21.11.2025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4CD4CE1-F9B3-4122-3EA0-5D169224F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91B6776-ECD6-22AE-BF85-9C97780DB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4336-AD50-4080-AF6D-F4CCE8A1E6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0818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0F49BFA-FA92-E14B-4668-450D9F4CA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D37B2-BCAA-4C04-8DB5-A556AAF66BD1}" type="datetimeFigureOut">
              <a:rPr lang="nb-NO" smtClean="0"/>
              <a:t>21.11.2025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37A9F32-B440-5374-8E40-2FDFBB126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C85ECDB-7CDC-2EDF-1476-89C52134C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4336-AD50-4080-AF6D-F4CCE8A1E6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92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AA1930-CEAD-166D-61FF-14AC074AF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9B01AB-C1E8-53AD-FFD4-37BDF3AC6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1AA4C61-175E-F65C-3249-20A38D241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E4E2FF2-0CF6-A8D3-6A1D-D237C4B54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D37B2-BCAA-4C04-8DB5-A556AAF66BD1}" type="datetimeFigureOut">
              <a:rPr lang="nb-NO" smtClean="0"/>
              <a:t>21.11.2025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4359F98-48AE-ECBB-F4FD-5402AD790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820536A-909D-5ADD-3D4C-20172B6DB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4336-AD50-4080-AF6D-F4CCE8A1E6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208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CC077A-A995-0C36-9E71-6F9920DD6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D0D030-7876-0D38-D1B2-E4442D3784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D325B6C-6AF5-355D-3845-E98998C272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8ED7B4F-33DC-45CC-D78F-514F695F3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D37B2-BCAA-4C04-8DB5-A556AAF66BD1}" type="datetimeFigureOut">
              <a:rPr lang="nb-NO" smtClean="0"/>
              <a:t>21.11.2025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D56F2F6-3942-28A0-9D91-C554A067B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EAD1AF4-552B-4483-C653-A196BD26D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4336-AD50-4080-AF6D-F4CCE8A1E6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800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C060B4-F2C9-4774-A890-884C79A81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E9C396A-73E5-7626-565A-A530045A7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946B581-AB49-1043-82C0-40DA99396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D37B2-BCAA-4C04-8DB5-A556AAF66BD1}" type="datetimeFigureOut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2F68485-CBBD-1AE0-9920-0A759F84F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936D99-D40C-E253-B459-0EEE123EB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4336-AD50-4080-AF6D-F4CCE8A1E6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5456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CA3B5D9-5BA9-2EF7-A2FF-47B6CEB33C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BAA8745-7272-3303-F803-42C058E6C3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4BD26BF-9731-B62E-5FFB-13776A397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D37B2-BCAA-4C04-8DB5-A556AAF66BD1}" type="datetimeFigureOut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BC471D7-6ACB-D0EF-B376-1B495CC35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1078644-A3DC-E830-97E3-753B35682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84336-AD50-4080-AF6D-F4CCE8A1E6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849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F9C8653-90FE-0065-60A3-CEB02B23A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DD88FF2-FDF4-450D-5F4E-6C5C91EAD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9B5784-A204-E940-BF3E-D4830AFC61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1D37B2-BCAA-4C04-8DB5-A556AAF66BD1}" type="datetimeFigureOut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96C409A-0DCD-BE73-66E0-D1B91FC90B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EFA3895-102F-3BC9-C157-7E24EF27B3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984336-AD50-4080-AF6D-F4CCE8A1E6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788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ISS STYREMØTER 2026</a:t>
            </a:r>
            <a:br>
              <a:rPr lang="nb-NO" sz="2000" dirty="0"/>
            </a:br>
            <a:br>
              <a:rPr lang="nb-NO" sz="2000" dirty="0"/>
            </a:br>
            <a:endParaRPr lang="nb-NO" sz="200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 </a:t>
            </a:r>
            <a:r>
              <a:rPr lang="nb-NO" b="1"/>
              <a:t>Mars 11.03. </a:t>
            </a:r>
            <a:r>
              <a:rPr lang="nb-NO" b="1" err="1"/>
              <a:t>kl</a:t>
            </a:r>
            <a:r>
              <a:rPr lang="nb-NO" b="1"/>
              <a:t> 14.00.- 15.30</a:t>
            </a:r>
            <a:endParaRPr lang="nb-NO"/>
          </a:p>
          <a:p>
            <a:pPr marL="0" indent="0">
              <a:buNone/>
            </a:pPr>
            <a:r>
              <a:rPr lang="nb-NO" b="1"/>
              <a:t> </a:t>
            </a:r>
            <a:endParaRPr lang="nb-NO"/>
          </a:p>
          <a:p>
            <a:r>
              <a:rPr lang="nb-NO" b="1"/>
              <a:t>Juni 17.06 </a:t>
            </a:r>
            <a:r>
              <a:rPr lang="nb-NO" b="1" err="1"/>
              <a:t>kl</a:t>
            </a:r>
            <a:r>
              <a:rPr lang="nb-NO" b="1"/>
              <a:t> 14.00 – 15.30</a:t>
            </a:r>
            <a:endParaRPr lang="nb-NO"/>
          </a:p>
          <a:p>
            <a:pPr marL="0" indent="0">
              <a:buNone/>
            </a:pPr>
            <a:r>
              <a:rPr lang="nb-NO"/>
              <a:t> </a:t>
            </a:r>
          </a:p>
          <a:p>
            <a:r>
              <a:rPr lang="nb-NO" b="1"/>
              <a:t>Oktober 07.10 </a:t>
            </a:r>
            <a:r>
              <a:rPr lang="nb-NO" b="1" err="1"/>
              <a:t>kl</a:t>
            </a:r>
            <a:r>
              <a:rPr lang="nb-NO" b="1"/>
              <a:t> 14.00 – 15.30</a:t>
            </a:r>
            <a:endParaRPr lang="nb-NO"/>
          </a:p>
          <a:p>
            <a:pPr marL="0" indent="0">
              <a:buNone/>
            </a:pPr>
            <a:r>
              <a:rPr lang="nb-NO"/>
              <a:t> </a:t>
            </a:r>
          </a:p>
          <a:p>
            <a:r>
              <a:rPr lang="nb-NO" b="1"/>
              <a:t>Desember 09.12 </a:t>
            </a:r>
            <a:r>
              <a:rPr lang="nb-NO" b="1" err="1"/>
              <a:t>kl</a:t>
            </a:r>
            <a:r>
              <a:rPr lang="nb-NO" b="1"/>
              <a:t> 14.00 – 15.30 </a:t>
            </a:r>
            <a:endParaRPr lang="nb-NO"/>
          </a:p>
          <a:p>
            <a:pPr marL="0" indent="0">
              <a:buNone/>
            </a:pPr>
            <a:r>
              <a:rPr lang="nb-NO"/>
              <a:t> </a:t>
            </a:r>
          </a:p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3CD9A-535A-D647-B4BC-D72629BFDFA3}" type="datetime4">
              <a:rPr lang="en-GB" smtClean="0"/>
              <a:t>21 November 2025</a:t>
            </a:fld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8F710-64AA-BA48-BDEA-F7E92070D18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141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37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ISS STYREMØTER 2026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 Cathrine Silva</dc:creator>
  <cp:lastModifiedBy>Anne Cathrine Silva</cp:lastModifiedBy>
  <cp:revision>1</cp:revision>
  <dcterms:created xsi:type="dcterms:W3CDTF">2025-11-21T15:02:05Z</dcterms:created>
  <dcterms:modified xsi:type="dcterms:W3CDTF">2025-11-21T15:25:51Z</dcterms:modified>
</cp:coreProperties>
</file>