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627" r:id="rId5"/>
    <p:sldId id="629" r:id="rId6"/>
    <p:sldId id="630" r:id="rId7"/>
  </p:sldIdLst>
  <p:sldSz cx="13546138" cy="10160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0" userDrawn="1">
          <p15:clr>
            <a:srgbClr val="A4A3A4"/>
          </p15:clr>
        </p15:guide>
        <p15:guide id="2" pos="42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a Kuhlman" initials="CK" lastIdx="1" clrIdx="0">
    <p:extLst>
      <p:ext uri="{19B8F6BF-5375-455C-9EA6-DF929625EA0E}">
        <p15:presenceInfo xmlns:p15="http://schemas.microsoft.com/office/powerpoint/2012/main" userId="S-1-5-21-1927809936-1189766144-1318725885-298937" providerId="AD"/>
      </p:ext>
    </p:extLst>
  </p:cmAuthor>
  <p:cmAuthor id="2" name="Ellen Johanne Caesar" initials="EJC" lastIdx="1" clrIdx="1">
    <p:extLst>
      <p:ext uri="{19B8F6BF-5375-455C-9EA6-DF929625EA0E}">
        <p15:presenceInfo xmlns:p15="http://schemas.microsoft.com/office/powerpoint/2012/main" userId="S-1-5-21-1927809936-1189766144-1318725885-3075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FF66"/>
    <a:srgbClr val="D00000"/>
    <a:srgbClr val="DE0000"/>
    <a:srgbClr val="E040C5"/>
    <a:srgbClr val="E7F8FD"/>
    <a:srgbClr val="CFDEED"/>
    <a:srgbClr val="D6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ACF2F-9F3A-42B6-ACE2-4A2FD47ACBBE}" v="10" dt="2020-11-05T20:07:58.201"/>
    <p1510:client id="{2AEBFA4A-9F57-4757-B503-04867E46F435}" v="6" dt="2020-11-02T11:56:11.254"/>
    <p1510:client id="{2FD26A78-83CB-4D27-BD05-061431564DAE}" v="250" dt="2020-11-02T10:13:17.694"/>
    <p1510:client id="{57E11F20-1217-40AD-A880-833B08DA90DD}" v="8" dt="2020-11-02T10:06:11.164"/>
    <p1510:client id="{8D8F51D3-9062-40D9-B2E4-A805F0BFE8E3}" v="7" dt="2019-03-04T14:11:02.706"/>
    <p1510:client id="{B15B53D0-7989-4463-8834-ABFF0F692CD5}" v="661" dt="2020-11-03T07:58:36.259"/>
    <p1510:client id="{B7A19CBA-E143-4533-988B-FBA9DF61B0B6}" v="1457" dt="2020-11-01T22:57:35.706"/>
    <p1510:client id="{E0A129A1-666B-492A-9D56-C28BF6159B5F}" v="111" dt="2020-11-03T10:16:57.037"/>
    <p1510:client id="{F6007D19-66F6-447E-80B3-D7FA5323568A}" v="1" dt="2020-11-01T22:47:35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9" autoAdjust="0"/>
    <p:restoredTop sz="96900" autoAdjust="0"/>
  </p:normalViewPr>
  <p:slideViewPr>
    <p:cSldViewPr snapToGrid="0">
      <p:cViewPr varScale="1">
        <p:scale>
          <a:sx n="37" d="100"/>
          <a:sy n="37" d="100"/>
        </p:scale>
        <p:origin x="460" y="16"/>
      </p:cViewPr>
      <p:guideLst>
        <p:guide orient="horz" pos="3200"/>
        <p:guide pos="426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Camilla Kuhlman" userId="S::camillku@uio.no::ee36b77d-242e-4432-8bac-2ae5a8f49836" providerId="AD" clId="Web-{E0A129A1-666B-492A-9D56-C28BF6159B5F}"/>
    <pc:docChg chg="addSld delSld modSld">
      <pc:chgData name="Camilla Kuhlman" userId="S::camillku@uio.no::ee36b77d-242e-4432-8bac-2ae5a8f49836" providerId="AD" clId="Web-{E0A129A1-666B-492A-9D56-C28BF6159B5F}" dt="2020-11-03T10:16:57.037" v="109" actId="20577"/>
      <pc:docMkLst>
        <pc:docMk/>
      </pc:docMkLst>
      <pc:sldChg chg="modSp">
        <pc:chgData name="Camilla Kuhlman" userId="S::camillku@uio.no::ee36b77d-242e-4432-8bac-2ae5a8f49836" providerId="AD" clId="Web-{E0A129A1-666B-492A-9D56-C28BF6159B5F}" dt="2020-11-03T10:16:54.490" v="58" actId="20577"/>
        <pc:sldMkLst>
          <pc:docMk/>
          <pc:sldMk cId="634608160" sldId="485"/>
        </pc:sldMkLst>
        <pc:spChg chg="mod">
          <ac:chgData name="Camilla Kuhlman" userId="S::camillku@uio.no::ee36b77d-242e-4432-8bac-2ae5a8f49836" providerId="AD" clId="Web-{E0A129A1-666B-492A-9D56-C28BF6159B5F}" dt="2020-11-03T10:16:54.490" v="58" actId="20577"/>
          <ac:spMkLst>
            <pc:docMk/>
            <pc:sldMk cId="634608160" sldId="485"/>
            <ac:spMk id="3" creationId="{00000000-0000-0000-0000-000000000000}"/>
          </ac:spMkLst>
        </pc:spChg>
      </pc:sldChg>
      <pc:sldChg chg="modSp add del">
        <pc:chgData name="Camilla Kuhlman" userId="S::camillku@uio.no::ee36b77d-242e-4432-8bac-2ae5a8f49836" providerId="AD" clId="Web-{E0A129A1-666B-492A-9D56-C28BF6159B5F}" dt="2020-11-03T10:16:55.349" v="59"/>
        <pc:sldMkLst>
          <pc:docMk/>
          <pc:sldMk cId="3071826885" sldId="512"/>
        </pc:sldMkLst>
        <pc:spChg chg="mod">
          <ac:chgData name="Camilla Kuhlman" userId="S::camillku@uio.no::ee36b77d-242e-4432-8bac-2ae5a8f49836" providerId="AD" clId="Web-{E0A129A1-666B-492A-9D56-C28BF6159B5F}" dt="2020-11-03T10:16:12.286" v="1" actId="20577"/>
          <ac:spMkLst>
            <pc:docMk/>
            <pc:sldMk cId="3071826885" sldId="512"/>
            <ac:spMk id="2" creationId="{7FE6E1AA-C259-4AB9-AAFE-E7AA34777172}"/>
          </ac:spMkLst>
        </pc:spChg>
      </pc:sldChg>
      <pc:sldChg chg="modSp">
        <pc:chgData name="Camilla Kuhlman" userId="S::camillku@uio.no::ee36b77d-242e-4432-8bac-2ae5a8f49836" providerId="AD" clId="Web-{E0A129A1-666B-492A-9D56-C28BF6159B5F}" dt="2020-11-03T10:16:57.037" v="109" actId="20577"/>
        <pc:sldMkLst>
          <pc:docMk/>
          <pc:sldMk cId="546543319" sldId="514"/>
        </pc:sldMkLst>
        <pc:spChg chg="mod">
          <ac:chgData name="Camilla Kuhlman" userId="S::camillku@uio.no::ee36b77d-242e-4432-8bac-2ae5a8f49836" providerId="AD" clId="Web-{E0A129A1-666B-492A-9D56-C28BF6159B5F}" dt="2020-11-03T10:16:57.037" v="109" actId="20577"/>
          <ac:spMkLst>
            <pc:docMk/>
            <pc:sldMk cId="546543319" sldId="514"/>
            <ac:spMk id="3" creationId="{5D9A3F3F-14F2-414E-A436-F88CD143276C}"/>
          </ac:spMkLst>
        </pc:spChg>
      </pc:sldChg>
    </pc:docChg>
  </pc:docChgLst>
  <pc:docChgLst>
    <pc:chgData name="Camilla Kuhlman" userId="S::camillku@uio.no::ee36b77d-242e-4432-8bac-2ae5a8f49836" providerId="AD" clId="Web-{B7A19CBA-E143-4533-988B-FBA9DF61B0B6}"/>
    <pc:docChg chg="modSld">
      <pc:chgData name="Camilla Kuhlman" userId="S::camillku@uio.no::ee36b77d-242e-4432-8bac-2ae5a8f49836" providerId="AD" clId="Web-{B7A19CBA-E143-4533-988B-FBA9DF61B0B6}" dt="2020-11-01T22:57:35.706" v="1450" actId="14100"/>
      <pc:docMkLst>
        <pc:docMk/>
      </pc:docMkLst>
      <pc:sldChg chg="modSp">
        <pc:chgData name="Camilla Kuhlman" userId="S::camillku@uio.no::ee36b77d-242e-4432-8bac-2ae5a8f49836" providerId="AD" clId="Web-{B7A19CBA-E143-4533-988B-FBA9DF61B0B6}" dt="2020-11-01T22:51:14.399" v="158" actId="20577"/>
        <pc:sldMkLst>
          <pc:docMk/>
          <pc:sldMk cId="3692027030" sldId="510"/>
        </pc:sldMkLst>
        <pc:spChg chg="mod">
          <ac:chgData name="Camilla Kuhlman" userId="S::camillku@uio.no::ee36b77d-242e-4432-8bac-2ae5a8f49836" providerId="AD" clId="Web-{B7A19CBA-E143-4533-988B-FBA9DF61B0B6}" dt="2020-11-01T22:51:14.399" v="158" actId="20577"/>
          <ac:spMkLst>
            <pc:docMk/>
            <pc:sldMk cId="3692027030" sldId="510"/>
            <ac:spMk id="2" creationId="{00000000-0000-0000-0000-000000000000}"/>
          </ac:spMkLst>
        </pc:spChg>
      </pc:sldChg>
      <pc:sldChg chg="addSp modSp">
        <pc:chgData name="Camilla Kuhlman" userId="S::camillku@uio.no::ee36b77d-242e-4432-8bac-2ae5a8f49836" providerId="AD" clId="Web-{B7A19CBA-E143-4533-988B-FBA9DF61B0B6}" dt="2020-11-01T22:57:35.706" v="1450" actId="14100"/>
        <pc:sldMkLst>
          <pc:docMk/>
          <pc:sldMk cId="3418281357" sldId="511"/>
        </pc:sldMkLst>
        <pc:spChg chg="mod">
          <ac:chgData name="Camilla Kuhlman" userId="S::camillku@uio.no::ee36b77d-242e-4432-8bac-2ae5a8f49836" providerId="AD" clId="Web-{B7A19CBA-E143-4533-988B-FBA9DF61B0B6}" dt="2020-11-01T22:49:24.365" v="12" actId="20577"/>
          <ac:spMkLst>
            <pc:docMk/>
            <pc:sldMk cId="3418281357" sldId="511"/>
            <ac:spMk id="2" creationId="{0A6185AA-C43D-44A2-BAE3-930F0C7D8563}"/>
          </ac:spMkLst>
        </pc:spChg>
        <pc:spChg chg="mod">
          <ac:chgData name="Camilla Kuhlman" userId="S::camillku@uio.no::ee36b77d-242e-4432-8bac-2ae5a8f49836" providerId="AD" clId="Web-{B7A19CBA-E143-4533-988B-FBA9DF61B0B6}" dt="2020-11-01T22:57:35.706" v="1450" actId="14100"/>
          <ac:spMkLst>
            <pc:docMk/>
            <pc:sldMk cId="3418281357" sldId="511"/>
            <ac:spMk id="3" creationId="{CC634700-8D57-460B-B53E-FDF12D964068}"/>
          </ac:spMkLst>
        </pc:spChg>
        <pc:spChg chg="add mod">
          <ac:chgData name="Camilla Kuhlman" userId="S::camillku@uio.no::ee36b77d-242e-4432-8bac-2ae5a8f49836" providerId="AD" clId="Web-{B7A19CBA-E143-4533-988B-FBA9DF61B0B6}" dt="2020-11-01T22:55:50.547" v="1404" actId="1076"/>
          <ac:spMkLst>
            <pc:docMk/>
            <pc:sldMk cId="3418281357" sldId="511"/>
            <ac:spMk id="4" creationId="{470CF7DF-0590-4981-A88B-475E02C8C04A}"/>
          </ac:spMkLst>
        </pc:spChg>
      </pc:sldChg>
    </pc:docChg>
  </pc:docChgLst>
  <pc:docChgLst>
    <pc:chgData name="Dalibor Bosnjak" userId="S::daliborb@uio.no::71b14e3e-8eb8-47ac-8094-96e2723a24af" providerId="AD" clId="Web-{2FD26A78-83CB-4D27-BD05-061431564DAE}"/>
    <pc:docChg chg="addSld modSld">
      <pc:chgData name="Dalibor Bosnjak" userId="S::daliborb@uio.no::71b14e3e-8eb8-47ac-8094-96e2723a24af" providerId="AD" clId="Web-{2FD26A78-83CB-4D27-BD05-061431564DAE}" dt="2020-11-02T10:13:17.694" v="248"/>
      <pc:docMkLst>
        <pc:docMk/>
      </pc:docMkLst>
      <pc:sldChg chg="modSp new">
        <pc:chgData name="Dalibor Bosnjak" userId="S::daliborb@uio.no::71b14e3e-8eb8-47ac-8094-96e2723a24af" providerId="AD" clId="Web-{2FD26A78-83CB-4D27-BD05-061431564DAE}" dt="2020-11-02T10:13:17.694" v="248"/>
        <pc:sldMkLst>
          <pc:docMk/>
          <pc:sldMk cId="3071826885" sldId="512"/>
        </pc:sldMkLst>
        <pc:spChg chg="mod">
          <ac:chgData name="Dalibor Bosnjak" userId="S::daliborb@uio.no::71b14e3e-8eb8-47ac-8094-96e2723a24af" providerId="AD" clId="Web-{2FD26A78-83CB-4D27-BD05-061431564DAE}" dt="2020-11-02T10:13:17.694" v="248"/>
          <ac:spMkLst>
            <pc:docMk/>
            <pc:sldMk cId="3071826885" sldId="512"/>
            <ac:spMk id="2" creationId="{7FE6E1AA-C259-4AB9-AAFE-E7AA34777172}"/>
          </ac:spMkLst>
        </pc:spChg>
        <pc:spChg chg="mod">
          <ac:chgData name="Dalibor Bosnjak" userId="S::daliborb@uio.no::71b14e3e-8eb8-47ac-8094-96e2723a24af" providerId="AD" clId="Web-{2FD26A78-83CB-4D27-BD05-061431564DAE}" dt="2020-11-02T10:13:13.288" v="246" actId="20577"/>
          <ac:spMkLst>
            <pc:docMk/>
            <pc:sldMk cId="3071826885" sldId="512"/>
            <ac:spMk id="3" creationId="{67B4501E-B69A-40BB-9473-EF9E2D8E50C8}"/>
          </ac:spMkLst>
        </pc:spChg>
      </pc:sldChg>
    </pc:docChg>
  </pc:docChgLst>
  <pc:docChgLst>
    <pc:chgData name="Camilla Kuhlman" userId="S::camillku@uio.no::ee36b77d-242e-4432-8bac-2ae5a8f49836" providerId="AD" clId="Web-{B15B53D0-7989-4463-8834-ABFF0F692CD5}"/>
    <pc:docChg chg="addSld modSld sldOrd">
      <pc:chgData name="Camilla Kuhlman" userId="S::camillku@uio.no::ee36b77d-242e-4432-8bac-2ae5a8f49836" providerId="AD" clId="Web-{B15B53D0-7989-4463-8834-ABFF0F692CD5}" dt="2020-11-03T07:58:36.025" v="648" actId="20577"/>
      <pc:docMkLst>
        <pc:docMk/>
      </pc:docMkLst>
      <pc:sldChg chg="modSp ord">
        <pc:chgData name="Camilla Kuhlman" userId="S::camillku@uio.no::ee36b77d-242e-4432-8bac-2ae5a8f49836" providerId="AD" clId="Web-{B15B53D0-7989-4463-8834-ABFF0F692CD5}" dt="2020-11-03T07:39:11.793" v="352" actId="20577"/>
        <pc:sldMkLst>
          <pc:docMk/>
          <pc:sldMk cId="554727137" sldId="501"/>
        </pc:sldMkLst>
        <pc:spChg chg="mod">
          <ac:chgData name="Camilla Kuhlman" userId="S::camillku@uio.no::ee36b77d-242e-4432-8bac-2ae5a8f49836" providerId="AD" clId="Web-{B15B53D0-7989-4463-8834-ABFF0F692CD5}" dt="2020-11-03T07:37:54.058" v="337" actId="20577"/>
          <ac:spMkLst>
            <pc:docMk/>
            <pc:sldMk cId="554727137" sldId="501"/>
            <ac:spMk id="2" creationId="{00000000-0000-0000-0000-000000000000}"/>
          </ac:spMkLst>
        </pc:spChg>
        <pc:spChg chg="mod">
          <ac:chgData name="Camilla Kuhlman" userId="S::camillku@uio.no::ee36b77d-242e-4432-8bac-2ae5a8f49836" providerId="AD" clId="Web-{B15B53D0-7989-4463-8834-ABFF0F692CD5}" dt="2020-11-03T07:39:11.793" v="352" actId="20577"/>
          <ac:spMkLst>
            <pc:docMk/>
            <pc:sldMk cId="554727137" sldId="501"/>
            <ac:spMk id="5" creationId="{8D8EEB4C-35FB-4FE4-9249-30FE6ACF28F2}"/>
          </ac:spMkLst>
        </pc:spChg>
      </pc:sldChg>
      <pc:sldChg chg="modSp">
        <pc:chgData name="Camilla Kuhlman" userId="S::camillku@uio.no::ee36b77d-242e-4432-8bac-2ae5a8f49836" providerId="AD" clId="Web-{B15B53D0-7989-4463-8834-ABFF0F692CD5}" dt="2020-11-03T07:58:07.821" v="577" actId="20577"/>
        <pc:sldMkLst>
          <pc:docMk/>
          <pc:sldMk cId="3692027030" sldId="510"/>
        </pc:sldMkLst>
        <pc:spChg chg="mod">
          <ac:chgData name="Camilla Kuhlman" userId="S::camillku@uio.no::ee36b77d-242e-4432-8bac-2ae5a8f49836" providerId="AD" clId="Web-{B15B53D0-7989-4463-8834-ABFF0F692CD5}" dt="2020-11-03T07:58:07.821" v="577" actId="20577"/>
          <ac:spMkLst>
            <pc:docMk/>
            <pc:sldMk cId="3692027030" sldId="510"/>
            <ac:spMk id="2" creationId="{00000000-0000-0000-0000-000000000000}"/>
          </ac:spMkLst>
        </pc:spChg>
      </pc:sldChg>
      <pc:sldChg chg="ord">
        <pc:chgData name="Camilla Kuhlman" userId="S::camillku@uio.no::ee36b77d-242e-4432-8bac-2ae5a8f49836" providerId="AD" clId="Web-{B15B53D0-7989-4463-8834-ABFF0F692CD5}" dt="2020-11-03T07:35:19.447" v="0"/>
        <pc:sldMkLst>
          <pc:docMk/>
          <pc:sldMk cId="3418281357" sldId="511"/>
        </pc:sldMkLst>
      </pc:sldChg>
      <pc:sldChg chg="modSp ord">
        <pc:chgData name="Camilla Kuhlman" userId="S::camillku@uio.no::ee36b77d-242e-4432-8bac-2ae5a8f49836" providerId="AD" clId="Web-{B15B53D0-7989-4463-8834-ABFF0F692CD5}" dt="2020-11-03T07:57:13.602" v="567" actId="20577"/>
        <pc:sldMkLst>
          <pc:docMk/>
          <pc:sldMk cId="3071826885" sldId="512"/>
        </pc:sldMkLst>
        <pc:spChg chg="mod">
          <ac:chgData name="Camilla Kuhlman" userId="S::camillku@uio.no::ee36b77d-242e-4432-8bac-2ae5a8f49836" providerId="AD" clId="Web-{B15B53D0-7989-4463-8834-ABFF0F692CD5}" dt="2020-11-03T07:57:13.258" v="558" actId="20577"/>
          <ac:spMkLst>
            <pc:docMk/>
            <pc:sldMk cId="3071826885" sldId="512"/>
            <ac:spMk id="2" creationId="{7FE6E1AA-C259-4AB9-AAFE-E7AA34777172}"/>
          </ac:spMkLst>
        </pc:spChg>
        <pc:spChg chg="mod">
          <ac:chgData name="Camilla Kuhlman" userId="S::camillku@uio.no::ee36b77d-242e-4432-8bac-2ae5a8f49836" providerId="AD" clId="Web-{B15B53D0-7989-4463-8834-ABFF0F692CD5}" dt="2020-11-03T07:57:13.602" v="567" actId="20577"/>
          <ac:spMkLst>
            <pc:docMk/>
            <pc:sldMk cId="3071826885" sldId="512"/>
            <ac:spMk id="3" creationId="{67B4501E-B69A-40BB-9473-EF9E2D8E50C8}"/>
          </ac:spMkLst>
        </pc:spChg>
      </pc:sldChg>
      <pc:sldChg chg="modSp new ord">
        <pc:chgData name="Camilla Kuhlman" userId="S::camillku@uio.no::ee36b77d-242e-4432-8bac-2ae5a8f49836" providerId="AD" clId="Web-{B15B53D0-7989-4463-8834-ABFF0F692CD5}" dt="2020-11-03T07:56:02.070" v="513" actId="20577"/>
        <pc:sldMkLst>
          <pc:docMk/>
          <pc:sldMk cId="3645672230" sldId="513"/>
        </pc:sldMkLst>
        <pc:spChg chg="mod">
          <ac:chgData name="Camilla Kuhlman" userId="S::camillku@uio.no::ee36b77d-242e-4432-8bac-2ae5a8f49836" providerId="AD" clId="Web-{B15B53D0-7989-4463-8834-ABFF0F692CD5}" dt="2020-11-03T07:35:33.275" v="12" actId="20577"/>
          <ac:spMkLst>
            <pc:docMk/>
            <pc:sldMk cId="3645672230" sldId="513"/>
            <ac:spMk id="2" creationId="{3D974AB1-9107-481F-8D73-1E65574FEA8F}"/>
          </ac:spMkLst>
        </pc:spChg>
        <pc:spChg chg="mod">
          <ac:chgData name="Camilla Kuhlman" userId="S::camillku@uio.no::ee36b77d-242e-4432-8bac-2ae5a8f49836" providerId="AD" clId="Web-{B15B53D0-7989-4463-8834-ABFF0F692CD5}" dt="2020-11-03T07:56:02.070" v="513" actId="20577"/>
          <ac:spMkLst>
            <pc:docMk/>
            <pc:sldMk cId="3645672230" sldId="513"/>
            <ac:spMk id="3" creationId="{8A7AC30E-DABC-423C-BC6F-13862240EF79}"/>
          </ac:spMkLst>
        </pc:spChg>
      </pc:sldChg>
      <pc:sldChg chg="modSp new">
        <pc:chgData name="Camilla Kuhlman" userId="S::camillku@uio.no::ee36b77d-242e-4432-8bac-2ae5a8f49836" providerId="AD" clId="Web-{B15B53D0-7989-4463-8834-ABFF0F692CD5}" dt="2020-11-03T07:57:12.946" v="553" actId="20577"/>
        <pc:sldMkLst>
          <pc:docMk/>
          <pc:sldMk cId="546543319" sldId="514"/>
        </pc:sldMkLst>
        <pc:spChg chg="mod">
          <ac:chgData name="Camilla Kuhlman" userId="S::camillku@uio.no::ee36b77d-242e-4432-8bac-2ae5a8f49836" providerId="AD" clId="Web-{B15B53D0-7989-4463-8834-ABFF0F692CD5}" dt="2020-11-03T07:39:49.059" v="390" actId="20577"/>
          <ac:spMkLst>
            <pc:docMk/>
            <pc:sldMk cId="546543319" sldId="514"/>
            <ac:spMk id="2" creationId="{DCA1171E-505C-40E3-B879-3C771DE9CDA2}"/>
          </ac:spMkLst>
        </pc:spChg>
        <pc:spChg chg="mod">
          <ac:chgData name="Camilla Kuhlman" userId="S::camillku@uio.no::ee36b77d-242e-4432-8bac-2ae5a8f49836" providerId="AD" clId="Web-{B15B53D0-7989-4463-8834-ABFF0F692CD5}" dt="2020-11-03T07:57:12.946" v="553" actId="20577"/>
          <ac:spMkLst>
            <pc:docMk/>
            <pc:sldMk cId="546543319" sldId="514"/>
            <ac:spMk id="3" creationId="{5D9A3F3F-14F2-414E-A436-F88CD143276C}"/>
          </ac:spMkLst>
        </pc:spChg>
      </pc:sldChg>
      <pc:sldChg chg="modSp new">
        <pc:chgData name="Camilla Kuhlman" userId="S::camillku@uio.no::ee36b77d-242e-4432-8bac-2ae5a8f49836" providerId="AD" clId="Web-{B15B53D0-7989-4463-8834-ABFF0F692CD5}" dt="2020-11-03T07:58:36.025" v="647" actId="20577"/>
        <pc:sldMkLst>
          <pc:docMk/>
          <pc:sldMk cId="3204028492" sldId="515"/>
        </pc:sldMkLst>
        <pc:spChg chg="mod">
          <ac:chgData name="Camilla Kuhlman" userId="S::camillku@uio.no::ee36b77d-242e-4432-8bac-2ae5a8f49836" providerId="AD" clId="Web-{B15B53D0-7989-4463-8834-ABFF0F692CD5}" dt="2020-11-03T07:58:07.775" v="574" actId="20577"/>
          <ac:spMkLst>
            <pc:docMk/>
            <pc:sldMk cId="3204028492" sldId="515"/>
            <ac:spMk id="2" creationId="{AAD5EAC3-7EB9-4824-88BE-0EAA40751F58}"/>
          </ac:spMkLst>
        </pc:spChg>
        <pc:spChg chg="mod">
          <ac:chgData name="Camilla Kuhlman" userId="S::camillku@uio.no::ee36b77d-242e-4432-8bac-2ae5a8f49836" providerId="AD" clId="Web-{B15B53D0-7989-4463-8834-ABFF0F692CD5}" dt="2020-11-03T07:58:36.025" v="647" actId="20577"/>
          <ac:spMkLst>
            <pc:docMk/>
            <pc:sldMk cId="3204028492" sldId="515"/>
            <ac:spMk id="3" creationId="{EFF40721-4FB8-40E2-8FD9-0D8F2AD4890B}"/>
          </ac:spMkLst>
        </pc:spChg>
      </pc:sldChg>
    </pc:docChg>
  </pc:docChgLst>
  <pc:docChgLst>
    <pc:chgData name="Camilla Kuhlman" userId="S::camillku@uio.no::ee36b77d-242e-4432-8bac-2ae5a8f49836" providerId="AD" clId="Web-{F6007D19-66F6-447E-80B3-D7FA5323568A}"/>
    <pc:docChg chg="addSld">
      <pc:chgData name="Camilla Kuhlman" userId="S::camillku@uio.no::ee36b77d-242e-4432-8bac-2ae5a8f49836" providerId="AD" clId="Web-{F6007D19-66F6-447E-80B3-D7FA5323568A}" dt="2020-11-01T22:47:35.851" v="0"/>
      <pc:docMkLst>
        <pc:docMk/>
      </pc:docMkLst>
      <pc:sldChg chg="new">
        <pc:chgData name="Camilla Kuhlman" userId="S::camillku@uio.no::ee36b77d-242e-4432-8bac-2ae5a8f49836" providerId="AD" clId="Web-{F6007D19-66F6-447E-80B3-D7FA5323568A}" dt="2020-11-01T22:47:35.851" v="0"/>
        <pc:sldMkLst>
          <pc:docMk/>
          <pc:sldMk cId="3418281357" sldId="511"/>
        </pc:sldMkLst>
      </pc:sldChg>
    </pc:docChg>
  </pc:docChgLst>
  <pc:docChgLst>
    <pc:chgData name="Dalibor Bosnjak" userId="S::daliborb@uio.no::71b14e3e-8eb8-47ac-8094-96e2723a24af" providerId="AD" clId="Web-{57E11F20-1217-40AD-A880-833B08DA90DD}"/>
    <pc:docChg chg="modSld">
      <pc:chgData name="Dalibor Bosnjak" userId="S::daliborb@uio.no::71b14e3e-8eb8-47ac-8094-96e2723a24af" providerId="AD" clId="Web-{57E11F20-1217-40AD-A880-833B08DA90DD}" dt="2020-11-02T10:06:11.164" v="7" actId="20577"/>
      <pc:docMkLst>
        <pc:docMk/>
      </pc:docMkLst>
      <pc:sldChg chg="modSp">
        <pc:chgData name="Dalibor Bosnjak" userId="S::daliborb@uio.no::71b14e3e-8eb8-47ac-8094-96e2723a24af" providerId="AD" clId="Web-{57E11F20-1217-40AD-A880-833B08DA90DD}" dt="2020-11-02T10:06:11.164" v="6" actId="20577"/>
        <pc:sldMkLst>
          <pc:docMk/>
          <pc:sldMk cId="3418281357" sldId="511"/>
        </pc:sldMkLst>
        <pc:spChg chg="mod">
          <ac:chgData name="Dalibor Bosnjak" userId="S::daliborb@uio.no::71b14e3e-8eb8-47ac-8094-96e2723a24af" providerId="AD" clId="Web-{57E11F20-1217-40AD-A880-833B08DA90DD}" dt="2020-11-02T10:06:11.164" v="6" actId="20577"/>
          <ac:spMkLst>
            <pc:docMk/>
            <pc:sldMk cId="3418281357" sldId="511"/>
            <ac:spMk id="4" creationId="{470CF7DF-0590-4981-A88B-475E02C8C04A}"/>
          </ac:spMkLst>
        </pc:spChg>
      </pc:sldChg>
    </pc:docChg>
  </pc:docChgLst>
  <pc:docChgLst>
    <pc:chgData name="Camilla Kuhlman" userId="S::camillku@uio.no::ee36b77d-242e-4432-8bac-2ae5a8f49836" providerId="AD" clId="Web-{2AEBFA4A-9F57-4757-B503-04867E46F435}"/>
    <pc:docChg chg="addSld delSld modSld">
      <pc:chgData name="Camilla Kuhlman" userId="S::camillku@uio.no::ee36b77d-242e-4432-8bac-2ae5a8f49836" providerId="AD" clId="Web-{2AEBFA4A-9F57-4757-B503-04867E46F435}" dt="2020-11-02T11:56:11.254" v="4"/>
      <pc:docMkLst>
        <pc:docMk/>
      </pc:docMkLst>
      <pc:sldChg chg="modSp new del">
        <pc:chgData name="Camilla Kuhlman" userId="S::camillku@uio.no::ee36b77d-242e-4432-8bac-2ae5a8f49836" providerId="AD" clId="Web-{2AEBFA4A-9F57-4757-B503-04867E46F435}" dt="2020-11-02T11:56:11.254" v="4"/>
        <pc:sldMkLst>
          <pc:docMk/>
          <pc:sldMk cId="3470987056" sldId="513"/>
        </pc:sldMkLst>
        <pc:spChg chg="mod">
          <ac:chgData name="Camilla Kuhlman" userId="S::camillku@uio.no::ee36b77d-242e-4432-8bac-2ae5a8f49836" providerId="AD" clId="Web-{2AEBFA4A-9F57-4757-B503-04867E46F435}" dt="2020-11-02T11:56:06.472" v="1" actId="20577"/>
          <ac:spMkLst>
            <pc:docMk/>
            <pc:sldMk cId="3470987056" sldId="513"/>
            <ac:spMk id="2" creationId="{E3288275-F8E0-43AD-9A8D-D06DEFF48962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  <pc:docChgLst>
    <pc:chgData name="Camilla Kuhlman" userId="S::camillku@uio.no::ee36b77d-242e-4432-8bac-2ae5a8f49836" providerId="AD" clId="Web-{141ACF2F-9F3A-42B6-ACE2-4A2FD47ACBBE}"/>
    <pc:docChg chg="modSld">
      <pc:chgData name="Camilla Kuhlman" userId="S::camillku@uio.no::ee36b77d-242e-4432-8bac-2ae5a8f49836" providerId="AD" clId="Web-{141ACF2F-9F3A-42B6-ACE2-4A2FD47ACBBE}" dt="2020-11-05T20:07:58.201" v="9" actId="20577"/>
      <pc:docMkLst>
        <pc:docMk/>
      </pc:docMkLst>
      <pc:sldChg chg="modSp">
        <pc:chgData name="Camilla Kuhlman" userId="S::camillku@uio.no::ee36b77d-242e-4432-8bac-2ae5a8f49836" providerId="AD" clId="Web-{141ACF2F-9F3A-42B6-ACE2-4A2FD47ACBBE}" dt="2020-11-05T20:07:58.185" v="8" actId="20577"/>
        <pc:sldMkLst>
          <pc:docMk/>
          <pc:sldMk cId="3071826885" sldId="512"/>
        </pc:sldMkLst>
        <pc:spChg chg="mod">
          <ac:chgData name="Camilla Kuhlman" userId="S::camillku@uio.no::ee36b77d-242e-4432-8bac-2ae5a8f49836" providerId="AD" clId="Web-{141ACF2F-9F3A-42B6-ACE2-4A2FD47ACBBE}" dt="2020-11-05T20:07:58.185" v="8" actId="20577"/>
          <ac:spMkLst>
            <pc:docMk/>
            <pc:sldMk cId="3071826885" sldId="512"/>
            <ac:spMk id="3" creationId="{67B4501E-B69A-40BB-9473-EF9E2D8E50C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01.10.2021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01.10.2021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252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031921" y="5757334"/>
            <a:ext cx="9482297" cy="25964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1218715" y="599502"/>
            <a:ext cx="11528119" cy="8960996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9" y="7624909"/>
            <a:ext cx="1262374" cy="1514908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9475469"/>
            <a:ext cx="13546138" cy="68453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-2354" y="4"/>
            <a:ext cx="13546138" cy="68453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4" y="340515"/>
            <a:ext cx="2240161" cy="176898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677307" y="855532"/>
            <a:ext cx="12191524" cy="153617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77307" y="855532"/>
            <a:ext cx="12191524" cy="153617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77307" y="2903759"/>
            <a:ext cx="12191524" cy="6172039"/>
          </a:xfrm>
        </p:spPr>
        <p:txBody>
          <a:bodyPr/>
          <a:lstStyle>
            <a:lvl1pPr>
              <a:defRPr sz="42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556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44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77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9475469"/>
            <a:ext cx="13546138" cy="68453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-2354" y="4"/>
            <a:ext cx="13546138" cy="68453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4" y="340515"/>
            <a:ext cx="2240161" cy="1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9475469"/>
            <a:ext cx="13546138" cy="68453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/>
          </a:p>
        </p:txBody>
      </p:sp>
      <p:sp>
        <p:nvSpPr>
          <p:cNvPr id="9" name="Rektangel 8"/>
          <p:cNvSpPr/>
          <p:nvPr userDrawn="1"/>
        </p:nvSpPr>
        <p:spPr>
          <a:xfrm>
            <a:off x="-2354" y="4"/>
            <a:ext cx="13546138" cy="68453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4" y="340515"/>
            <a:ext cx="2240161" cy="1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77307" y="855532"/>
            <a:ext cx="12191524" cy="1536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77307" y="2903759"/>
            <a:ext cx="12191524" cy="6172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sldNum="0" hdr="0" ftr="0" dt="0"/>
  <p:txStyles>
    <p:titleStyle>
      <a:lvl1pPr algn="ctr" defTabSz="1625620" rtl="0" eaLnBrk="1" latinLnBrk="0" hangingPunct="1">
        <a:spcBef>
          <a:spcPct val="0"/>
        </a:spcBef>
        <a:buNone/>
        <a:defRPr sz="7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9608" indent="-609608" algn="l" defTabSz="1625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1320817" indent="-508006" algn="l" defTabSz="1625620" rtl="0" eaLnBrk="1" latinLnBrk="0" hangingPunct="1">
        <a:spcBef>
          <a:spcPct val="20000"/>
        </a:spcBef>
        <a:buFont typeface="Arial" panose="020B0604020202020204" pitchFamily="34" charset="0"/>
        <a:buChar char="–"/>
        <a:defRPr sz="3556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»"/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2" y="957944"/>
            <a:ext cx="867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Veileder for utarbeiding av NFR - faktureringsgrunnlag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9598" y="1550238"/>
            <a:ext cx="12235545" cy="1144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Kontroller rapporten «prosjektfordringer og gjeld BOA» </a:t>
            </a:r>
            <a:r>
              <a:rPr lang="nb-NO" dirty="0" smtClean="0"/>
              <a:t>i Unit 4 om </a:t>
            </a:r>
            <a:r>
              <a:rPr lang="nb-NO" dirty="0"/>
              <a:t>det er et </a:t>
            </a:r>
            <a:r>
              <a:rPr lang="nb-NO" dirty="0" smtClean="0"/>
              <a:t>faktureringsgrunnlag</a:t>
            </a:r>
          </a:p>
          <a:p>
            <a:pPr marL="800100" lvl="1" indent="-342900">
              <a:buFont typeface="+mj-lt"/>
              <a:buAutoNum type="arabicPeriod"/>
            </a:pPr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Positivt beløp tilsier at det er et grunnlag for fakturering da pådratte kostnader er høyere enn fakturert hittil i prosjektet.</a:t>
            </a:r>
          </a:p>
          <a:p>
            <a:pPr lvl="1"/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Rapporten «NFR – faktureringsgrunnlag» i Tablaeu brukes som vedlegg til faktura. Inntektene og kostnadene er gruppert </a:t>
            </a:r>
            <a:r>
              <a:rPr lang="nb-NO" dirty="0" err="1" smtClean="0"/>
              <a:t>iht</a:t>
            </a:r>
            <a:r>
              <a:rPr lang="nb-NO" dirty="0" smtClean="0"/>
              <a:t> NFR sitt rapporteringsformat. </a:t>
            </a:r>
          </a:p>
          <a:p>
            <a:endParaRPr lang="nb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Eventuelle samarbeidspartnere sine regnskaper må spesifiseres </a:t>
            </a:r>
            <a:r>
              <a:rPr lang="nb-NO" dirty="0" err="1" smtClean="0"/>
              <a:t>iht</a:t>
            </a:r>
            <a:r>
              <a:rPr lang="nb-NO" dirty="0" smtClean="0"/>
              <a:t> NFR sitt rapporteringsformat gjennom konsolidering.</a:t>
            </a:r>
            <a:endParaRPr lang="nb-NO" dirty="0"/>
          </a:p>
          <a:p>
            <a:endParaRPr lang="nb-NO" dirty="0"/>
          </a:p>
          <a:p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For konverterte prosjekter så må det gjøres en konsolideringsjobb med datakilden fra tidligere system Oracle og Unit 4. Det er etablert en egen Excel-mal til dette formål. </a:t>
            </a:r>
          </a:p>
          <a:p>
            <a:r>
              <a:rPr lang="nb-NO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Fra historisk systemkilde (Oracle) </a:t>
            </a:r>
            <a:r>
              <a:rPr lang="nb-NO" dirty="0"/>
              <a:t>så hentes rapporten «NFR rapportering</a:t>
            </a:r>
            <a:r>
              <a:rPr lang="nb-NO" dirty="0" smtClean="0"/>
              <a:t>». Rapporten summerer </a:t>
            </a:r>
            <a:r>
              <a:rPr lang="nb-NO" dirty="0"/>
              <a:t>inntekter og kostnader fra perioden før konvertering.  </a:t>
            </a:r>
          </a:p>
          <a:p>
            <a:pPr lvl="1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Rapportene fra Unit 4 og Oracle må konsolideres i eget Excel ark. Her summeres inntekter og kostnader og skal synliggjøre faktureringsgrunnlaget som fremkommer av rapporten «prosjektfordringer og gjeld». </a:t>
            </a:r>
          </a:p>
          <a:p>
            <a:pPr marL="342900" indent="-342900">
              <a:buFont typeface="+mj-lt"/>
              <a:buAutoNum type="arabicPeriod"/>
            </a:pPr>
            <a:endParaRPr lang="nb-NO" dirty="0" smtClean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 smtClean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 smtClean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 smtClean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 smtClean="0"/>
          </a:p>
          <a:p>
            <a:r>
              <a:rPr lang="nb-NO" dirty="0" smtClean="0"/>
              <a:t>  </a:t>
            </a: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lvl="1"/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lvl="1"/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6223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908" y="6222777"/>
            <a:ext cx="125505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78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908" y="6222777"/>
            <a:ext cx="125505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6222777"/>
            <a:ext cx="5827600" cy="26768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545" y="952582"/>
            <a:ext cx="9980017" cy="27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1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3420292B31F4141A0B8A0AF55413D2B" ma:contentTypeVersion="8" ma:contentTypeDescription="Opprett et nytt dokument." ma:contentTypeScope="" ma:versionID="a3a9112774af9493dee9983e124aab47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5c370029326c6976ee36a89260a1be1b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4A069D-752B-4054-B157-825253D80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9a082ae-b1de-4314-a5f5-4346290b89fa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46827</TotalTime>
  <Words>166</Words>
  <Application>Microsoft Office PowerPoint</Application>
  <PresentationFormat>Custom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Anette Clason Lund</cp:lastModifiedBy>
  <cp:revision>1123</cp:revision>
  <cp:lastPrinted>2020-09-15T08:35:47Z</cp:lastPrinted>
  <dcterms:created xsi:type="dcterms:W3CDTF">2018-11-26T13:02:02Z</dcterms:created>
  <dcterms:modified xsi:type="dcterms:W3CDTF">2021-10-01T13:19:05Z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