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85" r:id="rId3"/>
    <p:sldId id="284" r:id="rId4"/>
    <p:sldId id="286" r:id="rId5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78" autoAdjust="0"/>
    <p:restoredTop sz="69592" autoAdjust="0"/>
  </p:normalViewPr>
  <p:slideViewPr>
    <p:cSldViewPr>
      <p:cViewPr varScale="1">
        <p:scale>
          <a:sx n="72" d="100"/>
          <a:sy n="72" d="100"/>
        </p:scale>
        <p:origin x="1488" y="53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CA26FB2-06C0-4E1A-8652-67F803A5B0B2}" type="datetime1">
              <a:rPr lang="nb-NO" altLang="nb-NO"/>
              <a:pPr>
                <a:defRPr/>
              </a:pPr>
              <a:t>25.05.2018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6291333-8B08-4C36-952B-74E3CD8D48E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70561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FF8E781-6431-4349-9DFB-1502890C915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909527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nb-NO" dirty="0"/>
              <a:t>En leverandør har mulighet for fri testing av programvaren</a:t>
            </a:r>
          </a:p>
          <a:p>
            <a:pPr lvl="1"/>
            <a:r>
              <a:rPr lang="nb-NO" dirty="0"/>
              <a:t>En leverandør krever workshop og betaling for å kunne teste ut programvare </a:t>
            </a:r>
          </a:p>
          <a:p>
            <a:pPr lvl="1"/>
            <a:r>
              <a:rPr lang="nb-NO" dirty="0"/>
              <a:t>WS avtales med leverandøren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77658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7227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39045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8CF92-FCC2-4FBB-9F8C-8ED429043180}" type="datetime1">
              <a:rPr lang="nb-NO" altLang="nb-NO"/>
              <a:pPr>
                <a:defRPr/>
              </a:pPr>
              <a:t>25.05.2018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5ACD5-0D42-42F7-B111-2AEA8F2C363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9160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50365-4E4D-4100-BCA3-55140E883697}" type="datetime1">
              <a:rPr lang="nb-NO" altLang="nb-NO"/>
              <a:pPr>
                <a:defRPr/>
              </a:pPr>
              <a:t>25.05.2018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916B1-5B0A-4BA8-8794-3D037D7341E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0866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41EAC-7996-42D5-9087-B971990E891A}" type="datetime1">
              <a:rPr lang="nb-NO" altLang="nb-NO"/>
              <a:pPr>
                <a:defRPr/>
              </a:pPr>
              <a:t>25.05.2018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70C7C-F512-42E6-8D6D-37AF1A34489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0451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6DFD3-5BD6-4FCE-9ED6-13FEA292E7AC}" type="datetime1">
              <a:rPr lang="nb-NO" altLang="nb-NO"/>
              <a:pPr>
                <a:defRPr/>
              </a:pPr>
              <a:t>25.05.2018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7D392-29E3-4CFE-AAF3-CCFF333B8D9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9228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B94B8-B9C8-4F1B-89ED-7C5D1D7619BF}" type="datetime1">
              <a:rPr lang="nb-NO" altLang="nb-NO"/>
              <a:pPr>
                <a:defRPr/>
              </a:pPr>
              <a:t>25.05.2018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4946C-0E64-4CCE-ACA9-014E45EFACA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300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3646F-E7A5-4583-9973-DF4B29E28F19}" type="datetime1">
              <a:rPr lang="nb-NO" altLang="nb-NO"/>
              <a:pPr>
                <a:defRPr/>
              </a:pPr>
              <a:t>25.05.2018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EC78-B924-4ED5-87EC-7C85B98860F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9025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1C27-5D1A-4AB4-B3F3-86F92E529483}" type="datetime1">
              <a:rPr lang="nb-NO" altLang="nb-NO"/>
              <a:pPr>
                <a:defRPr/>
              </a:pPr>
              <a:t>25.05.2018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6B3B4-F556-4108-A2D4-15BB0371DD5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220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91A82-8320-4BDC-8540-FB67DCED79BA}" type="datetime1">
              <a:rPr lang="nb-NO" altLang="nb-NO"/>
              <a:pPr>
                <a:defRPr/>
              </a:pPr>
              <a:t>25.05.2018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DAC4C-845E-4338-8CA4-94A3E81CFC1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2211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E606A28-8D8C-4530-A8FA-718CEBE1EB13}" type="datetime1">
              <a:rPr lang="nb-NO" altLang="nb-NO"/>
              <a:pPr>
                <a:defRPr/>
              </a:pPr>
              <a:t>25.05.2018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6C22D38-D347-4E0B-8AE2-2CF1C622780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0" fontAlgn="base" hangingPunct="0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pPr eaLnBrk="1" hangingPunct="1"/>
            <a:r>
              <a:rPr lang="nb-NO" altLang="nb-NO" dirty="0"/>
              <a:t>Digitaliseringsprogrammet – 25. mai 2018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/>
          <a:p>
            <a:pPr eaLnBrk="1" hangingPunct="1"/>
            <a:r>
              <a:rPr lang="nb-NO" altLang="nb-NO" dirty="0" err="1"/>
              <a:t>Robotic</a:t>
            </a:r>
            <a:r>
              <a:rPr lang="nb-NO" altLang="nb-NO" dirty="0"/>
              <a:t> </a:t>
            </a:r>
            <a:r>
              <a:rPr lang="nb-NO" altLang="nb-NO" dirty="0" err="1"/>
              <a:t>Process</a:t>
            </a:r>
            <a:r>
              <a:rPr lang="nb-NO" altLang="nb-NO" dirty="0"/>
              <a:t> Automation (RPA) – framdrift i status for aktiviteten </a:t>
            </a:r>
          </a:p>
          <a:p>
            <a:pPr eaLnBrk="1" hangingPunct="1"/>
            <a:endParaRPr lang="nb-NO" alt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437" y="337220"/>
            <a:ext cx="7921625" cy="954088"/>
          </a:xfrm>
        </p:spPr>
        <p:txBody>
          <a:bodyPr/>
          <a:lstStyle/>
          <a:p>
            <a:r>
              <a:rPr lang="nb-NO" dirty="0"/>
              <a:t>Aktiviteter er i gang: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01316"/>
            <a:ext cx="7924800" cy="3878684"/>
          </a:xfrm>
        </p:spPr>
        <p:txBody>
          <a:bodyPr/>
          <a:lstStyle/>
          <a:p>
            <a:r>
              <a:rPr lang="nb-NO" dirty="0"/>
              <a:t>Anskaffelsesprosessen for teknologisk plattform er påbegynt</a:t>
            </a:r>
          </a:p>
          <a:p>
            <a:pPr lvl="1"/>
            <a:r>
              <a:rPr lang="nb-NO" dirty="0"/>
              <a:t>Samarbeid mellom USIT og Innkjøp</a:t>
            </a:r>
          </a:p>
          <a:p>
            <a:pPr marL="363538" lvl="1" indent="0">
              <a:buNone/>
            </a:pPr>
            <a:endParaRPr lang="nb-NO" dirty="0"/>
          </a:p>
          <a:p>
            <a:pPr marL="363538" lvl="1" indent="0">
              <a:buNone/>
            </a:pPr>
            <a:endParaRPr lang="nb-NO" dirty="0"/>
          </a:p>
          <a:p>
            <a:r>
              <a:rPr lang="nb-NO" dirty="0"/>
              <a:t>Etablert en gruppe på tvers av fagområdene for å se på egnede prosesser for RPA</a:t>
            </a:r>
          </a:p>
          <a:p>
            <a:pPr lvl="1"/>
            <a:r>
              <a:rPr lang="nb-NO" dirty="0"/>
              <a:t>ADS både lønn/økonomi/mm og sak/arkiv, AF, UB og USIT</a:t>
            </a:r>
          </a:p>
          <a:p>
            <a:pPr lvl="1"/>
            <a:r>
              <a:rPr lang="nb-NO" dirty="0"/>
              <a:t>Denne gruppen skal delta på workshops</a:t>
            </a:r>
          </a:p>
          <a:p>
            <a:pPr lvl="1"/>
            <a:r>
              <a:rPr lang="nb-NO" dirty="0"/>
              <a:t>Mål: opparbeide erfaring og kunnskap om teknologien </a:t>
            </a:r>
          </a:p>
          <a:p>
            <a:pPr lvl="1"/>
            <a:endParaRPr lang="nb-NO" dirty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25.05.2018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88365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2400" dirty="0" err="1"/>
              <a:t>Robotic</a:t>
            </a:r>
            <a:r>
              <a:rPr lang="nb-NO" altLang="nb-NO" sz="2400" dirty="0"/>
              <a:t> </a:t>
            </a:r>
            <a:r>
              <a:rPr lang="nb-NO" altLang="nb-NO" sz="2400" dirty="0" err="1"/>
              <a:t>Process</a:t>
            </a:r>
            <a:r>
              <a:rPr lang="nb-NO" altLang="nb-NO" sz="2400" dirty="0"/>
              <a:t> Automation (RPA)</a:t>
            </a:r>
            <a:endParaRPr lang="nb-NO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294" y="1651000"/>
            <a:ext cx="7094211" cy="34290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25.05.2018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  <p:sp>
        <p:nvSpPr>
          <p:cNvPr id="3" name="Rectangle 2"/>
          <p:cNvSpPr/>
          <p:nvPr/>
        </p:nvSpPr>
        <p:spPr bwMode="auto">
          <a:xfrm>
            <a:off x="2915816" y="2209428"/>
            <a:ext cx="1800200" cy="273630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9848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Tidsplan for anskaffelsesprosessen: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bør sende forespørsel senest 4. juni</a:t>
            </a:r>
          </a:p>
          <a:p>
            <a:r>
              <a:rPr lang="nb-NO" dirty="0"/>
              <a:t>Tilbudsfrist bør være senest 15. juni</a:t>
            </a:r>
          </a:p>
          <a:p>
            <a:r>
              <a:rPr lang="nb-NO" dirty="0"/>
              <a:t>Beslutning meddeles senest 22. juni</a:t>
            </a:r>
          </a:p>
          <a:p>
            <a:r>
              <a:rPr lang="nb-NO" dirty="0"/>
              <a:t>Karensfristen - selvvalgt - settes til 27. juni</a:t>
            </a:r>
          </a:p>
          <a:p>
            <a:r>
              <a:rPr lang="nb-NO" dirty="0"/>
              <a:t>Kontrakten signeres 29. juni.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25.05.2018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03185716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12. UiO-norsk-symboler-med-rod-bakgrunn.potx" id="{9AFB11AA-5FED-465A-B8C4-9ED024FCFED1}" vid="{584F309A-6D50-4AC2-9E38-ABE5A24AF17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5050</TotalTime>
  <Words>159</Words>
  <Application>Microsoft Office PowerPoint</Application>
  <PresentationFormat>Skjermfremvisning (16:10)</PresentationFormat>
  <Paragraphs>29</Paragraphs>
  <Slides>4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7" baseType="lpstr">
      <vt:lpstr>ヒラギノ角ゴ Pro W3</vt:lpstr>
      <vt:lpstr>Arial</vt:lpstr>
      <vt:lpstr>UIONorsk16-10</vt:lpstr>
      <vt:lpstr>Digitaliseringsprogrammet – 25. mai 2018</vt:lpstr>
      <vt:lpstr>Aktiviteter er i gang:</vt:lpstr>
      <vt:lpstr>Robotic Process Automation (RPA)</vt:lpstr>
      <vt:lpstr>Tidsplan for anskaffelsesprosessen: 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2</dc:title>
  <dc:creator>Hanne Baadsgaard Utigard</dc:creator>
  <cp:lastModifiedBy>Elisabeth Smokvina</cp:lastModifiedBy>
  <cp:revision>26</cp:revision>
  <dcterms:created xsi:type="dcterms:W3CDTF">2013-09-09T08:30:39Z</dcterms:created>
  <dcterms:modified xsi:type="dcterms:W3CDTF">2018-05-25T10:13:48Z</dcterms:modified>
</cp:coreProperties>
</file>