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6837" autoAdjust="0"/>
  </p:normalViewPr>
  <p:slideViewPr>
    <p:cSldViewPr>
      <p:cViewPr varScale="1">
        <p:scale>
          <a:sx n="107" d="100"/>
          <a:sy n="107" d="100"/>
        </p:scale>
        <p:origin x="1002" y="9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2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30.08.2018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30.08.2018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Endringer i UiO/SA-mandatet</a:t>
            </a:r>
            <a:endParaRPr lang="nb-NO" altLang="nb-NO" dirty="0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1305" y="1561356"/>
            <a:ext cx="7924800" cy="3429000"/>
          </a:xfrm>
        </p:spPr>
        <p:txBody>
          <a:bodyPr/>
          <a:lstStyle/>
          <a:p>
            <a:r>
              <a:rPr lang="nb-NO" dirty="0"/>
              <a:t>Vi har gjort mandatet </a:t>
            </a:r>
            <a:r>
              <a:rPr lang="nb-NO" dirty="0" smtClean="0"/>
              <a:t>mer generisk </a:t>
            </a:r>
            <a:r>
              <a:rPr lang="nb-NO" dirty="0"/>
              <a:t>slik at det kan passe for alle tre </a:t>
            </a:r>
            <a:r>
              <a:rPr lang="nb-NO" dirty="0" smtClean="0"/>
              <a:t>faser </a:t>
            </a:r>
          </a:p>
          <a:p>
            <a:r>
              <a:rPr lang="nb-NO" dirty="0" smtClean="0"/>
              <a:t>Vi </a:t>
            </a:r>
            <a:r>
              <a:rPr lang="nb-NO" dirty="0"/>
              <a:t>har kuttet en side med tekst ved å stramme </a:t>
            </a:r>
            <a:r>
              <a:rPr lang="nb-NO" dirty="0" smtClean="0"/>
              <a:t>opp/korte ned teksten </a:t>
            </a:r>
          </a:p>
          <a:p>
            <a:r>
              <a:rPr lang="nb-NO" dirty="0" smtClean="0"/>
              <a:t>Vi </a:t>
            </a:r>
            <a:r>
              <a:rPr lang="nb-NO" dirty="0"/>
              <a:t>har endret begrunnelsen slik at det handler mer om prosjektet og mindre om </a:t>
            </a:r>
            <a:r>
              <a:rPr lang="nb-NO" dirty="0" smtClean="0"/>
              <a:t>programmet </a:t>
            </a:r>
          </a:p>
          <a:p>
            <a:r>
              <a:rPr lang="nb-NO" dirty="0" smtClean="0"/>
              <a:t>Vi </a:t>
            </a:r>
            <a:r>
              <a:rPr lang="nb-NO" dirty="0"/>
              <a:t>har lagt inn </a:t>
            </a:r>
            <a:r>
              <a:rPr lang="nb-NO" dirty="0" smtClean="0"/>
              <a:t>mer tekst knyttet til gevinster</a:t>
            </a:r>
          </a:p>
          <a:p>
            <a:r>
              <a:rPr lang="nb-NO" dirty="0"/>
              <a:t>V</a:t>
            </a:r>
            <a:r>
              <a:rPr lang="nb-NO" dirty="0" smtClean="0"/>
              <a:t>i </a:t>
            </a:r>
            <a:r>
              <a:rPr lang="nb-NO" dirty="0"/>
              <a:t>har fått inn navnene på </a:t>
            </a:r>
            <a:r>
              <a:rPr lang="nb-NO" dirty="0" smtClean="0"/>
              <a:t>styringsgruppens deltakere. </a:t>
            </a:r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</Template>
  <TotalTime>24</TotalTime>
  <Words>67</Words>
  <Application>Microsoft Office PowerPoint</Application>
  <PresentationFormat>On-screen Show (16:10)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ヒラギノ角ゴ Pro W3</vt:lpstr>
      <vt:lpstr>UIONorsk16-10</vt:lpstr>
      <vt:lpstr>Endringer i UiO/SA-mandatet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Møte mellom programkontoret og prosjektlederne</dc:title>
  <dc:creator>Jan Thorsen</dc:creator>
  <cp:lastModifiedBy>Jan Thorsen</cp:lastModifiedBy>
  <cp:revision>7</cp:revision>
  <dcterms:created xsi:type="dcterms:W3CDTF">2018-08-15T11:05:10Z</dcterms:created>
  <dcterms:modified xsi:type="dcterms:W3CDTF">2018-08-30T08:46:55Z</dcterms:modified>
</cp:coreProperties>
</file>