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837" autoAdjust="0"/>
  </p:normalViewPr>
  <p:slideViewPr>
    <p:cSldViewPr>
      <p:cViewPr varScale="1">
        <p:scale>
          <a:sx n="107" d="100"/>
          <a:sy n="107" d="100"/>
        </p:scale>
        <p:origin x="1002" y="9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2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31.08.2018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31.08.2018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Programkontoret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305" y="1561356"/>
            <a:ext cx="7924800" cy="3429000"/>
          </a:xfrm>
        </p:spPr>
        <p:txBody>
          <a:bodyPr/>
          <a:lstStyle/>
          <a:p>
            <a:r>
              <a:rPr lang="nb-NO" sz="1800" dirty="0" smtClean="0"/>
              <a:t>Vi jobber med å få på plass HR-ressurs</a:t>
            </a:r>
          </a:p>
          <a:p>
            <a:pPr lvl="1"/>
            <a:r>
              <a:rPr lang="nb-NO" sz="1600" dirty="0" smtClean="0"/>
              <a:t>Finansiering av et årsverk?</a:t>
            </a:r>
          </a:p>
          <a:p>
            <a:r>
              <a:rPr lang="nb-NO" sz="1800" dirty="0" smtClean="0"/>
              <a:t>Vi jobber med å få på plass kommunikasjonsressurs, Tonje slutter i </a:t>
            </a:r>
            <a:r>
              <a:rPr lang="nb-NO" sz="1800" dirty="0" smtClean="0"/>
              <a:t>dag</a:t>
            </a:r>
          </a:p>
          <a:p>
            <a:r>
              <a:rPr lang="nb-NO" sz="1800" dirty="0" smtClean="0"/>
              <a:t>Kompetanse – oppfølging av Strategisk IT-forståelse for ledere</a:t>
            </a:r>
          </a:p>
          <a:p>
            <a:pPr lvl="1"/>
            <a:r>
              <a:rPr lang="nb-NO" sz="1500" dirty="0" smtClean="0"/>
              <a:t>To temakvelder</a:t>
            </a:r>
          </a:p>
          <a:p>
            <a:pPr lvl="2"/>
            <a:r>
              <a:rPr lang="nb-NO" sz="1200" dirty="0" smtClean="0"/>
              <a:t>Digital ledelse i offentlig sektor, hva gjør de beste?</a:t>
            </a:r>
          </a:p>
          <a:p>
            <a:pPr lvl="2"/>
            <a:r>
              <a:rPr lang="nb-NO" sz="1200" smtClean="0"/>
              <a:t>Plattformer, tung IT og lett IT</a:t>
            </a:r>
            <a:endParaRPr lang="nb-NO" sz="1200" dirty="0" smtClean="0"/>
          </a:p>
          <a:p>
            <a:r>
              <a:rPr lang="nb-NO" sz="1800" dirty="0" smtClean="0"/>
              <a:t>Gjennomført WS med tema:</a:t>
            </a:r>
            <a:r>
              <a:rPr lang="nb-NO" sz="1800" dirty="0"/>
              <a:t> </a:t>
            </a:r>
            <a:r>
              <a:rPr lang="nb-NO" sz="1800" dirty="0" smtClean="0"/>
              <a:t>Fange opp områder som faller mellom prosjektene, </a:t>
            </a:r>
            <a:r>
              <a:rPr lang="nb-NO" sz="1800" dirty="0" err="1" smtClean="0"/>
              <a:t>f.eks</a:t>
            </a:r>
            <a:r>
              <a:rPr lang="nb-NO" sz="1800" dirty="0" smtClean="0"/>
              <a:t> roller, stedkoder, tilganger </a:t>
            </a:r>
            <a:r>
              <a:rPr lang="nb-NO" sz="1800" dirty="0" err="1" smtClean="0"/>
              <a:t>osv</a:t>
            </a:r>
            <a:endParaRPr lang="nb-NO" sz="1800" dirty="0" smtClean="0"/>
          </a:p>
          <a:p>
            <a:r>
              <a:rPr lang="nb-NO" sz="1800" dirty="0" smtClean="0"/>
              <a:t>Etablert ukentlig samhandlingsmøter mellom program og prosjektene</a:t>
            </a:r>
          </a:p>
          <a:p>
            <a:pPr lvl="1"/>
            <a:r>
              <a:rPr lang="nb-NO" sz="1600" dirty="0" smtClean="0"/>
              <a:t>Benytter Microsoft Teams som samhandlingsverktøy</a:t>
            </a:r>
          </a:p>
          <a:p>
            <a:pPr lvl="1"/>
            <a:r>
              <a:rPr lang="nb-NO" sz="1600" dirty="0" smtClean="0"/>
              <a:t>Deltakerne skal tilbys opplæring i bruken av Teams</a:t>
            </a:r>
          </a:p>
          <a:p>
            <a:pPr lvl="1"/>
            <a:endParaRPr lang="nb-NO" sz="1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</Template>
  <TotalTime>29</TotalTime>
  <Words>98</Words>
  <Application>Microsoft Office PowerPoint</Application>
  <PresentationFormat>On-screen Show (16:10)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ヒラギノ角ゴ Pro W3</vt:lpstr>
      <vt:lpstr>UIONorsk16-10</vt:lpstr>
      <vt:lpstr>Programkontoret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Møte mellom programkontoret og prosjektlederne</dc:title>
  <dc:creator>Jan Thorsen</dc:creator>
  <cp:lastModifiedBy>Jan Thorsen</cp:lastModifiedBy>
  <cp:revision>9</cp:revision>
  <dcterms:created xsi:type="dcterms:W3CDTF">2018-08-15T11:05:10Z</dcterms:created>
  <dcterms:modified xsi:type="dcterms:W3CDTF">2018-08-31T10:42:04Z</dcterms:modified>
</cp:coreProperties>
</file>