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28.08.2018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28.08.2018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28.08.2018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28.08.2018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28.08.2018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28.08.2018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I oppstart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I oppstart</a:t>
            </a: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August 2018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Jan Thorsen på plass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Avklare HR-</a:t>
            </a:r>
            <a:r>
              <a:rPr lang="nb-NO" sz="1100" b="0" dirty="0" err="1" smtClean="0"/>
              <a:t>resssurs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Kommunikasjonsressurs slutter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Det jobbes med konkret forslag til ny kommunikasjonsressurs</a:t>
            </a: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i oppstartsfase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Etablert programstyre og utnevnt </a:t>
            </a:r>
            <a:r>
              <a:rPr lang="nb-NO" sz="1100" b="0" dirty="0" smtClean="0"/>
              <a:t>styringsgruppeledere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Avrop på konsulentbistand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Utarbeidet </a:t>
            </a:r>
            <a:r>
              <a:rPr lang="nb-NO" sz="1100" b="0" dirty="0" err="1" smtClean="0"/>
              <a:t>rapporteringsmal</a:t>
            </a:r>
            <a:endParaRPr lang="nb-NO" sz="11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Oppstartsaktiviteter iverksatt: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1000" b="0" dirty="0" smtClean="0"/>
              <a:t>Etablert ukentlige samhandlingsmøter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1000" b="0" dirty="0" smtClean="0"/>
              <a:t>Etablert samhandlingsverktøy og ulike maler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1000" dirty="0" smtClean="0"/>
              <a:t>WS med tema – hva faller mellom prosjektene og som må adresseres</a:t>
            </a:r>
            <a:r>
              <a:rPr lang="nb-NO" sz="1000" b="0" dirty="0" smtClean="0"/>
              <a:t> </a:t>
            </a:r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r>
              <a:rPr lang="nb-NO" sz="1100" dirty="0" smtClean="0"/>
              <a:t>Aktiviteter </a:t>
            </a:r>
            <a:r>
              <a:rPr lang="nb-NO" sz="1100" dirty="0" smtClean="0"/>
              <a:t>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/>
              <a:t>Utarbeide plan for aktivitetene fremover for </a:t>
            </a:r>
            <a:r>
              <a:rPr lang="nb-NO" b="0" dirty="0" smtClean="0"/>
              <a:t>programmet</a:t>
            </a:r>
            <a:endParaRPr lang="nb-NO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Utarbeide kommunikasjonsstrategi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Samordne prosjektenes prosjektplaner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r>
              <a:rPr lang="nb-NO" sz="1000" b="0" dirty="0" smtClean="0"/>
              <a:t>Inkludert programmets avslutning – sette dato</a:t>
            </a:r>
          </a:p>
          <a:p>
            <a:pPr marL="720090" lvl="1" indent="-171450">
              <a:buFont typeface="Arial" panose="020B0604020202020204" pitchFamily="34" charset="0"/>
              <a:buChar char="•"/>
            </a:pPr>
            <a:endParaRPr lang="nb-NO" sz="1000" b="0" dirty="0" smtClean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Behov for en bedre presentasjon av UiO/SA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Etablering av programkontor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  <a:endParaRPr lang="nb-NO" sz="10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51537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Programkontoret er under etablering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Det er utviklet rapporteringsmaler og møtestruktur for samhandling med prosjektene. 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Styringsgruppene er under etablering, programstyret oppnevnt</a:t>
                      </a:r>
                      <a:endParaRPr lang="nb-NO" sz="11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186985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215361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783364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50435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409887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103881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217420" y="5089855"/>
            <a:ext cx="280379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  <a:endParaRPr lang="nb-NO" sz="1100" dirty="0" smtClean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hverandre, </a:t>
            </a:r>
            <a:r>
              <a:rPr lang="nb-NO" sz="1100" dirty="0" err="1"/>
              <a:t>ref</a:t>
            </a:r>
            <a:r>
              <a:rPr lang="nb-NO" sz="1100" dirty="0"/>
              <a:t> </a:t>
            </a:r>
            <a:r>
              <a:rPr lang="nb-NO" sz="1100" dirty="0" smtClean="0"/>
              <a:t>Fellesløsning og UiO/SA (</a:t>
            </a:r>
            <a:r>
              <a:rPr lang="nb-NO" sz="1100" dirty="0" err="1" smtClean="0"/>
              <a:t>f.eks</a:t>
            </a:r>
            <a:r>
              <a:rPr lang="nb-NO" sz="1100" dirty="0" smtClean="0"/>
              <a:t> studie)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  <a:endParaRPr lang="nb-NO" sz="1100" dirty="0" smtClean="0"/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etablering av programkontor</a:t>
            </a:r>
            <a:endParaRPr lang="nb-NO" sz="1100" dirty="0" smtClean="0"/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</a:t>
            </a:r>
            <a:r>
              <a:rPr lang="nb-NO" sz="1100" dirty="0" smtClean="0"/>
              <a:t>2 – samhandling mellom prosjektene, møtes ukentlig</a:t>
            </a:r>
            <a:endParaRPr lang="nb-NO" sz="1100" dirty="0" smtClean="0"/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</a:t>
            </a:r>
            <a:r>
              <a:rPr lang="nb-NO" sz="1100" dirty="0" smtClean="0"/>
              <a:t>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382396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5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26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24658</TotalTime>
  <Words>298</Words>
  <Application>Microsoft Office PowerPoint</Application>
  <PresentationFormat>Custom</PresentationFormat>
  <Paragraphs>117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262</cp:revision>
  <cp:lastPrinted>2018-08-07T07:00:45Z</cp:lastPrinted>
  <dcterms:created xsi:type="dcterms:W3CDTF">2016-01-25T08:26:51Z</dcterms:created>
  <dcterms:modified xsi:type="dcterms:W3CDTF">2018-08-28T11:08:53Z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