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16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27.09.2018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27.09.2018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27.09.2018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27.09.2018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27.09.2018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27.09.2018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27.09.2018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27.09.2018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27.09.2018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27.09.2018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27.09.2018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27.09.2018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27.09.2018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27.09.2018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27.09.2018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04.10.2018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Gjennomføre første styringsgruppemøte og planlegge WS med prosjektgruppe og styringsgruppe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besøker mottak økonomi 8/10, sentral linjeledelse inviteres til møtet.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355810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så 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Ressursestimater for 2019 under utarbeidelse.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189219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428957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08364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7420" y="5295279"/>
            <a:ext cx="35071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Risiko for å ikke nå </a:t>
            </a:r>
            <a:r>
              <a:rPr lang="nb-NO" sz="1400" b="1" dirty="0" smtClean="0"/>
              <a:t>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/>
              <a:t>Under utarbeidelse</a:t>
            </a:r>
          </a:p>
          <a:p>
            <a:pPr marL="228600" indent="-228600">
              <a:buFont typeface="+mj-lt"/>
              <a:buAutoNum type="arabicPeriod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/>
              <a:t>Under utarbeidelse</a:t>
            </a:r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65048"/>
              </p:ext>
            </p:extLst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952964"/>
              </p:ext>
            </p:extLst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183096"/>
              </p:ext>
            </p:extLst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3717AFB-C79C-4154-B506-96BE486B0788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24644</TotalTime>
  <Words>255</Words>
  <Application>Microsoft Office PowerPoint</Application>
  <PresentationFormat>Custom</PresentationFormat>
  <Paragraphs>113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Line Dolmset</cp:lastModifiedBy>
  <cp:revision>272</cp:revision>
  <cp:lastPrinted>2018-08-07T07:00:45Z</cp:lastPrinted>
  <dcterms:created xsi:type="dcterms:W3CDTF">2016-01-25T08:26:51Z</dcterms:created>
  <dcterms:modified xsi:type="dcterms:W3CDTF">2018-09-27T05:46:32Z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