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96" d="100"/>
          <a:sy n="96" d="100"/>
        </p:scale>
        <p:origin x="660" y="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01.10.2018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01.10.2018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01.10.2018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01.10.2018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01.10.2018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01.10.2018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01.10.2018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01.10.2018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01.10.2018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01.10.2018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01.10.2018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01.10.2018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01.10.2018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01.10.2018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01.10.2018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28172" y="123240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endParaRPr lang="nb-NO" sz="1400" dirty="0"/>
          </a:p>
          <a:p>
            <a:r>
              <a:rPr lang="nb-NO" sz="1400" dirty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Kort om kvaliteten på leveransene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Kort om kvalitetshevende tiltak.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UiO SA</a:t>
            </a:r>
          </a:p>
          <a:p>
            <a:r>
              <a:rPr lang="nb-NO" sz="1100" b="1" dirty="0" smtClean="0">
                <a:solidFill>
                  <a:prstClr val="black"/>
                </a:solidFill>
              </a:rPr>
              <a:t>04.10. </a:t>
            </a:r>
            <a:r>
              <a:rPr lang="nb-NO" sz="1100" b="1" dirty="0">
                <a:solidFill>
                  <a:prstClr val="black"/>
                </a:solidFill>
              </a:rPr>
              <a:t>2018</a:t>
            </a: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endParaRPr lang="nb-NO" sz="140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400" dirty="0" smtClean="0"/>
              <a:t>Status</a:t>
            </a:r>
            <a:r>
              <a:rPr lang="nb-NO" sz="1400" dirty="0"/>
              <a:t>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Referansegruppen «studieledernettverket» konstituert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Avholdt oppstartsseminar </a:t>
            </a:r>
            <a:r>
              <a:rPr lang="nb-NO" sz="1400" b="0" dirty="0"/>
              <a:t>med styringsgruppen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/>
              <a:t>Utarbeider </a:t>
            </a:r>
            <a:r>
              <a:rPr lang="nb-NO" sz="1400" b="0" dirty="0" smtClean="0"/>
              <a:t>prosjektdokumentasjon til vedtak i SG 11.10.18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Forankring i seminar i direktørnettverket 24.09.18</a:t>
            </a:r>
            <a:endParaRPr lang="nb-NO" sz="1400" b="0" dirty="0"/>
          </a:p>
          <a:p>
            <a:pPr marL="177800" indent="-17780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b="0" dirty="0"/>
              <a:t>: Ikke nødvendig på dette tidspunktet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/>
              <a:t>Aktiviteter i nærmeste fremtid</a:t>
            </a:r>
            <a:r>
              <a:rPr lang="nb-NO" sz="1400" dirty="0" smtClean="0"/>
              <a:t>: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Styringsgruppemøte 11.10.18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Studieledernettverket 12.10.18: Diskutere valg av kriterier for valg av prosesser sammen med prosjekt «Fellesløsninger»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Kommunikasjons- </a:t>
            </a:r>
            <a:r>
              <a:rPr lang="nb-NO" sz="1400" b="0" dirty="0" smtClean="0"/>
              <a:t>og forankringsaktiviteter: Lederseminar HF, Seksjonsseminar SSO/Fagstøtte 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endParaRPr lang="nb-NO" sz="110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/>
              <a:t>Behov for avklaringer</a:t>
            </a:r>
            <a:r>
              <a:rPr lang="nb-NO" sz="1400" dirty="0" smtClean="0"/>
              <a:t>:</a:t>
            </a:r>
            <a:endParaRPr lang="nb-NO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Vedtak prosjektdokumentasjon i styringsgruppemøte </a:t>
            </a:r>
            <a:r>
              <a:rPr lang="nb-NO" sz="1400" b="0" dirty="0"/>
              <a:t>11.10.18</a:t>
            </a:r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Aktiviteter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1200" dirty="0" smtClean="0">
                <a:solidFill>
                  <a:schemeClr val="tx1"/>
                </a:solidFill>
              </a:rPr>
              <a:t>Se under. 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32650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1" baseline="0" dirty="0">
                          <a:solidFill>
                            <a:prstClr val="black"/>
                          </a:solidFill>
                        </a:rPr>
                        <a:t>Kort beskrivelse av overordnet status i prosjektet</a:t>
                      </a: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>
                          <a:solidFill>
                            <a:prstClr val="black"/>
                          </a:solidFill>
                        </a:rPr>
                        <a:t>Prosjektet er i oppstartsfasen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67884" y="468308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/>
              <a:t>Kort om økonomien: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/>
              <a:t>Budsjett, forbruk, prognose, utfordringer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603548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184570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28270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35753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Under utarbeidelse 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Under utarbeidelse</a:t>
            </a:r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748134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24660</TotalTime>
  <Words>196</Words>
  <Application>Microsoft Office PowerPoint</Application>
  <PresentationFormat>Egendefinert</PresentationFormat>
  <Paragraphs>103</Paragraphs>
  <Slides>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Gry Anita Hemsing</cp:lastModifiedBy>
  <cp:revision>273</cp:revision>
  <cp:lastPrinted>2018-08-09T13:14:38Z</cp:lastPrinted>
  <dcterms:created xsi:type="dcterms:W3CDTF">2016-01-25T08:26:51Z</dcterms:created>
  <dcterms:modified xsi:type="dcterms:W3CDTF">2018-10-01T07:33:13Z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