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6"/>
  </p:notesMasterIdLst>
  <p:sldIdLst>
    <p:sldId id="300" r:id="rId5"/>
  </p:sldIdLst>
  <p:sldSz cx="14630400" cy="8229600"/>
  <p:notesSz cx="6794500" cy="9931400"/>
  <p:custDataLst>
    <p:tags r:id="rId7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97" autoAdjust="0"/>
    <p:restoredTop sz="94660"/>
  </p:normalViewPr>
  <p:slideViewPr>
    <p:cSldViewPr snapToGrid="0">
      <p:cViewPr varScale="1">
        <p:scale>
          <a:sx n="95" d="100"/>
          <a:sy n="95" d="100"/>
        </p:scale>
        <p:origin x="672" y="184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26.09.2018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26.09.2018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26.09.2018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26.09.2018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26.09.2018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26.09.2018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26.09.2018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26.09.2018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26.09.2018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26.09.2018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26.09.2018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26.09.2018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26.09.2018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26.09.2018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5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26.09.2018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Kvalitet: </a:t>
            </a:r>
          </a:p>
          <a:p>
            <a:r>
              <a:rPr lang="nb-NO" sz="1100" dirty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>
                <a:solidFill>
                  <a:schemeClr val="tx1"/>
                </a:solidFill>
                <a:cs typeface="Calibri" panose="020F0502020204030204" pitchFamily="34" charset="0"/>
              </a:rPr>
              <a:t>Kort om kvaliteten på leveransene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>
                <a:solidFill>
                  <a:schemeClr val="tx1"/>
                </a:solidFill>
              </a:rPr>
              <a:t>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>
                <a:solidFill>
                  <a:schemeClr val="tx1"/>
                </a:solidFill>
              </a:rPr>
              <a:t>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>
                <a:solidFill>
                  <a:schemeClr val="tx1"/>
                </a:solidFill>
              </a:rPr>
              <a:t>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sz="1100" b="0" dirty="0"/>
          </a:p>
          <a:p>
            <a:r>
              <a:rPr lang="nb-NO" sz="11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/>
              <a:t>Kort om kvalitetshevende tiltak.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/>
              <a:t>Tt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/>
              <a:t>Tt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IT drift-prosjektet</a:t>
            </a:r>
          </a:p>
          <a:p>
            <a:r>
              <a:rPr lang="nb-NO" sz="1100" b="1" dirty="0">
                <a:solidFill>
                  <a:prstClr val="black"/>
                </a:solidFill>
              </a:rPr>
              <a:t>26.09.2018 </a:t>
            </a: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Ressurser:</a:t>
            </a:r>
          </a:p>
          <a:p>
            <a:r>
              <a:rPr lang="nb-NO" sz="1100" dirty="0"/>
              <a:t>Status</a:t>
            </a:r>
            <a:r>
              <a:rPr lang="nb-NO" sz="11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/>
              <a:t>Kort om ressurssituasjonen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err="1"/>
              <a:t>Nn</a:t>
            </a:r>
            <a:endParaRPr lang="nb-NO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err="1"/>
              <a:t>Nn</a:t>
            </a:r>
            <a:endParaRPr lang="nb-NO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err="1"/>
              <a:t>Nn</a:t>
            </a:r>
            <a:endParaRPr lang="nb-NO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/>
              <a:t>.</a:t>
            </a:r>
          </a:p>
          <a:p>
            <a:endParaRPr lang="nb-NO" sz="1100" b="0" dirty="0"/>
          </a:p>
          <a:p>
            <a:r>
              <a:rPr lang="nb-NO" sz="11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/>
              <a:t>Kort om iverksatte tiltak for å bedre situasjonen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/>
              <a:t>V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/>
              <a:t>V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/>
              <a:t>V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/>
              <a:t>V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/>
              <a:t>V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Fremdrift: </a:t>
            </a:r>
          </a:p>
          <a:p>
            <a:pPr marL="177800" indent="-177800"/>
            <a:r>
              <a:rPr lang="nb-NO" sz="1100" dirty="0"/>
              <a:t>Status: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/>
              <a:t>Forslag til mandat for prosjektfasen er ferdig, skal forankres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/>
              <a:t>Workshop med prosjektgruppe, styringsgruppe, prosjekteier, referansegrupper, tentativ dato 5. november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/>
              <a:t>Presentert meg for IT-ledernettverket med en presentasjon av prosjektet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/>
              <a:t>Presenterer meg og prosjektet på allmøte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/>
              <a:t>Opplever store problemer med å få prosjektdeltakere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/>
              <a:t>Presentasjon av Masterplan for IT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/>
              <a:t>Nettsider oppe og går</a:t>
            </a:r>
          </a:p>
          <a:p>
            <a:r>
              <a:rPr lang="nb-NO" sz="1100" dirty="0"/>
              <a:t>Tiltak</a:t>
            </a:r>
            <a:r>
              <a:rPr lang="nb-NO" sz="1100" b="0" dirty="0"/>
              <a:t>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/>
              <a:t>Kort om iverksatte tiltak for å bedre fremdriften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err="1"/>
              <a:t>Xx</a:t>
            </a:r>
            <a:endParaRPr lang="nb-NO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err="1"/>
              <a:t>Xx</a:t>
            </a:r>
            <a:endParaRPr lang="nb-NO" sz="1100" b="0" dirty="0"/>
          </a:p>
          <a:p>
            <a:r>
              <a:rPr lang="nb-NO" sz="1100" dirty="0"/>
              <a:t>Aktiviteter i nærmeste fremtid: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/>
              <a:t>Prosjektgruppemøter om et sett av prosesser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err="1"/>
              <a:t>Xx</a:t>
            </a:r>
            <a:endParaRPr lang="nb-NO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err="1"/>
              <a:t>Xx</a:t>
            </a:r>
            <a:endParaRPr lang="nb-NO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Avhengigheter: </a:t>
            </a:r>
          </a:p>
          <a:p>
            <a:r>
              <a:rPr lang="nb-NO" sz="1100" dirty="0"/>
              <a:t>Status</a:t>
            </a:r>
            <a:r>
              <a:rPr lang="nb-NO" sz="11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/>
              <a:t>Masterplan for 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/>
              <a:t>Allerede løpende prosjekter på USIT: Autopilot for Windows, SAM </a:t>
            </a:r>
            <a:r>
              <a:rPr lang="nb-NO" sz="1100" b="0"/>
              <a:t>og CMDB</a:t>
            </a:r>
            <a:endParaRPr lang="nb-NO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r>
              <a:rPr lang="nb-NO" sz="1100" dirty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/>
              <a:t>Kort om hvilke behov prosjektet har for avklaringer/bistand fra programmet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err="1"/>
              <a:t>Vv</a:t>
            </a:r>
            <a:endParaRPr lang="nb-NO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err="1"/>
              <a:t>Vv</a:t>
            </a:r>
            <a:endParaRPr lang="nb-NO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>
                <a:solidFill>
                  <a:prstClr val="black"/>
                </a:solidFill>
              </a:rPr>
              <a:t>Aktiviteter:</a:t>
            </a:r>
          </a:p>
          <a:p>
            <a:r>
              <a:rPr lang="nb-NO" sz="1000" dirty="0">
                <a:solidFill>
                  <a:prstClr val="black"/>
                </a:solidFill>
              </a:rPr>
              <a:t>Kort om pågående aktiviteter, de viktigste fokusområdene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>
                <a:solidFill>
                  <a:prstClr val="black"/>
                </a:solidFill>
              </a:rPr>
              <a:t>Få mandatet endelig godkjent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>
                <a:solidFill>
                  <a:prstClr val="black"/>
                </a:solidFill>
              </a:rPr>
              <a:t>Prosjektdeltakere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>
                <a:solidFill>
                  <a:prstClr val="black"/>
                </a:solidFill>
              </a:rPr>
              <a:t>Workshop</a:t>
            </a: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1419291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dirty="0">
                          <a:solidFill>
                            <a:prstClr val="black"/>
                          </a:solidFill>
                        </a:rPr>
                        <a:t>Prosjektet har jobbet med mandat og få på plass prosjektdeltakere.</a:t>
                      </a: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dirty="0">
                          <a:solidFill>
                            <a:prstClr val="black"/>
                          </a:solidFill>
                        </a:rPr>
                        <a:t>Prosjektet begynner nå å forberede innholdet til workshop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b="0" dirty="0"/>
              <a:t>Kort om økonomien: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b="0" dirty="0"/>
              <a:t>Budsjett, forbruk, prognose, utfordringer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85871"/>
              </p:ext>
            </p:extLst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297162"/>
              </p:ext>
            </p:extLst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9" name="Tabell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8943738"/>
              </p:ext>
            </p:extLst>
          </p:nvPr>
        </p:nvGraphicFramePr>
        <p:xfrm>
          <a:off x="13325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322261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08364"/>
              </p:ext>
            </p:extLst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6986551"/>
              </p:ext>
            </p:extLst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Ellipse 12"/>
          <p:cNvSpPr/>
          <p:nvPr/>
        </p:nvSpPr>
        <p:spPr>
          <a:xfrm>
            <a:off x="4679597" y="6873884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/>
              <a:t>3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217420" y="5295279"/>
            <a:ext cx="280379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milepælene: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/>
              <a:t>Gjøre en risikovurdering av konkrete </a:t>
            </a:r>
            <a:r>
              <a:rPr lang="nb-NO" sz="1100" dirty="0" err="1"/>
              <a:t>risiki</a:t>
            </a:r>
            <a:r>
              <a:rPr lang="nb-NO" sz="1100" dirty="0"/>
              <a:t> i prosjektet, plotte dem inn i matrisen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Risiko 1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Risiko 2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Risiko 3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/>
              <a:t>Risikoreduserende tiltak</a:t>
            </a:r>
            <a:r>
              <a:rPr lang="nb-NO" sz="110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/>
              <a:t>Hvilke tiltak settes i gang for å redusere risikoene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Risiko 1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Risiko 2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Risiko 3</a:t>
            </a:r>
          </a:p>
        </p:txBody>
      </p:sp>
      <p:graphicFrame>
        <p:nvGraphicFramePr>
          <p:cNvPr id="27" name="Tabell 23">
            <a:extLst>
              <a:ext uri="{FF2B5EF4-FFF2-40B4-BE49-F238E27FC236}">
                <a16:creationId xmlns:a16="http://schemas.microsoft.com/office/drawing/2014/main" id="{CB431701-2EAD-43F7-974A-C88FF44346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449229"/>
              </p:ext>
            </p:extLst>
          </p:nvPr>
        </p:nvGraphicFramePr>
        <p:xfrm>
          <a:off x="2728660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25" name="Ellipse 12"/>
          <p:cNvSpPr/>
          <p:nvPr/>
        </p:nvSpPr>
        <p:spPr>
          <a:xfrm>
            <a:off x="5173328" y="6269239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/>
              <a:t>2</a:t>
            </a:r>
          </a:p>
        </p:txBody>
      </p:sp>
      <p:sp>
        <p:nvSpPr>
          <p:cNvPr id="26" name="Ellipse 12"/>
          <p:cNvSpPr/>
          <p:nvPr/>
        </p:nvSpPr>
        <p:spPr>
          <a:xfrm>
            <a:off x="5725346" y="604068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632DD3F613576419F301F6FDDD2F18E" ma:contentTypeVersion="0" ma:contentTypeDescription="Opprett et nytt dokument." ma:contentTypeScope="" ma:versionID="f09120ebbe237cc7c22f7505ff7dca4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e2500873ed525c1cf306a41cba81ed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717AFB-C79C-4154-B506-96BE486B0788}">
  <ds:schemaRefs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DAEFB3-B01A-4BD0-AED0-08B2C48FD2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24552</TotalTime>
  <Words>302</Words>
  <Application>Microsoft Macintosh PowerPoint</Application>
  <PresentationFormat>Custom</PresentationFormat>
  <Paragraphs>136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PPTmal_Direktoratet_EhelseV1</vt:lpstr>
      <vt:lpstr>think-cell Slide</vt:lpstr>
      <vt:lpstr>PowerPoint Presentation</vt:lpstr>
    </vt:vector>
  </TitlesOfParts>
  <Company>Helsedirektoratet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Frank Paul Silye</cp:lastModifiedBy>
  <cp:revision>255</cp:revision>
  <cp:lastPrinted>2018-08-07T07:00:45Z</cp:lastPrinted>
  <dcterms:created xsi:type="dcterms:W3CDTF">2016-01-25T08:26:51Z</dcterms:created>
  <dcterms:modified xsi:type="dcterms:W3CDTF">2018-09-26T13:01:28Z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0x010100F632DD3F613576419F301F6FDDD2F18E</vt:lpwstr>
  </property>
</Properties>
</file>