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0" r:id="rId3"/>
    <p:sldId id="285" r:id="rId4"/>
    <p:sldId id="281" r:id="rId5"/>
    <p:sldId id="283" r:id="rId6"/>
    <p:sldId id="284" r:id="rId7"/>
    <p:sldId id="279" r:id="rId8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rten Aase Løver" initials="MAL" lastIdx="35" clrIdx="0">
    <p:extLst>
      <p:ext uri="{19B8F6BF-5375-455C-9EA6-DF929625EA0E}">
        <p15:presenceInfo xmlns:p15="http://schemas.microsoft.com/office/powerpoint/2012/main" userId="S-1-5-21-1927809936-1189766144-1318725885-3640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24" autoAdjust="0"/>
    <p:restoredTop sz="81709" autoAdjust="0"/>
  </p:normalViewPr>
  <p:slideViewPr>
    <p:cSldViewPr>
      <p:cViewPr varScale="1">
        <p:scale>
          <a:sx n="107" d="100"/>
          <a:sy n="107" d="100"/>
        </p:scale>
        <p:origin x="702" y="11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Kompetanseutvikling</a:t>
            </a:r>
            <a:r>
              <a:rPr lang="nb-NO" baseline="0" dirty="0" smtClean="0"/>
              <a:t> for deg som leder </a:t>
            </a:r>
          </a:p>
          <a:p>
            <a:r>
              <a:rPr lang="nb-NO" baseline="0" dirty="0" smtClean="0"/>
              <a:t>Kompetanseutvikling for dine medarbeidere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0504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 </a:t>
            </a:r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CCD074-722C-4495-B103-7264FEF79206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45045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32354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57774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08.11.2018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r>
              <a:rPr lang="nb-NO" altLang="nb-NO" sz="2000" dirty="0" smtClean="0"/>
              <a:t>Endringskompetanse</a:t>
            </a:r>
            <a:endParaRPr lang="nb-NO" altLang="nb-NO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767428" y="5017740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Avdeling for personalstøtte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728" y="337220"/>
            <a:ext cx="7921625" cy="954088"/>
          </a:xfrm>
        </p:spPr>
        <p:txBody>
          <a:bodyPr/>
          <a:lstStyle/>
          <a:p>
            <a:r>
              <a:rPr lang="nb-NO" dirty="0" smtClean="0"/>
              <a:t>Organisasjonens endringskapasitet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992" y="5334000"/>
            <a:ext cx="1905000" cy="381000"/>
          </a:xfrm>
        </p:spPr>
        <p:txBody>
          <a:bodyPr/>
          <a:lstStyle/>
          <a:p>
            <a:pPr>
              <a:defRPr/>
            </a:pPr>
            <a:fld id="{89E58B40-F3B4-4D0B-B9A6-D0B8789116D7}" type="datetime1">
              <a:rPr lang="nb-NO" altLang="nb-NO" smtClean="0"/>
              <a:pPr>
                <a:defRPr/>
              </a:pPr>
              <a:t>08.11.2018</a:t>
            </a:fld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964414" y="4973960"/>
            <a:ext cx="685800" cy="381000"/>
          </a:xfrm>
        </p:spPr>
        <p:txBody>
          <a:bodyPr/>
          <a:lstStyle/>
          <a:p>
            <a:pPr>
              <a:defRPr/>
            </a:pPr>
            <a:fld id="{5113DD26-6197-4FBE-A424-CD83B0010208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grpSp>
        <p:nvGrpSpPr>
          <p:cNvPr id="17" name="Group 16"/>
          <p:cNvGrpSpPr/>
          <p:nvPr/>
        </p:nvGrpSpPr>
        <p:grpSpPr>
          <a:xfrm>
            <a:off x="1421607" y="1129308"/>
            <a:ext cx="4896544" cy="3741419"/>
            <a:chOff x="1331640" y="1845372"/>
            <a:chExt cx="4896544" cy="3741419"/>
          </a:xfrm>
        </p:grpSpPr>
        <p:grpSp>
          <p:nvGrpSpPr>
            <p:cNvPr id="8" name="Group 7"/>
            <p:cNvGrpSpPr/>
            <p:nvPr/>
          </p:nvGrpSpPr>
          <p:grpSpPr>
            <a:xfrm>
              <a:off x="3995936" y="3465576"/>
              <a:ext cx="2232248" cy="2121215"/>
              <a:chOff x="3089923" y="1543050"/>
              <a:chExt cx="1885950" cy="1885950"/>
            </a:xfrm>
            <a:solidFill>
              <a:srgbClr val="FFC000"/>
            </a:solidFill>
          </p:grpSpPr>
          <p:sp>
            <p:nvSpPr>
              <p:cNvPr id="9" name="Shape 8"/>
              <p:cNvSpPr/>
              <p:nvPr/>
            </p:nvSpPr>
            <p:spPr>
              <a:xfrm>
                <a:off x="3089923" y="1543050"/>
                <a:ext cx="1885950" cy="1885950"/>
              </a:xfrm>
              <a:prstGeom prst="gear9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" name="Shape 4"/>
              <p:cNvSpPr/>
              <p:nvPr/>
            </p:nvSpPr>
            <p:spPr>
              <a:xfrm>
                <a:off x="3469083" y="1984825"/>
                <a:ext cx="1127630" cy="96941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1200" dirty="0" smtClean="0"/>
                  <a:t>Hvordan ansatte reagerer på endring</a:t>
                </a:r>
                <a:endParaRPr lang="nb-NO" sz="1400" kern="1200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331640" y="3432605"/>
              <a:ext cx="2232248" cy="2121215"/>
              <a:chOff x="3089923" y="1543050"/>
              <a:chExt cx="1885950" cy="1885950"/>
            </a:xfrm>
            <a:solidFill>
              <a:srgbClr val="00B050"/>
            </a:solidFill>
          </p:grpSpPr>
          <p:sp>
            <p:nvSpPr>
              <p:cNvPr id="12" name="Shape 11"/>
              <p:cNvSpPr/>
              <p:nvPr/>
            </p:nvSpPr>
            <p:spPr>
              <a:xfrm>
                <a:off x="3089923" y="1543050"/>
                <a:ext cx="1885950" cy="1885950"/>
              </a:xfrm>
              <a:prstGeom prst="gear9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Shape 4"/>
              <p:cNvSpPr/>
              <p:nvPr/>
            </p:nvSpPr>
            <p:spPr>
              <a:xfrm>
                <a:off x="3469083" y="1984825"/>
                <a:ext cx="1127630" cy="96941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/>
                <a:r>
                  <a:rPr lang="nb-NO" sz="1400" dirty="0"/>
                  <a:t>Etablerte strukturer og rutiner </a:t>
                </a:r>
                <a:r>
                  <a:rPr lang="nb-NO" sz="1400" dirty="0" smtClean="0"/>
                  <a:t>for endring</a:t>
                </a:r>
                <a:endParaRPr lang="nb-NO" sz="1400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633059" y="1845372"/>
              <a:ext cx="2232248" cy="2121215"/>
              <a:chOff x="3089923" y="1543050"/>
              <a:chExt cx="1885950" cy="188595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5" name="Shape 14"/>
              <p:cNvSpPr/>
              <p:nvPr/>
            </p:nvSpPr>
            <p:spPr>
              <a:xfrm>
                <a:off x="3089923" y="1543050"/>
                <a:ext cx="1885950" cy="1885950"/>
              </a:xfrm>
              <a:prstGeom prst="gear9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Shape 4"/>
              <p:cNvSpPr/>
              <p:nvPr/>
            </p:nvSpPr>
            <p:spPr>
              <a:xfrm>
                <a:off x="3469083" y="1984825"/>
                <a:ext cx="1127630" cy="96941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1200" dirty="0" smtClean="0"/>
                  <a:t>Hvordan ledelsen mobiliserer og gjennomfører endring</a:t>
                </a:r>
                <a:endParaRPr lang="nb-NO" sz="1400" kern="1200" dirty="0"/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6878219" y="4519055"/>
            <a:ext cx="217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i="1" dirty="0"/>
              <a:t>Meyer, C.B. og I.G. Stensaker (2011). </a:t>
            </a:r>
            <a:endParaRPr lang="nb-NO" sz="800" i="1" dirty="0" smtClean="0"/>
          </a:p>
          <a:p>
            <a:r>
              <a:rPr lang="nb-NO" sz="800" i="1" dirty="0" smtClean="0"/>
              <a:t>Endringskapasitet</a:t>
            </a:r>
            <a:r>
              <a:rPr lang="nb-NO" sz="800" i="1" dirty="0"/>
              <a:t>. Bergen: Fagbokforlaget</a:t>
            </a:r>
            <a:r>
              <a:rPr lang="nb-NO" sz="800" i="1" dirty="0" smtClean="0"/>
              <a:t>.</a:t>
            </a:r>
          </a:p>
          <a:p>
            <a:r>
              <a:rPr lang="nb-NO" sz="800" i="1" dirty="0" smtClean="0"/>
              <a:t>Mfl.</a:t>
            </a:r>
            <a:endParaRPr lang="nb-NO" sz="800" i="1" dirty="0"/>
          </a:p>
        </p:txBody>
      </p:sp>
      <p:sp>
        <p:nvSpPr>
          <p:cNvPr id="3" name="Right Arrow 2"/>
          <p:cNvSpPr/>
          <p:nvPr/>
        </p:nvSpPr>
        <p:spPr bwMode="auto">
          <a:xfrm>
            <a:off x="978910" y="2030707"/>
            <a:ext cx="1872208" cy="524450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Kompetansetilbud</a:t>
            </a:r>
            <a:endParaRPr kumimoji="0" lang="nb-NO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96125" y="2971514"/>
            <a:ext cx="1688743" cy="54976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Kompetansetilbud</a:t>
            </a:r>
            <a:endParaRPr kumimoji="0" lang="nb-NO" sz="11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960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 bwMode="auto">
          <a:xfrm>
            <a:off x="79858" y="913314"/>
            <a:ext cx="8672359" cy="12255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2779372" y="2263089"/>
            <a:ext cx="1631268" cy="110058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2813197" y="2255494"/>
            <a:ext cx="1650916" cy="110058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81736" y="2171309"/>
            <a:ext cx="8634840" cy="130136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81736" y="3521093"/>
            <a:ext cx="8882752" cy="21212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799355" y="3783003"/>
            <a:ext cx="7835267" cy="177744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98" y="-58012"/>
            <a:ext cx="7921625" cy="954088"/>
          </a:xfrm>
        </p:spPr>
        <p:txBody>
          <a:bodyPr/>
          <a:lstStyle/>
          <a:p>
            <a:r>
              <a:rPr lang="nb-NO" dirty="0" smtClean="0"/>
              <a:t>Kompetansetilbud – generisk og endringsrettet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395" y="5250960"/>
            <a:ext cx="1905000" cy="381000"/>
          </a:xfrm>
        </p:spPr>
        <p:txBody>
          <a:bodyPr/>
          <a:lstStyle/>
          <a:p>
            <a:fld id="{FB685D23-DD65-4C79-85E3-BFD5321579C7}" type="datetime1">
              <a:rPr lang="nb-NO" altLang="nb-NO" smtClean="0"/>
              <a:pPr/>
              <a:t>08.11.2018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994858" y="5250960"/>
            <a:ext cx="685800" cy="381000"/>
          </a:xfrm>
        </p:spPr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sp>
        <p:nvSpPr>
          <p:cNvPr id="7" name="Rectangle 6"/>
          <p:cNvSpPr/>
          <p:nvPr/>
        </p:nvSpPr>
        <p:spPr>
          <a:xfrm>
            <a:off x="1159294" y="3755443"/>
            <a:ext cx="2519279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Møteledelse</a:t>
            </a:r>
            <a:endParaRPr lang="en-US" sz="1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1400" b="1" spc="75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Medarbeidersamtalen</a:t>
            </a:r>
            <a:endParaRPr lang="en-US" sz="1400" b="1" spc="75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14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Ledelse</a:t>
            </a:r>
            <a:r>
              <a:rPr lang="en-US" sz="14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sz="1400" b="1" spc="75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og</a:t>
            </a:r>
            <a:r>
              <a:rPr lang="en-US" sz="1400" b="1" spc="75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personal-</a:t>
            </a:r>
            <a:r>
              <a:rPr lang="en-US" sz="14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utvikling</a:t>
            </a:r>
            <a:r>
              <a:rPr lang="en-US" sz="1400" b="1" spc="75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LOP</a:t>
            </a:r>
            <a:endParaRPr lang="en-US" sz="1400" b="1" spc="75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8213" y="3725330"/>
            <a:ext cx="2358008" cy="125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Presentasjonsteknikk</a:t>
            </a:r>
            <a:endParaRPr lang="en-US" sz="1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Effektive</a:t>
            </a:r>
            <a:r>
              <a:rPr lang="en-US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og</a:t>
            </a:r>
            <a:r>
              <a:rPr lang="en-US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engasjerende</a:t>
            </a:r>
            <a:r>
              <a:rPr lang="en-US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team</a:t>
            </a:r>
          </a:p>
          <a:p>
            <a:pPr>
              <a:lnSpc>
                <a:spcPct val="13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Fasilitering</a:t>
            </a:r>
            <a:endParaRPr lang="en-US" sz="1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46323" y="3721161"/>
            <a:ext cx="2213992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Den </a:t>
            </a: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vanskelige</a:t>
            </a:r>
            <a:r>
              <a:rPr lang="en-US" sz="14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samtalen</a:t>
            </a:r>
            <a:endParaRPr lang="en-US" sz="1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14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Konflikthåndtering</a:t>
            </a:r>
            <a:endParaRPr lang="en-US" sz="1400" b="1" dirty="0" smtClea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en-US" sz="1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424085" y="4315150"/>
            <a:ext cx="1812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smtClean="0"/>
              <a:t>GENERISK OG GRUNNLEGGENDE</a:t>
            </a:r>
            <a:endParaRPr lang="nb-NO" sz="9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27628" y="2255494"/>
            <a:ext cx="2009949" cy="110058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0494" y="2441711"/>
            <a:ext cx="1944216" cy="698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Prosjektledelse</a:t>
            </a:r>
            <a:r>
              <a:rPr lang="en-US" b="1" spc="7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og</a:t>
            </a:r>
            <a:r>
              <a:rPr lang="en-US" b="1" spc="7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prosjekteierskap</a:t>
            </a:r>
            <a:endParaRPr lang="en-US" b="1" spc="75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94105" y="1100466"/>
            <a:ext cx="7840054" cy="6093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Endringsledelse</a:t>
            </a:r>
            <a:r>
              <a:rPr lang="en-US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 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for administrative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ledere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og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prosjektledere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med et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operativt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ansvar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for å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lede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endring</a:t>
            </a:r>
            <a:endParaRPr lang="en-US" sz="1100" b="1" spc="75" dirty="0" smtClea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  <a:endParaRPr lang="en-US" sz="1100" b="1" spc="75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338934" y="2484203"/>
            <a:ext cx="13454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smtClean="0"/>
              <a:t>STRUKLTURER OG RUTINER FOR ENDRING</a:t>
            </a:r>
            <a:endParaRPr lang="nb-NO" sz="900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-281246" y="1316543"/>
            <a:ext cx="1425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 dirty="0" smtClean="0"/>
              <a:t>MÅLGRUPPE/ ROLLEBASERT EDRINGS-KOMPETANSE</a:t>
            </a:r>
            <a:endParaRPr lang="nb-NO" sz="900" dirty="0"/>
          </a:p>
        </p:txBody>
      </p:sp>
      <p:sp>
        <p:nvSpPr>
          <p:cNvPr id="33" name="Rectangle 32"/>
          <p:cNvSpPr/>
          <p:nvPr/>
        </p:nvSpPr>
        <p:spPr>
          <a:xfrm>
            <a:off x="794105" y="1741650"/>
            <a:ext cx="7840054" cy="41242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Endringsledelse</a:t>
            </a:r>
            <a:r>
              <a:rPr lang="en-US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 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for “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andre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100" b="1" spc="75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målgrupper</a:t>
            </a:r>
            <a:r>
              <a:rPr lang="en-US" sz="1100" b="1" spc="75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”</a:t>
            </a:r>
            <a:endParaRPr lang="en-US" sz="1100" b="1" spc="75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8593709" y="1537629"/>
            <a:ext cx="497913" cy="4003201"/>
          </a:xfrm>
          <a:prstGeom prst="up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 rot="5400000">
            <a:off x="8134726" y="3491378"/>
            <a:ext cx="1558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solidFill>
                  <a:schemeClr val="bg1"/>
                </a:solidFill>
              </a:rPr>
              <a:t>SAMMENHENG</a:t>
            </a:r>
            <a:endParaRPr lang="nb-NO" sz="1200" b="1" dirty="0">
              <a:solidFill>
                <a:schemeClr val="bg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 flipV="1">
            <a:off x="1266806" y="5250960"/>
            <a:ext cx="0" cy="30949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1266806" y="5250960"/>
            <a:ext cx="23042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flipV="1">
            <a:off x="3571062" y="4872075"/>
            <a:ext cx="0" cy="37888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3571062" y="4872075"/>
            <a:ext cx="21602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Rectangle 55"/>
          <p:cNvSpPr/>
          <p:nvPr/>
        </p:nvSpPr>
        <p:spPr bwMode="auto">
          <a:xfrm>
            <a:off x="2848839" y="2243021"/>
            <a:ext cx="1681474" cy="110058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 flipV="1">
            <a:off x="5731302" y="4564618"/>
            <a:ext cx="0" cy="30745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>
            <a:off x="5731302" y="4564618"/>
            <a:ext cx="22635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>
          <a:xfrm>
            <a:off x="3030268" y="2409174"/>
            <a:ext cx="1944216" cy="698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Prosess</a:t>
            </a:r>
            <a:r>
              <a:rPr lang="en-US" b="1" spc="7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forbedring</a:t>
            </a:r>
            <a:endParaRPr lang="en-US" b="1" spc="75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4616568" y="2236878"/>
            <a:ext cx="1681474" cy="110058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90340" y="2380428"/>
            <a:ext cx="1545976" cy="698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Gevinst-realisering</a:t>
            </a:r>
            <a:endParaRPr lang="en-US" b="1" spc="75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363812" y="2239468"/>
            <a:ext cx="1681474" cy="1100583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95787" y="2481836"/>
            <a:ext cx="1545976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spc="7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Omstilling</a:t>
            </a:r>
            <a:endParaRPr lang="en-US" b="1" spc="75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96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/>
              <a:t>Kompetansetilbud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Endringskompetanse - en del av organisasjonens endringskapasitet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08.11.2018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9532" y="2417842"/>
            <a:ext cx="8110331" cy="1633458"/>
            <a:chOff x="-145233" y="2459311"/>
            <a:chExt cx="8110331" cy="1633458"/>
          </a:xfrm>
        </p:grpSpPr>
        <p:sp>
          <p:nvSpPr>
            <p:cNvPr id="6" name="Rectangle 5"/>
            <p:cNvSpPr/>
            <p:nvPr/>
          </p:nvSpPr>
          <p:spPr bwMode="auto">
            <a:xfrm>
              <a:off x="5084778" y="3323715"/>
              <a:ext cx="1440160" cy="72008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Gevinst-realisering</a:t>
              </a:r>
              <a:endParaRPr kumimoji="0" 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-145233" y="2459311"/>
              <a:ext cx="1853952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355600">
                <a:lnSpc>
                  <a:spcPct val="90000"/>
                </a:lnSpc>
                <a:spcAft>
                  <a:spcPct val="35000"/>
                </a:spcAft>
              </a:pPr>
              <a:r>
                <a:rPr lang="nb-NO" sz="1200" dirty="0"/>
                <a:t>Hvordan ledelsen </a:t>
              </a:r>
              <a:r>
                <a:rPr lang="nb-NO" sz="1200" dirty="0" smtClean="0"/>
                <a:t>mobiliserer og gjennomfører endring</a:t>
              </a:r>
              <a:endParaRPr lang="nb-NO" sz="12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0345" y="3422729"/>
              <a:ext cx="15841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nb-NO" sz="1200" dirty="0"/>
                <a:t>Etablerte strukturer og rutiner for endring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195736" y="3324425"/>
              <a:ext cx="1440160" cy="72008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Prosjekt-kompetanse</a:t>
              </a:r>
              <a:endParaRPr kumimoji="0" 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644618" y="3331220"/>
              <a:ext cx="1440160" cy="72008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Prosess-forbedring</a:t>
              </a:r>
              <a:endParaRPr kumimoji="0" 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524938" y="3324425"/>
              <a:ext cx="1440160" cy="72008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Omstilling</a:t>
              </a:r>
              <a:endParaRPr kumimoji="0" lang="nb-NO" sz="1800" b="0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195736" y="2484380"/>
              <a:ext cx="5769362" cy="720080"/>
            </a:xfrm>
            <a:prstGeom prst="rect">
              <a:avLst/>
            </a:prstGeom>
            <a:noFill/>
            <a:ln w="571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97286" y="2552032"/>
              <a:ext cx="48448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Kompetanseløft i endringsledelse </a:t>
              </a:r>
            </a:p>
            <a:p>
              <a:r>
                <a:rPr lang="nb-NO" dirty="0" smtClean="0"/>
                <a:t>Prioritert målgruppe: administrative </a:t>
              </a:r>
              <a:r>
                <a:rPr lang="nb-NO" dirty="0" smtClean="0"/>
                <a:t>ledere</a:t>
              </a:r>
              <a:endParaRPr lang="nb-NO" dirty="0"/>
            </a:p>
          </p:txBody>
        </p:sp>
        <p:sp>
          <p:nvSpPr>
            <p:cNvPr id="16" name="Right Triangle 15"/>
            <p:cNvSpPr/>
            <p:nvPr/>
          </p:nvSpPr>
          <p:spPr bwMode="auto">
            <a:xfrm rot="13286095">
              <a:off x="1424642" y="2565653"/>
              <a:ext cx="568153" cy="652427"/>
            </a:xfrm>
            <a:prstGeom prst="rtTriangle">
              <a:avLst/>
            </a:prstGeom>
            <a:solidFill>
              <a:srgbClr val="92D050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Right Triangle 16"/>
            <p:cNvSpPr/>
            <p:nvPr/>
          </p:nvSpPr>
          <p:spPr bwMode="auto">
            <a:xfrm rot="13286095">
              <a:off x="1424643" y="3440342"/>
              <a:ext cx="568153" cy="652427"/>
            </a:xfrm>
            <a:prstGeom prst="rtTriangle">
              <a:avLst/>
            </a:prstGeom>
            <a:solidFill>
              <a:srgbClr val="92D050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9" name="Left Brace 8"/>
          <p:cNvSpPr/>
          <p:nvPr/>
        </p:nvSpPr>
        <p:spPr bwMode="auto">
          <a:xfrm rot="16200000">
            <a:off x="5419390" y="1369193"/>
            <a:ext cx="248085" cy="5752864"/>
          </a:xfrm>
          <a:prstGeom prst="leftBrace">
            <a:avLst>
              <a:gd name="adj1" fmla="val 8333"/>
              <a:gd name="adj2" fmla="val 5179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4344003"/>
            <a:ext cx="3453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Strukturer, rammer OG kompetanse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953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5212"/>
            <a:ext cx="7921944" cy="953130"/>
          </a:xfrm>
        </p:spPr>
        <p:txBody>
          <a:bodyPr/>
          <a:lstStyle/>
          <a:p>
            <a:r>
              <a:rPr lang="nb-NO" dirty="0" smtClean="0"/>
              <a:t>Kompetanseprogram i endringsledelse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5292"/>
            <a:ext cx="7924464" cy="3427992"/>
          </a:xfrm>
        </p:spPr>
        <p:txBody>
          <a:bodyPr/>
          <a:lstStyle/>
          <a:p>
            <a:r>
              <a:rPr lang="nb-NO" sz="1800" dirty="0" smtClean="0"/>
              <a:t>Etablert som prosjekt</a:t>
            </a:r>
          </a:p>
          <a:p>
            <a:pPr lvl="1"/>
            <a:r>
              <a:rPr lang="nb-NO" sz="1800" dirty="0" smtClean="0"/>
              <a:t>Eier og styringsgruppens leder: AP v/Helle Parelius</a:t>
            </a:r>
          </a:p>
          <a:p>
            <a:pPr lvl="1"/>
            <a:r>
              <a:rPr lang="nb-NO" sz="1800" dirty="0"/>
              <a:t>Styringsgruppe: Monica Bakken, Bård Kjos og Hanne Graver </a:t>
            </a:r>
            <a:r>
              <a:rPr lang="nb-NO" sz="1800" dirty="0" smtClean="0"/>
              <a:t>Møvig. Første møte 14 november.</a:t>
            </a:r>
            <a:endParaRPr lang="nb-NO" sz="1800" dirty="0"/>
          </a:p>
          <a:p>
            <a:pPr lvl="1"/>
            <a:r>
              <a:rPr lang="nb-NO" sz="1800" dirty="0" smtClean="0"/>
              <a:t>Prosjektleder: Sidsel G. Valmot AP</a:t>
            </a:r>
          </a:p>
          <a:p>
            <a:r>
              <a:rPr lang="nb-NO" sz="1800" dirty="0" smtClean="0"/>
              <a:t>Konseptfasen er gjennomført i linjen og går fra konseptfase til planlegging 14 nov i styringsgruppens første møte. </a:t>
            </a:r>
          </a:p>
          <a:p>
            <a:r>
              <a:rPr lang="nb-NO" sz="1800" dirty="0" smtClean="0"/>
              <a:t>Planlagt oppstart januar 2019</a:t>
            </a:r>
          </a:p>
          <a:p>
            <a:r>
              <a:rPr lang="nb-NO" sz="1800" dirty="0" smtClean="0"/>
              <a:t>Styringsgruppen </a:t>
            </a:r>
            <a:r>
              <a:rPr lang="nb-NO" sz="1800" dirty="0"/>
              <a:t>for </a:t>
            </a:r>
            <a:r>
              <a:rPr lang="nb-NO" sz="1800" dirty="0" smtClean="0"/>
              <a:t>endringskompetanse </a:t>
            </a:r>
            <a:r>
              <a:rPr lang="nb-NO" sz="1800" dirty="0"/>
              <a:t>vil se samlet på kandidatgruppen og ta stilling til fordeling av plasser.</a:t>
            </a:r>
            <a:endParaRPr lang="nb-NO" sz="1800" dirty="0" smtClean="0"/>
          </a:p>
          <a:p>
            <a:endParaRPr lang="nb-NO" sz="1800" dirty="0" smtClean="0"/>
          </a:p>
          <a:p>
            <a:endParaRPr lang="nb-NO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08.11.2018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5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Målgruppe og prinsipper for innhold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Målgruppe: Ledere og prosjektledere som </a:t>
            </a:r>
            <a:r>
              <a:rPr lang="nb-NO" dirty="0"/>
              <a:t>har fått eller vil få direkte ansvar for å lede og gjennomføre administrative endringsprosesser ved fakulteter/enheter og sentralt. </a:t>
            </a:r>
          </a:p>
          <a:p>
            <a:r>
              <a:rPr lang="nb-NO" dirty="0" smtClean="0"/>
              <a:t>Overordnet om innhold:</a:t>
            </a:r>
          </a:p>
          <a:p>
            <a:pPr lvl="1"/>
            <a:r>
              <a:rPr lang="nb-NO" dirty="0" smtClean="0"/>
              <a:t>Grunnleggende </a:t>
            </a:r>
            <a:r>
              <a:rPr lang="nb-NO" dirty="0"/>
              <a:t>teori om endring i organisasjoner, endringsprosesser og ledelse av og i </a:t>
            </a:r>
            <a:r>
              <a:rPr lang="nb-NO" dirty="0" smtClean="0"/>
              <a:t>endring</a:t>
            </a:r>
          </a:p>
          <a:p>
            <a:pPr lvl="1"/>
            <a:r>
              <a:rPr lang="nb-NO" dirty="0" smtClean="0"/>
              <a:t>Driftsintegrert og praktisk - deltakerne </a:t>
            </a:r>
            <a:r>
              <a:rPr lang="nb-NO" dirty="0"/>
              <a:t>får anledning til å arbeide med egne endringsprosesser og prøve ut metoder og verktøy. </a:t>
            </a:r>
            <a:endParaRPr lang="nb-NO" dirty="0" smtClean="0"/>
          </a:p>
          <a:p>
            <a:pPr lvl="1"/>
            <a:r>
              <a:rPr lang="nb-NO" dirty="0" smtClean="0"/>
              <a:t>Programmet presenteres i sin helhet etter endelig beslutning om innhold i styringsgruppen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b="1" smtClean="0"/>
              <a:pPr>
                <a:defRPr/>
              </a:pPr>
              <a:t>08.11.2018</a:t>
            </a:fld>
            <a:endParaRPr lang="nb-NO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4499992" y="3289548"/>
            <a:ext cx="4176464" cy="228143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/>
              <a:t/>
            </a:r>
            <a:br>
              <a:rPr lang="nb-NO" sz="2000" dirty="0"/>
            </a:br>
            <a:r>
              <a:rPr lang="nb-NO" sz="2000" dirty="0" smtClean="0"/>
              <a:t>Invitasjon kommer på mail i dag (med datoer) – frist for å melde deltagere er 13 nov.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70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8EAA9-B692-4A42-B80F-092409207367}" type="datetime1">
              <a:rPr lang="en-US" sz="750"/>
              <a:t>11/8/2018</a:t>
            </a:fld>
            <a:endParaRPr lang="en-US" sz="7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1D48F253-F5B0-4468-8B1A-270C3C95458C}" type="slidenum">
              <a:rPr lang="en-US" sz="750"/>
              <a:pPr algn="r"/>
              <a:t>8</a:t>
            </a:fld>
            <a:endParaRPr lang="en-US" sz="750" dirty="0"/>
          </a:p>
        </p:txBody>
      </p:sp>
      <p:sp>
        <p:nvSpPr>
          <p:cNvPr id="37" name="Rectangle 36"/>
          <p:cNvSpPr/>
          <p:nvPr/>
        </p:nvSpPr>
        <p:spPr>
          <a:xfrm>
            <a:off x="5125814" y="4344248"/>
            <a:ext cx="325973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3300" b="1" spc="113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Lederutvikling</a:t>
            </a:r>
            <a:endParaRPr lang="en-US" sz="3300" b="1" spc="113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 rot="10800000">
            <a:off x="-19221" y="5339824"/>
            <a:ext cx="9163221" cy="302558"/>
            <a:chOff x="1" y="-19052"/>
            <a:chExt cx="12191998" cy="360365"/>
          </a:xfrm>
        </p:grpSpPr>
        <p:sp>
          <p:nvSpPr>
            <p:cNvPr id="79" name="Freeform 78"/>
            <p:cNvSpPr/>
            <p:nvPr/>
          </p:nvSpPr>
          <p:spPr>
            <a:xfrm rot="5400000">
              <a:off x="3712948" y="-3731998"/>
              <a:ext cx="360363" cy="7786258"/>
            </a:xfrm>
            <a:custGeom>
              <a:avLst/>
              <a:gdLst>
                <a:gd name="connsiteX0" fmla="*/ 0 w 360363"/>
                <a:gd name="connsiteY0" fmla="*/ 7786258 h 7786258"/>
                <a:gd name="connsiteX1" fmla="*/ 0 w 360363"/>
                <a:gd name="connsiteY1" fmla="*/ 1728379 h 7786258"/>
                <a:gd name="connsiteX2" fmla="*/ 0 w 360363"/>
                <a:gd name="connsiteY2" fmla="*/ 345676 h 7786258"/>
                <a:gd name="connsiteX3" fmla="*/ 360363 w 360363"/>
                <a:gd name="connsiteY3" fmla="*/ 0 h 7786258"/>
                <a:gd name="connsiteX4" fmla="*/ 360363 w 360363"/>
                <a:gd name="connsiteY4" fmla="*/ 1728379 h 7786258"/>
                <a:gd name="connsiteX5" fmla="*/ 360363 w 360363"/>
                <a:gd name="connsiteY5" fmla="*/ 7786258 h 778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363" h="7786258">
                  <a:moveTo>
                    <a:pt x="0" y="7786258"/>
                  </a:moveTo>
                  <a:lnTo>
                    <a:pt x="0" y="1728379"/>
                  </a:lnTo>
                  <a:lnTo>
                    <a:pt x="0" y="345676"/>
                  </a:lnTo>
                  <a:lnTo>
                    <a:pt x="360363" y="0"/>
                  </a:lnTo>
                  <a:lnTo>
                    <a:pt x="360363" y="1728379"/>
                  </a:lnTo>
                  <a:lnTo>
                    <a:pt x="360363" y="7786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200" dirty="0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397557" y="-19052"/>
              <a:ext cx="4794442" cy="360365"/>
            </a:xfrm>
            <a:custGeom>
              <a:avLst/>
              <a:gdLst>
                <a:gd name="connsiteX0" fmla="*/ 1728379 w 4794442"/>
                <a:gd name="connsiteY0" fmla="*/ 0 h 360365"/>
                <a:gd name="connsiteX1" fmla="*/ 4794442 w 4794442"/>
                <a:gd name="connsiteY1" fmla="*/ 0 h 360365"/>
                <a:gd name="connsiteX2" fmla="*/ 4794442 w 4794442"/>
                <a:gd name="connsiteY2" fmla="*/ 360365 h 360365"/>
                <a:gd name="connsiteX3" fmla="*/ 1728379 w 4794442"/>
                <a:gd name="connsiteY3" fmla="*/ 360365 h 360365"/>
                <a:gd name="connsiteX4" fmla="*/ 345676 w 4794442"/>
                <a:gd name="connsiteY4" fmla="*/ 360365 h 360365"/>
                <a:gd name="connsiteX5" fmla="*/ 0 w 4794442"/>
                <a:gd name="connsiteY5" fmla="*/ 2 h 360365"/>
                <a:gd name="connsiteX6" fmla="*/ 1728379 w 4794442"/>
                <a:gd name="connsiteY6" fmla="*/ 2 h 36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94442" h="360365">
                  <a:moveTo>
                    <a:pt x="1728379" y="0"/>
                  </a:moveTo>
                  <a:lnTo>
                    <a:pt x="4794442" y="0"/>
                  </a:lnTo>
                  <a:lnTo>
                    <a:pt x="4794442" y="360365"/>
                  </a:lnTo>
                  <a:lnTo>
                    <a:pt x="1728379" y="360365"/>
                  </a:lnTo>
                  <a:lnTo>
                    <a:pt x="345676" y="360365"/>
                  </a:lnTo>
                  <a:lnTo>
                    <a:pt x="0" y="2"/>
                  </a:lnTo>
                  <a:lnTo>
                    <a:pt x="1728379" y="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081252" y="-402830"/>
            <a:ext cx="6089123" cy="4747077"/>
            <a:chOff x="2308225" y="516067"/>
            <a:chExt cx="8118831" cy="6329435"/>
          </a:xfrm>
        </p:grpSpPr>
        <p:grpSp>
          <p:nvGrpSpPr>
            <p:cNvPr id="47" name="Group 46"/>
            <p:cNvGrpSpPr/>
            <p:nvPr/>
          </p:nvGrpSpPr>
          <p:grpSpPr>
            <a:xfrm>
              <a:off x="2308225" y="4358481"/>
              <a:ext cx="1634330" cy="1617663"/>
              <a:chOff x="2308225" y="4358481"/>
              <a:chExt cx="1634330" cy="1617663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308225" y="4358481"/>
                <a:ext cx="1634330" cy="1617663"/>
                <a:chOff x="965200" y="3238500"/>
                <a:chExt cx="1634330" cy="1617663"/>
              </a:xfrm>
            </p:grpSpPr>
            <p:sp>
              <p:nvSpPr>
                <p:cNvPr id="8" name="Rectangle 7"/>
                <p:cNvSpPr/>
                <p:nvPr/>
              </p:nvSpPr>
              <p:spPr>
                <a:xfrm rot="5400000">
                  <a:off x="1695449" y="2524919"/>
                  <a:ext cx="190500" cy="161766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965200" y="3238500"/>
                  <a:ext cx="190500" cy="161766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3081472" y="4688047"/>
                <a:ext cx="360278" cy="284219"/>
                <a:chOff x="9883775" y="5410200"/>
                <a:chExt cx="285750" cy="225425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0" name="Freeform 3677"/>
                <p:cNvSpPr>
                  <a:spLocks/>
                </p:cNvSpPr>
                <p:nvPr/>
              </p:nvSpPr>
              <p:spPr bwMode="auto">
                <a:xfrm>
                  <a:off x="10052050" y="5445125"/>
                  <a:ext cx="117475" cy="190500"/>
                </a:xfrm>
                <a:custGeom>
                  <a:avLst/>
                  <a:gdLst>
                    <a:gd name="T0" fmla="*/ 201 w 296"/>
                    <a:gd name="T1" fmla="*/ 285 h 482"/>
                    <a:gd name="T2" fmla="*/ 168 w 296"/>
                    <a:gd name="T3" fmla="*/ 275 h 482"/>
                    <a:gd name="T4" fmla="*/ 153 w 296"/>
                    <a:gd name="T5" fmla="*/ 238 h 482"/>
                    <a:gd name="T6" fmla="*/ 163 w 296"/>
                    <a:gd name="T7" fmla="*/ 230 h 482"/>
                    <a:gd name="T8" fmla="*/ 176 w 296"/>
                    <a:gd name="T9" fmla="*/ 219 h 482"/>
                    <a:gd name="T10" fmla="*/ 185 w 296"/>
                    <a:gd name="T11" fmla="*/ 201 h 482"/>
                    <a:gd name="T12" fmla="*/ 190 w 296"/>
                    <a:gd name="T13" fmla="*/ 175 h 482"/>
                    <a:gd name="T14" fmla="*/ 198 w 296"/>
                    <a:gd name="T15" fmla="*/ 167 h 482"/>
                    <a:gd name="T16" fmla="*/ 201 w 296"/>
                    <a:gd name="T17" fmla="*/ 158 h 482"/>
                    <a:gd name="T18" fmla="*/ 205 w 296"/>
                    <a:gd name="T19" fmla="*/ 133 h 482"/>
                    <a:gd name="T20" fmla="*/ 205 w 296"/>
                    <a:gd name="T21" fmla="*/ 122 h 482"/>
                    <a:gd name="T22" fmla="*/ 201 w 296"/>
                    <a:gd name="T23" fmla="*/ 110 h 482"/>
                    <a:gd name="T24" fmla="*/ 195 w 296"/>
                    <a:gd name="T25" fmla="*/ 101 h 482"/>
                    <a:gd name="T26" fmla="*/ 205 w 296"/>
                    <a:gd name="T27" fmla="*/ 76 h 482"/>
                    <a:gd name="T28" fmla="*/ 208 w 296"/>
                    <a:gd name="T29" fmla="*/ 59 h 482"/>
                    <a:gd name="T30" fmla="*/ 205 w 296"/>
                    <a:gd name="T31" fmla="*/ 43 h 482"/>
                    <a:gd name="T32" fmla="*/ 200 w 296"/>
                    <a:gd name="T33" fmla="*/ 31 h 482"/>
                    <a:gd name="T34" fmla="*/ 192 w 296"/>
                    <a:gd name="T35" fmla="*/ 22 h 482"/>
                    <a:gd name="T36" fmla="*/ 171 w 296"/>
                    <a:gd name="T37" fmla="*/ 9 h 482"/>
                    <a:gd name="T38" fmla="*/ 145 w 296"/>
                    <a:gd name="T39" fmla="*/ 2 h 482"/>
                    <a:gd name="T40" fmla="*/ 118 w 296"/>
                    <a:gd name="T41" fmla="*/ 0 h 482"/>
                    <a:gd name="T42" fmla="*/ 95 w 296"/>
                    <a:gd name="T43" fmla="*/ 2 h 482"/>
                    <a:gd name="T44" fmla="*/ 70 w 296"/>
                    <a:gd name="T45" fmla="*/ 7 h 482"/>
                    <a:gd name="T46" fmla="*/ 50 w 296"/>
                    <a:gd name="T47" fmla="*/ 17 h 482"/>
                    <a:gd name="T48" fmla="*/ 36 w 296"/>
                    <a:gd name="T49" fmla="*/ 32 h 482"/>
                    <a:gd name="T50" fmla="*/ 16 w 296"/>
                    <a:gd name="T51" fmla="*/ 36 h 482"/>
                    <a:gd name="T52" fmla="*/ 7 w 296"/>
                    <a:gd name="T53" fmla="*/ 44 h 482"/>
                    <a:gd name="T54" fmla="*/ 4 w 296"/>
                    <a:gd name="T55" fmla="*/ 57 h 482"/>
                    <a:gd name="T56" fmla="*/ 4 w 296"/>
                    <a:gd name="T57" fmla="*/ 71 h 482"/>
                    <a:gd name="T58" fmla="*/ 13 w 296"/>
                    <a:gd name="T59" fmla="*/ 99 h 482"/>
                    <a:gd name="T60" fmla="*/ 5 w 296"/>
                    <a:gd name="T61" fmla="*/ 110 h 482"/>
                    <a:gd name="T62" fmla="*/ 0 w 296"/>
                    <a:gd name="T63" fmla="*/ 121 h 482"/>
                    <a:gd name="T64" fmla="*/ 0 w 296"/>
                    <a:gd name="T65" fmla="*/ 133 h 482"/>
                    <a:gd name="T66" fmla="*/ 4 w 296"/>
                    <a:gd name="T67" fmla="*/ 158 h 482"/>
                    <a:gd name="T68" fmla="*/ 9 w 296"/>
                    <a:gd name="T69" fmla="*/ 167 h 482"/>
                    <a:gd name="T70" fmla="*/ 15 w 296"/>
                    <a:gd name="T71" fmla="*/ 175 h 482"/>
                    <a:gd name="T72" fmla="*/ 20 w 296"/>
                    <a:gd name="T73" fmla="*/ 199 h 482"/>
                    <a:gd name="T74" fmla="*/ 31 w 296"/>
                    <a:gd name="T75" fmla="*/ 217 h 482"/>
                    <a:gd name="T76" fmla="*/ 43 w 296"/>
                    <a:gd name="T77" fmla="*/ 230 h 482"/>
                    <a:gd name="T78" fmla="*/ 56 w 296"/>
                    <a:gd name="T79" fmla="*/ 238 h 482"/>
                    <a:gd name="T80" fmla="*/ 43 w 296"/>
                    <a:gd name="T81" fmla="*/ 274 h 482"/>
                    <a:gd name="T82" fmla="*/ 42 w 296"/>
                    <a:gd name="T83" fmla="*/ 287 h 482"/>
                    <a:gd name="T84" fmla="*/ 61 w 296"/>
                    <a:gd name="T85" fmla="*/ 302 h 482"/>
                    <a:gd name="T86" fmla="*/ 73 w 296"/>
                    <a:gd name="T87" fmla="*/ 318 h 482"/>
                    <a:gd name="T88" fmla="*/ 79 w 296"/>
                    <a:gd name="T89" fmla="*/ 332 h 482"/>
                    <a:gd name="T90" fmla="*/ 81 w 296"/>
                    <a:gd name="T91" fmla="*/ 482 h 482"/>
                    <a:gd name="T92" fmla="*/ 289 w 296"/>
                    <a:gd name="T93" fmla="*/ 481 h 482"/>
                    <a:gd name="T94" fmla="*/ 295 w 296"/>
                    <a:gd name="T95" fmla="*/ 474 h 482"/>
                    <a:gd name="T96" fmla="*/ 296 w 296"/>
                    <a:gd name="T97" fmla="*/ 334 h 482"/>
                    <a:gd name="T98" fmla="*/ 293 w 296"/>
                    <a:gd name="T99" fmla="*/ 323 h 482"/>
                    <a:gd name="T100" fmla="*/ 278 w 296"/>
                    <a:gd name="T101" fmla="*/ 312 h 482"/>
                    <a:gd name="T102" fmla="*/ 217 w 296"/>
                    <a:gd name="T103" fmla="*/ 291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6" h="482">
                      <a:moveTo>
                        <a:pt x="217" y="291"/>
                      </a:moveTo>
                      <a:lnTo>
                        <a:pt x="201" y="285"/>
                      </a:lnTo>
                      <a:lnTo>
                        <a:pt x="185" y="280"/>
                      </a:lnTo>
                      <a:lnTo>
                        <a:pt x="168" y="275"/>
                      </a:lnTo>
                      <a:lnTo>
                        <a:pt x="153" y="270"/>
                      </a:lnTo>
                      <a:lnTo>
                        <a:pt x="153" y="238"/>
                      </a:lnTo>
                      <a:lnTo>
                        <a:pt x="158" y="235"/>
                      </a:lnTo>
                      <a:lnTo>
                        <a:pt x="163" y="230"/>
                      </a:lnTo>
                      <a:lnTo>
                        <a:pt x="169" y="225"/>
                      </a:lnTo>
                      <a:lnTo>
                        <a:pt x="176" y="219"/>
                      </a:lnTo>
                      <a:lnTo>
                        <a:pt x="181" y="210"/>
                      </a:lnTo>
                      <a:lnTo>
                        <a:pt x="185" y="201"/>
                      </a:lnTo>
                      <a:lnTo>
                        <a:pt x="189" y="189"/>
                      </a:lnTo>
                      <a:lnTo>
                        <a:pt x="190" y="175"/>
                      </a:lnTo>
                      <a:lnTo>
                        <a:pt x="194" y="172"/>
                      </a:lnTo>
                      <a:lnTo>
                        <a:pt x="198" y="167"/>
                      </a:lnTo>
                      <a:lnTo>
                        <a:pt x="200" y="163"/>
                      </a:lnTo>
                      <a:lnTo>
                        <a:pt x="201" y="158"/>
                      </a:lnTo>
                      <a:lnTo>
                        <a:pt x="205" y="145"/>
                      </a:lnTo>
                      <a:lnTo>
                        <a:pt x="205" y="133"/>
                      </a:lnTo>
                      <a:lnTo>
                        <a:pt x="205" y="127"/>
                      </a:lnTo>
                      <a:lnTo>
                        <a:pt x="205" y="122"/>
                      </a:lnTo>
                      <a:lnTo>
                        <a:pt x="204" y="116"/>
                      </a:lnTo>
                      <a:lnTo>
                        <a:pt x="201" y="110"/>
                      </a:lnTo>
                      <a:lnTo>
                        <a:pt x="198" y="104"/>
                      </a:lnTo>
                      <a:lnTo>
                        <a:pt x="195" y="101"/>
                      </a:lnTo>
                      <a:lnTo>
                        <a:pt x="200" y="90"/>
                      </a:lnTo>
                      <a:lnTo>
                        <a:pt x="205" y="76"/>
                      </a:lnTo>
                      <a:lnTo>
                        <a:pt x="208" y="67"/>
                      </a:lnTo>
                      <a:lnTo>
                        <a:pt x="208" y="59"/>
                      </a:lnTo>
                      <a:lnTo>
                        <a:pt x="208" y="50"/>
                      </a:lnTo>
                      <a:lnTo>
                        <a:pt x="205" y="43"/>
                      </a:lnTo>
                      <a:lnTo>
                        <a:pt x="203" y="36"/>
                      </a:lnTo>
                      <a:lnTo>
                        <a:pt x="200" y="31"/>
                      </a:lnTo>
                      <a:lnTo>
                        <a:pt x="196" y="26"/>
                      </a:lnTo>
                      <a:lnTo>
                        <a:pt x="192" y="22"/>
                      </a:lnTo>
                      <a:lnTo>
                        <a:pt x="182" y="14"/>
                      </a:lnTo>
                      <a:lnTo>
                        <a:pt x="171" y="9"/>
                      </a:lnTo>
                      <a:lnTo>
                        <a:pt x="158" y="5"/>
                      </a:lnTo>
                      <a:lnTo>
                        <a:pt x="145" y="2"/>
                      </a:lnTo>
                      <a:lnTo>
                        <a:pt x="131" y="0"/>
                      </a:lnTo>
                      <a:lnTo>
                        <a:pt x="118" y="0"/>
                      </a:lnTo>
                      <a:lnTo>
                        <a:pt x="106" y="0"/>
                      </a:lnTo>
                      <a:lnTo>
                        <a:pt x="95" y="2"/>
                      </a:lnTo>
                      <a:lnTo>
                        <a:pt x="82" y="4"/>
                      </a:lnTo>
                      <a:lnTo>
                        <a:pt x="70" y="7"/>
                      </a:lnTo>
                      <a:lnTo>
                        <a:pt x="60" y="12"/>
                      </a:lnTo>
                      <a:lnTo>
                        <a:pt x="50" y="17"/>
                      </a:lnTo>
                      <a:lnTo>
                        <a:pt x="42" y="25"/>
                      </a:lnTo>
                      <a:lnTo>
                        <a:pt x="36" y="32"/>
                      </a:lnTo>
                      <a:lnTo>
                        <a:pt x="24" y="34"/>
                      </a:lnTo>
                      <a:lnTo>
                        <a:pt x="16" y="36"/>
                      </a:lnTo>
                      <a:lnTo>
                        <a:pt x="11" y="40"/>
                      </a:lnTo>
                      <a:lnTo>
                        <a:pt x="7" y="44"/>
                      </a:lnTo>
                      <a:lnTo>
                        <a:pt x="5" y="50"/>
                      </a:lnTo>
                      <a:lnTo>
                        <a:pt x="4" y="57"/>
                      </a:lnTo>
                      <a:lnTo>
                        <a:pt x="2" y="65"/>
                      </a:lnTo>
                      <a:lnTo>
                        <a:pt x="4" y="71"/>
                      </a:lnTo>
                      <a:lnTo>
                        <a:pt x="7" y="86"/>
                      </a:lnTo>
                      <a:lnTo>
                        <a:pt x="13" y="99"/>
                      </a:lnTo>
                      <a:lnTo>
                        <a:pt x="7" y="104"/>
                      </a:lnTo>
                      <a:lnTo>
                        <a:pt x="5" y="110"/>
                      </a:lnTo>
                      <a:lnTo>
                        <a:pt x="2" y="115"/>
                      </a:lnTo>
                      <a:lnTo>
                        <a:pt x="0" y="121"/>
                      </a:lnTo>
                      <a:lnTo>
                        <a:pt x="0" y="127"/>
                      </a:lnTo>
                      <a:lnTo>
                        <a:pt x="0" y="133"/>
                      </a:lnTo>
                      <a:lnTo>
                        <a:pt x="1" y="145"/>
                      </a:lnTo>
                      <a:lnTo>
                        <a:pt x="4" y="158"/>
                      </a:lnTo>
                      <a:lnTo>
                        <a:pt x="6" y="163"/>
                      </a:lnTo>
                      <a:lnTo>
                        <a:pt x="9" y="167"/>
                      </a:lnTo>
                      <a:lnTo>
                        <a:pt x="11" y="172"/>
                      </a:lnTo>
                      <a:lnTo>
                        <a:pt x="15" y="175"/>
                      </a:lnTo>
                      <a:lnTo>
                        <a:pt x="18" y="188"/>
                      </a:lnTo>
                      <a:lnTo>
                        <a:pt x="20" y="199"/>
                      </a:lnTo>
                      <a:lnTo>
                        <a:pt x="25" y="208"/>
                      </a:lnTo>
                      <a:lnTo>
                        <a:pt x="31" y="217"/>
                      </a:lnTo>
                      <a:lnTo>
                        <a:pt x="37" y="224"/>
                      </a:lnTo>
                      <a:lnTo>
                        <a:pt x="43" y="230"/>
                      </a:lnTo>
                      <a:lnTo>
                        <a:pt x="50" y="234"/>
                      </a:lnTo>
                      <a:lnTo>
                        <a:pt x="56" y="238"/>
                      </a:lnTo>
                      <a:lnTo>
                        <a:pt x="56" y="270"/>
                      </a:lnTo>
                      <a:lnTo>
                        <a:pt x="43" y="274"/>
                      </a:lnTo>
                      <a:lnTo>
                        <a:pt x="31" y="279"/>
                      </a:lnTo>
                      <a:lnTo>
                        <a:pt x="42" y="287"/>
                      </a:lnTo>
                      <a:lnTo>
                        <a:pt x="52" y="294"/>
                      </a:lnTo>
                      <a:lnTo>
                        <a:pt x="61" y="302"/>
                      </a:lnTo>
                      <a:lnTo>
                        <a:pt x="68" y="310"/>
                      </a:lnTo>
                      <a:lnTo>
                        <a:pt x="73" y="318"/>
                      </a:lnTo>
                      <a:lnTo>
                        <a:pt x="77" y="324"/>
                      </a:lnTo>
                      <a:lnTo>
                        <a:pt x="79" y="332"/>
                      </a:lnTo>
                      <a:lnTo>
                        <a:pt x="81" y="338"/>
                      </a:lnTo>
                      <a:lnTo>
                        <a:pt x="81" y="482"/>
                      </a:lnTo>
                      <a:lnTo>
                        <a:pt x="285" y="482"/>
                      </a:lnTo>
                      <a:lnTo>
                        <a:pt x="289" y="481"/>
                      </a:lnTo>
                      <a:lnTo>
                        <a:pt x="293" y="478"/>
                      </a:lnTo>
                      <a:lnTo>
                        <a:pt x="295" y="474"/>
                      </a:lnTo>
                      <a:lnTo>
                        <a:pt x="296" y="470"/>
                      </a:lnTo>
                      <a:lnTo>
                        <a:pt x="296" y="334"/>
                      </a:lnTo>
                      <a:lnTo>
                        <a:pt x="295" y="328"/>
                      </a:lnTo>
                      <a:lnTo>
                        <a:pt x="293" y="323"/>
                      </a:lnTo>
                      <a:lnTo>
                        <a:pt x="286" y="318"/>
                      </a:lnTo>
                      <a:lnTo>
                        <a:pt x="278" y="312"/>
                      </a:lnTo>
                      <a:lnTo>
                        <a:pt x="253" y="302"/>
                      </a:lnTo>
                      <a:lnTo>
                        <a:pt x="217" y="2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1" name="Freeform 3678"/>
                <p:cNvSpPr>
                  <a:spLocks/>
                </p:cNvSpPr>
                <p:nvPr/>
              </p:nvSpPr>
              <p:spPr bwMode="auto">
                <a:xfrm>
                  <a:off x="9883775" y="5410200"/>
                  <a:ext cx="190500" cy="225425"/>
                </a:xfrm>
                <a:custGeom>
                  <a:avLst/>
                  <a:gdLst>
                    <a:gd name="T0" fmla="*/ 421 w 480"/>
                    <a:gd name="T1" fmla="*/ 374 h 569"/>
                    <a:gd name="T2" fmla="*/ 339 w 480"/>
                    <a:gd name="T3" fmla="*/ 333 h 569"/>
                    <a:gd name="T4" fmla="*/ 312 w 480"/>
                    <a:gd name="T5" fmla="*/ 276 h 569"/>
                    <a:gd name="T6" fmla="*/ 316 w 480"/>
                    <a:gd name="T7" fmla="*/ 272 h 569"/>
                    <a:gd name="T8" fmla="*/ 339 w 480"/>
                    <a:gd name="T9" fmla="*/ 226 h 569"/>
                    <a:gd name="T10" fmla="*/ 340 w 480"/>
                    <a:gd name="T11" fmla="*/ 214 h 569"/>
                    <a:gd name="T12" fmla="*/ 345 w 480"/>
                    <a:gd name="T13" fmla="*/ 199 h 569"/>
                    <a:gd name="T14" fmla="*/ 353 w 480"/>
                    <a:gd name="T15" fmla="*/ 190 h 569"/>
                    <a:gd name="T16" fmla="*/ 360 w 480"/>
                    <a:gd name="T17" fmla="*/ 176 h 569"/>
                    <a:gd name="T18" fmla="*/ 361 w 480"/>
                    <a:gd name="T19" fmla="*/ 168 h 569"/>
                    <a:gd name="T20" fmla="*/ 361 w 480"/>
                    <a:gd name="T21" fmla="*/ 159 h 569"/>
                    <a:gd name="T22" fmla="*/ 356 w 480"/>
                    <a:gd name="T23" fmla="*/ 135 h 569"/>
                    <a:gd name="T24" fmla="*/ 347 w 480"/>
                    <a:gd name="T25" fmla="*/ 126 h 569"/>
                    <a:gd name="T26" fmla="*/ 356 w 480"/>
                    <a:gd name="T27" fmla="*/ 100 h 569"/>
                    <a:gd name="T28" fmla="*/ 358 w 480"/>
                    <a:gd name="T29" fmla="*/ 85 h 569"/>
                    <a:gd name="T30" fmla="*/ 358 w 480"/>
                    <a:gd name="T31" fmla="*/ 71 h 569"/>
                    <a:gd name="T32" fmla="*/ 357 w 480"/>
                    <a:gd name="T33" fmla="*/ 54 h 569"/>
                    <a:gd name="T34" fmla="*/ 353 w 480"/>
                    <a:gd name="T35" fmla="*/ 44 h 569"/>
                    <a:gd name="T36" fmla="*/ 349 w 480"/>
                    <a:gd name="T37" fmla="*/ 37 h 569"/>
                    <a:gd name="T38" fmla="*/ 340 w 480"/>
                    <a:gd name="T39" fmla="*/ 27 h 569"/>
                    <a:gd name="T40" fmla="*/ 329 w 480"/>
                    <a:gd name="T41" fmla="*/ 18 h 569"/>
                    <a:gd name="T42" fmla="*/ 298 w 480"/>
                    <a:gd name="T43" fmla="*/ 5 h 569"/>
                    <a:gd name="T44" fmla="*/ 270 w 480"/>
                    <a:gd name="T45" fmla="*/ 0 h 569"/>
                    <a:gd name="T46" fmla="*/ 254 w 480"/>
                    <a:gd name="T47" fmla="*/ 0 h 569"/>
                    <a:gd name="T48" fmla="*/ 235 w 480"/>
                    <a:gd name="T49" fmla="*/ 0 h 569"/>
                    <a:gd name="T50" fmla="*/ 218 w 480"/>
                    <a:gd name="T51" fmla="*/ 3 h 569"/>
                    <a:gd name="T52" fmla="*/ 205 w 480"/>
                    <a:gd name="T53" fmla="*/ 6 h 569"/>
                    <a:gd name="T54" fmla="*/ 194 w 480"/>
                    <a:gd name="T55" fmla="*/ 10 h 569"/>
                    <a:gd name="T56" fmla="*/ 158 w 480"/>
                    <a:gd name="T57" fmla="*/ 39 h 569"/>
                    <a:gd name="T58" fmla="*/ 155 w 480"/>
                    <a:gd name="T59" fmla="*/ 44 h 569"/>
                    <a:gd name="T60" fmla="*/ 141 w 480"/>
                    <a:gd name="T61" fmla="*/ 45 h 569"/>
                    <a:gd name="T62" fmla="*/ 133 w 480"/>
                    <a:gd name="T63" fmla="*/ 48 h 569"/>
                    <a:gd name="T64" fmla="*/ 127 w 480"/>
                    <a:gd name="T65" fmla="*/ 51 h 569"/>
                    <a:gd name="T66" fmla="*/ 123 w 480"/>
                    <a:gd name="T67" fmla="*/ 57 h 569"/>
                    <a:gd name="T68" fmla="*/ 119 w 480"/>
                    <a:gd name="T69" fmla="*/ 66 h 569"/>
                    <a:gd name="T70" fmla="*/ 118 w 480"/>
                    <a:gd name="T71" fmla="*/ 73 h 569"/>
                    <a:gd name="T72" fmla="*/ 118 w 480"/>
                    <a:gd name="T73" fmla="*/ 82 h 569"/>
                    <a:gd name="T74" fmla="*/ 121 w 480"/>
                    <a:gd name="T75" fmla="*/ 91 h 569"/>
                    <a:gd name="T76" fmla="*/ 122 w 480"/>
                    <a:gd name="T77" fmla="*/ 100 h 569"/>
                    <a:gd name="T78" fmla="*/ 126 w 480"/>
                    <a:gd name="T79" fmla="*/ 108 h 569"/>
                    <a:gd name="T80" fmla="*/ 132 w 480"/>
                    <a:gd name="T81" fmla="*/ 125 h 569"/>
                    <a:gd name="T82" fmla="*/ 118 w 480"/>
                    <a:gd name="T83" fmla="*/ 145 h 569"/>
                    <a:gd name="T84" fmla="*/ 117 w 480"/>
                    <a:gd name="T85" fmla="*/ 166 h 569"/>
                    <a:gd name="T86" fmla="*/ 118 w 480"/>
                    <a:gd name="T87" fmla="*/ 171 h 569"/>
                    <a:gd name="T88" fmla="*/ 119 w 480"/>
                    <a:gd name="T89" fmla="*/ 177 h 569"/>
                    <a:gd name="T90" fmla="*/ 132 w 480"/>
                    <a:gd name="T91" fmla="*/ 199 h 569"/>
                    <a:gd name="T92" fmla="*/ 136 w 480"/>
                    <a:gd name="T93" fmla="*/ 202 h 569"/>
                    <a:gd name="T94" fmla="*/ 137 w 480"/>
                    <a:gd name="T95" fmla="*/ 220 h 569"/>
                    <a:gd name="T96" fmla="*/ 151 w 480"/>
                    <a:gd name="T97" fmla="*/ 258 h 569"/>
                    <a:gd name="T98" fmla="*/ 168 w 480"/>
                    <a:gd name="T99" fmla="*/ 312 h 569"/>
                    <a:gd name="T100" fmla="*/ 86 w 480"/>
                    <a:gd name="T101" fmla="*/ 358 h 569"/>
                    <a:gd name="T102" fmla="*/ 18 w 480"/>
                    <a:gd name="T103" fmla="*/ 401 h 569"/>
                    <a:gd name="T104" fmla="*/ 0 w 480"/>
                    <a:gd name="T105" fmla="*/ 421 h 569"/>
                    <a:gd name="T106" fmla="*/ 2 w 480"/>
                    <a:gd name="T107" fmla="*/ 565 h 569"/>
                    <a:gd name="T108" fmla="*/ 469 w 480"/>
                    <a:gd name="T109" fmla="*/ 569 h 569"/>
                    <a:gd name="T110" fmla="*/ 479 w 480"/>
                    <a:gd name="T111" fmla="*/ 421 h 569"/>
                    <a:gd name="T112" fmla="*/ 449 w 480"/>
                    <a:gd name="T113" fmla="*/ 39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0" h="569">
                      <a:moveTo>
                        <a:pt x="425" y="375"/>
                      </a:moveTo>
                      <a:lnTo>
                        <a:pt x="425" y="375"/>
                      </a:lnTo>
                      <a:lnTo>
                        <a:pt x="424" y="375"/>
                      </a:lnTo>
                      <a:lnTo>
                        <a:pt x="421" y="374"/>
                      </a:lnTo>
                      <a:lnTo>
                        <a:pt x="419" y="372"/>
                      </a:lnTo>
                      <a:lnTo>
                        <a:pt x="393" y="358"/>
                      </a:lnTo>
                      <a:lnTo>
                        <a:pt x="366" y="345"/>
                      </a:lnTo>
                      <a:lnTo>
                        <a:pt x="339" y="333"/>
                      </a:lnTo>
                      <a:lnTo>
                        <a:pt x="312" y="321"/>
                      </a:lnTo>
                      <a:lnTo>
                        <a:pt x="312" y="312"/>
                      </a:lnTo>
                      <a:lnTo>
                        <a:pt x="312" y="281"/>
                      </a:lnTo>
                      <a:lnTo>
                        <a:pt x="312" y="276"/>
                      </a:lnTo>
                      <a:lnTo>
                        <a:pt x="313" y="275"/>
                      </a:lnTo>
                      <a:lnTo>
                        <a:pt x="316" y="272"/>
                      </a:lnTo>
                      <a:lnTo>
                        <a:pt x="316" y="272"/>
                      </a:lnTo>
                      <a:lnTo>
                        <a:pt x="316" y="272"/>
                      </a:lnTo>
                      <a:lnTo>
                        <a:pt x="322" y="266"/>
                      </a:lnTo>
                      <a:lnTo>
                        <a:pt x="329" y="256"/>
                      </a:lnTo>
                      <a:lnTo>
                        <a:pt x="334" y="243"/>
                      </a:lnTo>
                      <a:lnTo>
                        <a:pt x="339" y="226"/>
                      </a:lnTo>
                      <a:lnTo>
                        <a:pt x="339" y="223"/>
                      </a:lnTo>
                      <a:lnTo>
                        <a:pt x="340" y="220"/>
                      </a:lnTo>
                      <a:lnTo>
                        <a:pt x="340" y="217"/>
                      </a:lnTo>
                      <a:lnTo>
                        <a:pt x="340" y="214"/>
                      </a:lnTo>
                      <a:lnTo>
                        <a:pt x="342" y="208"/>
                      </a:lnTo>
                      <a:lnTo>
                        <a:pt x="342" y="202"/>
                      </a:lnTo>
                      <a:lnTo>
                        <a:pt x="344" y="202"/>
                      </a:lnTo>
                      <a:lnTo>
                        <a:pt x="345" y="199"/>
                      </a:lnTo>
                      <a:lnTo>
                        <a:pt x="345" y="199"/>
                      </a:lnTo>
                      <a:lnTo>
                        <a:pt x="345" y="199"/>
                      </a:lnTo>
                      <a:lnTo>
                        <a:pt x="349" y="195"/>
                      </a:lnTo>
                      <a:lnTo>
                        <a:pt x="353" y="190"/>
                      </a:lnTo>
                      <a:lnTo>
                        <a:pt x="357" y="184"/>
                      </a:lnTo>
                      <a:lnTo>
                        <a:pt x="358" y="177"/>
                      </a:lnTo>
                      <a:lnTo>
                        <a:pt x="358" y="176"/>
                      </a:lnTo>
                      <a:lnTo>
                        <a:pt x="360" y="176"/>
                      </a:lnTo>
                      <a:lnTo>
                        <a:pt x="360" y="173"/>
                      </a:lnTo>
                      <a:lnTo>
                        <a:pt x="360" y="171"/>
                      </a:lnTo>
                      <a:lnTo>
                        <a:pt x="361" y="170"/>
                      </a:lnTo>
                      <a:lnTo>
                        <a:pt x="361" y="168"/>
                      </a:lnTo>
                      <a:lnTo>
                        <a:pt x="361" y="167"/>
                      </a:lnTo>
                      <a:lnTo>
                        <a:pt x="361" y="164"/>
                      </a:lnTo>
                      <a:lnTo>
                        <a:pt x="361" y="162"/>
                      </a:lnTo>
                      <a:lnTo>
                        <a:pt x="361" y="159"/>
                      </a:lnTo>
                      <a:lnTo>
                        <a:pt x="361" y="152"/>
                      </a:lnTo>
                      <a:lnTo>
                        <a:pt x="360" y="145"/>
                      </a:lnTo>
                      <a:lnTo>
                        <a:pt x="358" y="140"/>
                      </a:lnTo>
                      <a:lnTo>
                        <a:pt x="356" y="135"/>
                      </a:lnTo>
                      <a:lnTo>
                        <a:pt x="356" y="135"/>
                      </a:lnTo>
                      <a:lnTo>
                        <a:pt x="356" y="135"/>
                      </a:lnTo>
                      <a:lnTo>
                        <a:pt x="351" y="130"/>
                      </a:lnTo>
                      <a:lnTo>
                        <a:pt x="347" y="126"/>
                      </a:lnTo>
                      <a:lnTo>
                        <a:pt x="348" y="122"/>
                      </a:lnTo>
                      <a:lnTo>
                        <a:pt x="349" y="117"/>
                      </a:lnTo>
                      <a:lnTo>
                        <a:pt x="353" y="109"/>
                      </a:lnTo>
                      <a:lnTo>
                        <a:pt x="356" y="100"/>
                      </a:lnTo>
                      <a:lnTo>
                        <a:pt x="356" y="100"/>
                      </a:lnTo>
                      <a:lnTo>
                        <a:pt x="356" y="100"/>
                      </a:lnTo>
                      <a:lnTo>
                        <a:pt x="357" y="92"/>
                      </a:lnTo>
                      <a:lnTo>
                        <a:pt x="358" y="85"/>
                      </a:lnTo>
                      <a:lnTo>
                        <a:pt x="358" y="85"/>
                      </a:lnTo>
                      <a:lnTo>
                        <a:pt x="358" y="85"/>
                      </a:lnTo>
                      <a:lnTo>
                        <a:pt x="358" y="77"/>
                      </a:lnTo>
                      <a:lnTo>
                        <a:pt x="358" y="71"/>
                      </a:lnTo>
                      <a:lnTo>
                        <a:pt x="358" y="69"/>
                      </a:lnTo>
                      <a:lnTo>
                        <a:pt x="358" y="68"/>
                      </a:lnTo>
                      <a:lnTo>
                        <a:pt x="358" y="60"/>
                      </a:lnTo>
                      <a:lnTo>
                        <a:pt x="357" y="54"/>
                      </a:lnTo>
                      <a:lnTo>
                        <a:pt x="356" y="51"/>
                      </a:lnTo>
                      <a:lnTo>
                        <a:pt x="354" y="48"/>
                      </a:lnTo>
                      <a:lnTo>
                        <a:pt x="353" y="46"/>
                      </a:lnTo>
                      <a:lnTo>
                        <a:pt x="353" y="44"/>
                      </a:lnTo>
                      <a:lnTo>
                        <a:pt x="352" y="42"/>
                      </a:lnTo>
                      <a:lnTo>
                        <a:pt x="352" y="42"/>
                      </a:lnTo>
                      <a:lnTo>
                        <a:pt x="351" y="40"/>
                      </a:lnTo>
                      <a:lnTo>
                        <a:pt x="349" y="37"/>
                      </a:lnTo>
                      <a:lnTo>
                        <a:pt x="349" y="37"/>
                      </a:lnTo>
                      <a:lnTo>
                        <a:pt x="349" y="37"/>
                      </a:lnTo>
                      <a:lnTo>
                        <a:pt x="344" y="32"/>
                      </a:lnTo>
                      <a:lnTo>
                        <a:pt x="340" y="27"/>
                      </a:lnTo>
                      <a:lnTo>
                        <a:pt x="335" y="22"/>
                      </a:lnTo>
                      <a:lnTo>
                        <a:pt x="329" y="18"/>
                      </a:lnTo>
                      <a:lnTo>
                        <a:pt x="329" y="18"/>
                      </a:lnTo>
                      <a:lnTo>
                        <a:pt x="329" y="18"/>
                      </a:lnTo>
                      <a:lnTo>
                        <a:pt x="326" y="17"/>
                      </a:lnTo>
                      <a:lnTo>
                        <a:pt x="324" y="15"/>
                      </a:lnTo>
                      <a:lnTo>
                        <a:pt x="311" y="9"/>
                      </a:lnTo>
                      <a:lnTo>
                        <a:pt x="298" y="5"/>
                      </a:lnTo>
                      <a:lnTo>
                        <a:pt x="284" y="3"/>
                      </a:lnTo>
                      <a:lnTo>
                        <a:pt x="270" y="0"/>
                      </a:lnTo>
                      <a:lnTo>
                        <a:pt x="270" y="0"/>
                      </a:lnTo>
                      <a:lnTo>
                        <a:pt x="270" y="0"/>
                      </a:lnTo>
                      <a:lnTo>
                        <a:pt x="266" y="0"/>
                      </a:lnTo>
                      <a:lnTo>
                        <a:pt x="262" y="0"/>
                      </a:lnTo>
                      <a:lnTo>
                        <a:pt x="258" y="0"/>
                      </a:lnTo>
                      <a:lnTo>
                        <a:pt x="254" y="0"/>
                      </a:lnTo>
                      <a:lnTo>
                        <a:pt x="247" y="0"/>
                      </a:lnTo>
                      <a:lnTo>
                        <a:pt x="239" y="0"/>
                      </a:lnTo>
                      <a:lnTo>
                        <a:pt x="238" y="0"/>
                      </a:lnTo>
                      <a:lnTo>
                        <a:pt x="235" y="0"/>
                      </a:lnTo>
                      <a:lnTo>
                        <a:pt x="231" y="1"/>
                      </a:lnTo>
                      <a:lnTo>
                        <a:pt x="226" y="1"/>
                      </a:lnTo>
                      <a:lnTo>
                        <a:pt x="222" y="3"/>
                      </a:lnTo>
                      <a:lnTo>
                        <a:pt x="218" y="3"/>
                      </a:lnTo>
                      <a:lnTo>
                        <a:pt x="216" y="4"/>
                      </a:lnTo>
                      <a:lnTo>
                        <a:pt x="214" y="4"/>
                      </a:lnTo>
                      <a:lnTo>
                        <a:pt x="209" y="5"/>
                      </a:lnTo>
                      <a:lnTo>
                        <a:pt x="205" y="6"/>
                      </a:lnTo>
                      <a:lnTo>
                        <a:pt x="200" y="8"/>
                      </a:lnTo>
                      <a:lnTo>
                        <a:pt x="196" y="9"/>
                      </a:lnTo>
                      <a:lnTo>
                        <a:pt x="195" y="10"/>
                      </a:lnTo>
                      <a:lnTo>
                        <a:pt x="194" y="10"/>
                      </a:lnTo>
                      <a:lnTo>
                        <a:pt x="184" y="15"/>
                      </a:lnTo>
                      <a:lnTo>
                        <a:pt x="173" y="23"/>
                      </a:lnTo>
                      <a:lnTo>
                        <a:pt x="166" y="30"/>
                      </a:lnTo>
                      <a:lnTo>
                        <a:pt x="158" y="39"/>
                      </a:lnTo>
                      <a:lnTo>
                        <a:pt x="158" y="39"/>
                      </a:lnTo>
                      <a:lnTo>
                        <a:pt x="158" y="39"/>
                      </a:lnTo>
                      <a:lnTo>
                        <a:pt x="157" y="41"/>
                      </a:lnTo>
                      <a:lnTo>
                        <a:pt x="155" y="44"/>
                      </a:lnTo>
                      <a:lnTo>
                        <a:pt x="151" y="44"/>
                      </a:lnTo>
                      <a:lnTo>
                        <a:pt x="148" y="44"/>
                      </a:lnTo>
                      <a:lnTo>
                        <a:pt x="144" y="44"/>
                      </a:lnTo>
                      <a:lnTo>
                        <a:pt x="141" y="45"/>
                      </a:lnTo>
                      <a:lnTo>
                        <a:pt x="140" y="45"/>
                      </a:lnTo>
                      <a:lnTo>
                        <a:pt x="139" y="45"/>
                      </a:lnTo>
                      <a:lnTo>
                        <a:pt x="136" y="46"/>
                      </a:lnTo>
                      <a:lnTo>
                        <a:pt x="133" y="48"/>
                      </a:lnTo>
                      <a:lnTo>
                        <a:pt x="132" y="49"/>
                      </a:lnTo>
                      <a:lnTo>
                        <a:pt x="131" y="49"/>
                      </a:lnTo>
                      <a:lnTo>
                        <a:pt x="128" y="50"/>
                      </a:lnTo>
                      <a:lnTo>
                        <a:pt x="127" y="51"/>
                      </a:lnTo>
                      <a:lnTo>
                        <a:pt x="127" y="53"/>
                      </a:lnTo>
                      <a:lnTo>
                        <a:pt x="126" y="53"/>
                      </a:lnTo>
                      <a:lnTo>
                        <a:pt x="125" y="54"/>
                      </a:lnTo>
                      <a:lnTo>
                        <a:pt x="123" y="57"/>
                      </a:lnTo>
                      <a:lnTo>
                        <a:pt x="121" y="60"/>
                      </a:lnTo>
                      <a:lnTo>
                        <a:pt x="119" y="63"/>
                      </a:lnTo>
                      <a:lnTo>
                        <a:pt x="119" y="64"/>
                      </a:lnTo>
                      <a:lnTo>
                        <a:pt x="119" y="66"/>
                      </a:lnTo>
                      <a:lnTo>
                        <a:pt x="119" y="68"/>
                      </a:lnTo>
                      <a:lnTo>
                        <a:pt x="118" y="72"/>
                      </a:lnTo>
                      <a:lnTo>
                        <a:pt x="118" y="72"/>
                      </a:lnTo>
                      <a:lnTo>
                        <a:pt x="118" y="73"/>
                      </a:lnTo>
                      <a:lnTo>
                        <a:pt x="118" y="77"/>
                      </a:lnTo>
                      <a:lnTo>
                        <a:pt x="118" y="80"/>
                      </a:lnTo>
                      <a:lnTo>
                        <a:pt x="118" y="81"/>
                      </a:lnTo>
                      <a:lnTo>
                        <a:pt x="118" y="82"/>
                      </a:lnTo>
                      <a:lnTo>
                        <a:pt x="119" y="86"/>
                      </a:lnTo>
                      <a:lnTo>
                        <a:pt x="119" y="89"/>
                      </a:lnTo>
                      <a:lnTo>
                        <a:pt x="119" y="90"/>
                      </a:lnTo>
                      <a:lnTo>
                        <a:pt x="121" y="91"/>
                      </a:lnTo>
                      <a:lnTo>
                        <a:pt x="121" y="95"/>
                      </a:lnTo>
                      <a:lnTo>
                        <a:pt x="122" y="99"/>
                      </a:lnTo>
                      <a:lnTo>
                        <a:pt x="122" y="99"/>
                      </a:lnTo>
                      <a:lnTo>
                        <a:pt x="122" y="100"/>
                      </a:lnTo>
                      <a:lnTo>
                        <a:pt x="123" y="104"/>
                      </a:lnTo>
                      <a:lnTo>
                        <a:pt x="126" y="108"/>
                      </a:lnTo>
                      <a:lnTo>
                        <a:pt x="126" y="108"/>
                      </a:lnTo>
                      <a:lnTo>
                        <a:pt x="126" y="108"/>
                      </a:lnTo>
                      <a:lnTo>
                        <a:pt x="128" y="117"/>
                      </a:lnTo>
                      <a:lnTo>
                        <a:pt x="132" y="125"/>
                      </a:lnTo>
                      <a:lnTo>
                        <a:pt x="132" y="125"/>
                      </a:lnTo>
                      <a:lnTo>
                        <a:pt x="132" y="125"/>
                      </a:lnTo>
                      <a:lnTo>
                        <a:pt x="127" y="128"/>
                      </a:lnTo>
                      <a:lnTo>
                        <a:pt x="123" y="135"/>
                      </a:lnTo>
                      <a:lnTo>
                        <a:pt x="121" y="140"/>
                      </a:lnTo>
                      <a:lnTo>
                        <a:pt x="118" y="145"/>
                      </a:lnTo>
                      <a:lnTo>
                        <a:pt x="117" y="152"/>
                      </a:lnTo>
                      <a:lnTo>
                        <a:pt x="117" y="159"/>
                      </a:lnTo>
                      <a:lnTo>
                        <a:pt x="117" y="162"/>
                      </a:lnTo>
                      <a:lnTo>
                        <a:pt x="117" y="166"/>
                      </a:lnTo>
                      <a:lnTo>
                        <a:pt x="117" y="167"/>
                      </a:lnTo>
                      <a:lnTo>
                        <a:pt x="117" y="170"/>
                      </a:lnTo>
                      <a:lnTo>
                        <a:pt x="118" y="171"/>
                      </a:lnTo>
                      <a:lnTo>
                        <a:pt x="118" y="171"/>
                      </a:lnTo>
                      <a:lnTo>
                        <a:pt x="118" y="175"/>
                      </a:lnTo>
                      <a:lnTo>
                        <a:pt x="119" y="177"/>
                      </a:lnTo>
                      <a:lnTo>
                        <a:pt x="119" y="177"/>
                      </a:lnTo>
                      <a:lnTo>
                        <a:pt x="119" y="177"/>
                      </a:lnTo>
                      <a:lnTo>
                        <a:pt x="121" y="184"/>
                      </a:lnTo>
                      <a:lnTo>
                        <a:pt x="125" y="190"/>
                      </a:lnTo>
                      <a:lnTo>
                        <a:pt x="128" y="195"/>
                      </a:lnTo>
                      <a:lnTo>
                        <a:pt x="132" y="199"/>
                      </a:lnTo>
                      <a:lnTo>
                        <a:pt x="132" y="199"/>
                      </a:lnTo>
                      <a:lnTo>
                        <a:pt x="132" y="199"/>
                      </a:lnTo>
                      <a:lnTo>
                        <a:pt x="133" y="202"/>
                      </a:lnTo>
                      <a:lnTo>
                        <a:pt x="136" y="202"/>
                      </a:lnTo>
                      <a:lnTo>
                        <a:pt x="136" y="209"/>
                      </a:lnTo>
                      <a:lnTo>
                        <a:pt x="137" y="216"/>
                      </a:lnTo>
                      <a:lnTo>
                        <a:pt x="137" y="217"/>
                      </a:lnTo>
                      <a:lnTo>
                        <a:pt x="137" y="220"/>
                      </a:lnTo>
                      <a:lnTo>
                        <a:pt x="140" y="231"/>
                      </a:lnTo>
                      <a:lnTo>
                        <a:pt x="144" y="241"/>
                      </a:lnTo>
                      <a:lnTo>
                        <a:pt x="146" y="250"/>
                      </a:lnTo>
                      <a:lnTo>
                        <a:pt x="151" y="258"/>
                      </a:lnTo>
                      <a:lnTo>
                        <a:pt x="159" y="268"/>
                      </a:lnTo>
                      <a:lnTo>
                        <a:pt x="168" y="276"/>
                      </a:lnTo>
                      <a:lnTo>
                        <a:pt x="168" y="281"/>
                      </a:lnTo>
                      <a:lnTo>
                        <a:pt x="168" y="312"/>
                      </a:lnTo>
                      <a:lnTo>
                        <a:pt x="168" y="321"/>
                      </a:lnTo>
                      <a:lnTo>
                        <a:pt x="141" y="333"/>
                      </a:lnTo>
                      <a:lnTo>
                        <a:pt x="113" y="345"/>
                      </a:lnTo>
                      <a:lnTo>
                        <a:pt x="86" y="358"/>
                      </a:lnTo>
                      <a:lnTo>
                        <a:pt x="62" y="372"/>
                      </a:lnTo>
                      <a:lnTo>
                        <a:pt x="46" y="381"/>
                      </a:lnTo>
                      <a:lnTo>
                        <a:pt x="33" y="389"/>
                      </a:lnTo>
                      <a:lnTo>
                        <a:pt x="18" y="401"/>
                      </a:lnTo>
                      <a:lnTo>
                        <a:pt x="8" y="410"/>
                      </a:lnTo>
                      <a:lnTo>
                        <a:pt x="4" y="415"/>
                      </a:lnTo>
                      <a:lnTo>
                        <a:pt x="1" y="419"/>
                      </a:lnTo>
                      <a:lnTo>
                        <a:pt x="0" y="421"/>
                      </a:lnTo>
                      <a:lnTo>
                        <a:pt x="0" y="425"/>
                      </a:lnTo>
                      <a:lnTo>
                        <a:pt x="0" y="557"/>
                      </a:lnTo>
                      <a:lnTo>
                        <a:pt x="0" y="561"/>
                      </a:lnTo>
                      <a:lnTo>
                        <a:pt x="2" y="565"/>
                      </a:lnTo>
                      <a:lnTo>
                        <a:pt x="6" y="568"/>
                      </a:lnTo>
                      <a:lnTo>
                        <a:pt x="11" y="569"/>
                      </a:lnTo>
                      <a:lnTo>
                        <a:pt x="348" y="569"/>
                      </a:lnTo>
                      <a:lnTo>
                        <a:pt x="469" y="569"/>
                      </a:lnTo>
                      <a:lnTo>
                        <a:pt x="480" y="569"/>
                      </a:lnTo>
                      <a:lnTo>
                        <a:pt x="480" y="557"/>
                      </a:lnTo>
                      <a:lnTo>
                        <a:pt x="480" y="425"/>
                      </a:lnTo>
                      <a:lnTo>
                        <a:pt x="479" y="421"/>
                      </a:lnTo>
                      <a:lnTo>
                        <a:pt x="476" y="416"/>
                      </a:lnTo>
                      <a:lnTo>
                        <a:pt x="473" y="411"/>
                      </a:lnTo>
                      <a:lnTo>
                        <a:pt x="466" y="405"/>
                      </a:lnTo>
                      <a:lnTo>
                        <a:pt x="449" y="390"/>
                      </a:lnTo>
                      <a:lnTo>
                        <a:pt x="425" y="3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32" name="Rectangle 31"/>
            <p:cNvSpPr/>
            <p:nvPr/>
          </p:nvSpPr>
          <p:spPr>
            <a:xfrm>
              <a:off x="2587741" y="5041931"/>
              <a:ext cx="2008029" cy="180357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0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Møteledelse</a:t>
              </a:r>
              <a:endParaRPr 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sz="1050" spc="75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Medarbeidersamtalen</a:t>
              </a:r>
              <a:endParaRPr lang="en-US" sz="1050" spc="7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sz="1050" spc="75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Presentasjonsteknikk</a:t>
              </a:r>
              <a:endParaRPr lang="en-US" sz="1050" spc="7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sz="1050" spc="75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Prosjektledelse</a:t>
              </a:r>
              <a:endParaRPr lang="en-US" sz="1050" spc="7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sz="1050" spc="75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Ledelse</a:t>
              </a:r>
              <a:r>
                <a:rPr lang="en-US" sz="1050" spc="7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 </a:t>
              </a:r>
              <a:r>
                <a:rPr lang="en-US" sz="1050" spc="75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og</a:t>
              </a:r>
              <a:r>
                <a:rPr lang="en-US" sz="1050" spc="7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050" spc="75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personalutvikling</a:t>
              </a:r>
              <a:r>
                <a:rPr lang="en-US" sz="1050" spc="7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LOP</a:t>
              </a:r>
              <a:endPara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4405270" y="3291681"/>
              <a:ext cx="1845079" cy="1641613"/>
              <a:chOff x="4384776" y="3291681"/>
              <a:chExt cx="1845079" cy="1641613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384776" y="3291681"/>
                <a:ext cx="1634330" cy="1617663"/>
                <a:chOff x="3065066" y="2466182"/>
                <a:chExt cx="1634330" cy="1617663"/>
              </a:xfrm>
            </p:grpSpPr>
            <p:sp>
              <p:nvSpPr>
                <p:cNvPr id="9" name="Rectangle 8"/>
                <p:cNvSpPr/>
                <p:nvPr/>
              </p:nvSpPr>
              <p:spPr>
                <a:xfrm rot="5400000">
                  <a:off x="3795315" y="1752601"/>
                  <a:ext cx="190500" cy="1617663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065066" y="2466182"/>
                  <a:ext cx="190500" cy="1617663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5149685" y="3660704"/>
                <a:ext cx="295013" cy="257317"/>
                <a:chOff x="9310688" y="1982788"/>
                <a:chExt cx="285750" cy="249238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3" name="Rectangle 4148"/>
                <p:cNvSpPr>
                  <a:spLocks noChangeArrowheads="1"/>
                </p:cNvSpPr>
                <p:nvPr/>
              </p:nvSpPr>
              <p:spPr bwMode="auto">
                <a:xfrm>
                  <a:off x="9424988" y="2135188"/>
                  <a:ext cx="57150" cy="285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4" name="Freeform 4149"/>
                <p:cNvSpPr>
                  <a:spLocks/>
                </p:cNvSpPr>
                <p:nvPr/>
              </p:nvSpPr>
              <p:spPr bwMode="auto">
                <a:xfrm>
                  <a:off x="9329738" y="2163763"/>
                  <a:ext cx="247650" cy="68263"/>
                </a:xfrm>
                <a:custGeom>
                  <a:avLst/>
                  <a:gdLst>
                    <a:gd name="T0" fmla="*/ 510 w 781"/>
                    <a:gd name="T1" fmla="*/ 15 h 211"/>
                    <a:gd name="T2" fmla="*/ 510 w 781"/>
                    <a:gd name="T3" fmla="*/ 19 h 211"/>
                    <a:gd name="T4" fmla="*/ 509 w 781"/>
                    <a:gd name="T5" fmla="*/ 22 h 211"/>
                    <a:gd name="T6" fmla="*/ 508 w 781"/>
                    <a:gd name="T7" fmla="*/ 24 h 211"/>
                    <a:gd name="T8" fmla="*/ 506 w 781"/>
                    <a:gd name="T9" fmla="*/ 26 h 211"/>
                    <a:gd name="T10" fmla="*/ 504 w 781"/>
                    <a:gd name="T11" fmla="*/ 28 h 211"/>
                    <a:gd name="T12" fmla="*/ 502 w 781"/>
                    <a:gd name="T13" fmla="*/ 29 h 211"/>
                    <a:gd name="T14" fmla="*/ 498 w 781"/>
                    <a:gd name="T15" fmla="*/ 30 h 211"/>
                    <a:gd name="T16" fmla="*/ 495 w 781"/>
                    <a:gd name="T17" fmla="*/ 30 h 211"/>
                    <a:gd name="T18" fmla="*/ 285 w 781"/>
                    <a:gd name="T19" fmla="*/ 30 h 211"/>
                    <a:gd name="T20" fmla="*/ 282 w 781"/>
                    <a:gd name="T21" fmla="*/ 30 h 211"/>
                    <a:gd name="T22" fmla="*/ 280 w 781"/>
                    <a:gd name="T23" fmla="*/ 29 h 211"/>
                    <a:gd name="T24" fmla="*/ 276 w 781"/>
                    <a:gd name="T25" fmla="*/ 28 h 211"/>
                    <a:gd name="T26" fmla="*/ 274 w 781"/>
                    <a:gd name="T27" fmla="*/ 26 h 211"/>
                    <a:gd name="T28" fmla="*/ 272 w 781"/>
                    <a:gd name="T29" fmla="*/ 24 h 211"/>
                    <a:gd name="T30" fmla="*/ 271 w 781"/>
                    <a:gd name="T31" fmla="*/ 22 h 211"/>
                    <a:gd name="T32" fmla="*/ 270 w 781"/>
                    <a:gd name="T33" fmla="*/ 19 h 211"/>
                    <a:gd name="T34" fmla="*/ 270 w 781"/>
                    <a:gd name="T35" fmla="*/ 15 h 211"/>
                    <a:gd name="T36" fmla="*/ 270 w 781"/>
                    <a:gd name="T37" fmla="*/ 0 h 211"/>
                    <a:gd name="T38" fmla="*/ 0 w 781"/>
                    <a:gd name="T39" fmla="*/ 0 h 211"/>
                    <a:gd name="T40" fmla="*/ 0 w 781"/>
                    <a:gd name="T41" fmla="*/ 196 h 211"/>
                    <a:gd name="T42" fmla="*/ 0 w 781"/>
                    <a:gd name="T43" fmla="*/ 199 h 211"/>
                    <a:gd name="T44" fmla="*/ 1 w 781"/>
                    <a:gd name="T45" fmla="*/ 202 h 211"/>
                    <a:gd name="T46" fmla="*/ 2 w 781"/>
                    <a:gd name="T47" fmla="*/ 204 h 211"/>
                    <a:gd name="T48" fmla="*/ 4 w 781"/>
                    <a:gd name="T49" fmla="*/ 206 h 211"/>
                    <a:gd name="T50" fmla="*/ 6 w 781"/>
                    <a:gd name="T51" fmla="*/ 208 h 211"/>
                    <a:gd name="T52" fmla="*/ 9 w 781"/>
                    <a:gd name="T53" fmla="*/ 209 h 211"/>
                    <a:gd name="T54" fmla="*/ 12 w 781"/>
                    <a:gd name="T55" fmla="*/ 210 h 211"/>
                    <a:gd name="T56" fmla="*/ 15 w 781"/>
                    <a:gd name="T57" fmla="*/ 211 h 211"/>
                    <a:gd name="T58" fmla="*/ 766 w 781"/>
                    <a:gd name="T59" fmla="*/ 211 h 211"/>
                    <a:gd name="T60" fmla="*/ 768 w 781"/>
                    <a:gd name="T61" fmla="*/ 210 h 211"/>
                    <a:gd name="T62" fmla="*/ 772 w 781"/>
                    <a:gd name="T63" fmla="*/ 209 h 211"/>
                    <a:gd name="T64" fmla="*/ 774 w 781"/>
                    <a:gd name="T65" fmla="*/ 208 h 211"/>
                    <a:gd name="T66" fmla="*/ 776 w 781"/>
                    <a:gd name="T67" fmla="*/ 206 h 211"/>
                    <a:gd name="T68" fmla="*/ 778 w 781"/>
                    <a:gd name="T69" fmla="*/ 204 h 211"/>
                    <a:gd name="T70" fmla="*/ 780 w 781"/>
                    <a:gd name="T71" fmla="*/ 202 h 211"/>
                    <a:gd name="T72" fmla="*/ 780 w 781"/>
                    <a:gd name="T73" fmla="*/ 199 h 211"/>
                    <a:gd name="T74" fmla="*/ 781 w 781"/>
                    <a:gd name="T75" fmla="*/ 196 h 211"/>
                    <a:gd name="T76" fmla="*/ 781 w 781"/>
                    <a:gd name="T77" fmla="*/ 0 h 211"/>
                    <a:gd name="T78" fmla="*/ 510 w 781"/>
                    <a:gd name="T79" fmla="*/ 0 h 211"/>
                    <a:gd name="T80" fmla="*/ 510 w 781"/>
                    <a:gd name="T81" fmla="*/ 15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781" h="211">
                      <a:moveTo>
                        <a:pt x="510" y="15"/>
                      </a:moveTo>
                      <a:lnTo>
                        <a:pt x="510" y="19"/>
                      </a:lnTo>
                      <a:lnTo>
                        <a:pt x="509" y="22"/>
                      </a:lnTo>
                      <a:lnTo>
                        <a:pt x="508" y="24"/>
                      </a:lnTo>
                      <a:lnTo>
                        <a:pt x="506" y="26"/>
                      </a:lnTo>
                      <a:lnTo>
                        <a:pt x="504" y="28"/>
                      </a:lnTo>
                      <a:lnTo>
                        <a:pt x="502" y="29"/>
                      </a:lnTo>
                      <a:lnTo>
                        <a:pt x="498" y="30"/>
                      </a:lnTo>
                      <a:lnTo>
                        <a:pt x="495" y="30"/>
                      </a:lnTo>
                      <a:lnTo>
                        <a:pt x="285" y="30"/>
                      </a:lnTo>
                      <a:lnTo>
                        <a:pt x="282" y="30"/>
                      </a:lnTo>
                      <a:lnTo>
                        <a:pt x="280" y="29"/>
                      </a:lnTo>
                      <a:lnTo>
                        <a:pt x="276" y="28"/>
                      </a:lnTo>
                      <a:lnTo>
                        <a:pt x="274" y="26"/>
                      </a:lnTo>
                      <a:lnTo>
                        <a:pt x="272" y="24"/>
                      </a:lnTo>
                      <a:lnTo>
                        <a:pt x="271" y="22"/>
                      </a:lnTo>
                      <a:lnTo>
                        <a:pt x="270" y="19"/>
                      </a:lnTo>
                      <a:lnTo>
                        <a:pt x="270" y="15"/>
                      </a:lnTo>
                      <a:lnTo>
                        <a:pt x="270" y="0"/>
                      </a:lnTo>
                      <a:lnTo>
                        <a:pt x="0" y="0"/>
                      </a:lnTo>
                      <a:lnTo>
                        <a:pt x="0" y="196"/>
                      </a:lnTo>
                      <a:lnTo>
                        <a:pt x="0" y="199"/>
                      </a:lnTo>
                      <a:lnTo>
                        <a:pt x="1" y="202"/>
                      </a:lnTo>
                      <a:lnTo>
                        <a:pt x="2" y="204"/>
                      </a:lnTo>
                      <a:lnTo>
                        <a:pt x="4" y="206"/>
                      </a:lnTo>
                      <a:lnTo>
                        <a:pt x="6" y="208"/>
                      </a:lnTo>
                      <a:lnTo>
                        <a:pt x="9" y="209"/>
                      </a:lnTo>
                      <a:lnTo>
                        <a:pt x="12" y="210"/>
                      </a:lnTo>
                      <a:lnTo>
                        <a:pt x="15" y="211"/>
                      </a:lnTo>
                      <a:lnTo>
                        <a:pt x="766" y="211"/>
                      </a:lnTo>
                      <a:lnTo>
                        <a:pt x="768" y="210"/>
                      </a:lnTo>
                      <a:lnTo>
                        <a:pt x="772" y="209"/>
                      </a:lnTo>
                      <a:lnTo>
                        <a:pt x="774" y="208"/>
                      </a:lnTo>
                      <a:lnTo>
                        <a:pt x="776" y="206"/>
                      </a:lnTo>
                      <a:lnTo>
                        <a:pt x="778" y="204"/>
                      </a:lnTo>
                      <a:lnTo>
                        <a:pt x="780" y="202"/>
                      </a:lnTo>
                      <a:lnTo>
                        <a:pt x="780" y="199"/>
                      </a:lnTo>
                      <a:lnTo>
                        <a:pt x="781" y="196"/>
                      </a:lnTo>
                      <a:lnTo>
                        <a:pt x="781" y="0"/>
                      </a:lnTo>
                      <a:lnTo>
                        <a:pt x="510" y="0"/>
                      </a:lnTo>
                      <a:lnTo>
                        <a:pt x="510" y="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5" name="Freeform 4150"/>
                <p:cNvSpPr>
                  <a:spLocks noEditPoints="1"/>
                </p:cNvSpPr>
                <p:nvPr/>
              </p:nvSpPr>
              <p:spPr bwMode="auto">
                <a:xfrm>
                  <a:off x="9310688" y="1982788"/>
                  <a:ext cx="285750" cy="171450"/>
                </a:xfrm>
                <a:custGeom>
                  <a:avLst/>
                  <a:gdLst>
                    <a:gd name="T0" fmla="*/ 300 w 901"/>
                    <a:gd name="T1" fmla="*/ 135 h 540"/>
                    <a:gd name="T2" fmla="*/ 304 w 901"/>
                    <a:gd name="T3" fmla="*/ 104 h 540"/>
                    <a:gd name="T4" fmla="*/ 316 w 901"/>
                    <a:gd name="T5" fmla="*/ 76 h 540"/>
                    <a:gd name="T6" fmla="*/ 334 w 901"/>
                    <a:gd name="T7" fmla="*/ 54 h 540"/>
                    <a:gd name="T8" fmla="*/ 357 w 901"/>
                    <a:gd name="T9" fmla="*/ 38 h 540"/>
                    <a:gd name="T10" fmla="*/ 384 w 901"/>
                    <a:gd name="T11" fmla="*/ 30 h 540"/>
                    <a:gd name="T12" fmla="*/ 517 w 901"/>
                    <a:gd name="T13" fmla="*/ 30 h 540"/>
                    <a:gd name="T14" fmla="*/ 543 w 901"/>
                    <a:gd name="T15" fmla="*/ 38 h 540"/>
                    <a:gd name="T16" fmla="*/ 567 w 901"/>
                    <a:gd name="T17" fmla="*/ 54 h 540"/>
                    <a:gd name="T18" fmla="*/ 584 w 901"/>
                    <a:gd name="T19" fmla="*/ 76 h 540"/>
                    <a:gd name="T20" fmla="*/ 596 w 901"/>
                    <a:gd name="T21" fmla="*/ 104 h 540"/>
                    <a:gd name="T22" fmla="*/ 600 w 901"/>
                    <a:gd name="T23" fmla="*/ 135 h 540"/>
                    <a:gd name="T24" fmla="*/ 813 w 901"/>
                    <a:gd name="T25" fmla="*/ 150 h 540"/>
                    <a:gd name="T26" fmla="*/ 630 w 901"/>
                    <a:gd name="T27" fmla="*/ 135 h 540"/>
                    <a:gd name="T28" fmla="*/ 625 w 901"/>
                    <a:gd name="T29" fmla="*/ 94 h 540"/>
                    <a:gd name="T30" fmla="*/ 610 w 901"/>
                    <a:gd name="T31" fmla="*/ 59 h 540"/>
                    <a:gd name="T32" fmla="*/ 585 w 901"/>
                    <a:gd name="T33" fmla="*/ 30 h 540"/>
                    <a:gd name="T34" fmla="*/ 555 w 901"/>
                    <a:gd name="T35" fmla="*/ 11 h 540"/>
                    <a:gd name="T36" fmla="*/ 520 w 901"/>
                    <a:gd name="T37" fmla="*/ 0 h 540"/>
                    <a:gd name="T38" fmla="*/ 380 w 901"/>
                    <a:gd name="T39" fmla="*/ 0 h 540"/>
                    <a:gd name="T40" fmla="*/ 345 w 901"/>
                    <a:gd name="T41" fmla="*/ 11 h 540"/>
                    <a:gd name="T42" fmla="*/ 315 w 901"/>
                    <a:gd name="T43" fmla="*/ 30 h 540"/>
                    <a:gd name="T44" fmla="*/ 291 w 901"/>
                    <a:gd name="T45" fmla="*/ 59 h 540"/>
                    <a:gd name="T46" fmla="*/ 275 w 901"/>
                    <a:gd name="T47" fmla="*/ 94 h 540"/>
                    <a:gd name="T48" fmla="*/ 270 w 901"/>
                    <a:gd name="T49" fmla="*/ 135 h 540"/>
                    <a:gd name="T50" fmla="*/ 88 w 901"/>
                    <a:gd name="T51" fmla="*/ 150 h 540"/>
                    <a:gd name="T52" fmla="*/ 66 w 901"/>
                    <a:gd name="T53" fmla="*/ 160 h 540"/>
                    <a:gd name="T54" fmla="*/ 42 w 901"/>
                    <a:gd name="T55" fmla="*/ 176 h 540"/>
                    <a:gd name="T56" fmla="*/ 22 w 901"/>
                    <a:gd name="T57" fmla="*/ 195 h 540"/>
                    <a:gd name="T58" fmla="*/ 8 w 901"/>
                    <a:gd name="T59" fmla="*/ 217 h 540"/>
                    <a:gd name="T60" fmla="*/ 1 w 901"/>
                    <a:gd name="T61" fmla="*/ 240 h 540"/>
                    <a:gd name="T62" fmla="*/ 0 w 901"/>
                    <a:gd name="T63" fmla="*/ 540 h 540"/>
                    <a:gd name="T64" fmla="*/ 330 w 901"/>
                    <a:gd name="T65" fmla="*/ 540 h 540"/>
                    <a:gd name="T66" fmla="*/ 331 w 901"/>
                    <a:gd name="T67" fmla="*/ 460 h 540"/>
                    <a:gd name="T68" fmla="*/ 336 w 901"/>
                    <a:gd name="T69" fmla="*/ 453 h 540"/>
                    <a:gd name="T70" fmla="*/ 345 w 901"/>
                    <a:gd name="T71" fmla="*/ 450 h 540"/>
                    <a:gd name="T72" fmla="*/ 562 w 901"/>
                    <a:gd name="T73" fmla="*/ 451 h 540"/>
                    <a:gd name="T74" fmla="*/ 568 w 901"/>
                    <a:gd name="T75" fmla="*/ 457 h 540"/>
                    <a:gd name="T76" fmla="*/ 570 w 901"/>
                    <a:gd name="T77" fmla="*/ 465 h 540"/>
                    <a:gd name="T78" fmla="*/ 871 w 901"/>
                    <a:gd name="T79" fmla="*/ 540 h 540"/>
                    <a:gd name="T80" fmla="*/ 900 w 901"/>
                    <a:gd name="T81" fmla="*/ 249 h 540"/>
                    <a:gd name="T82" fmla="*/ 895 w 901"/>
                    <a:gd name="T83" fmla="*/ 224 h 540"/>
                    <a:gd name="T84" fmla="*/ 883 w 901"/>
                    <a:gd name="T85" fmla="*/ 202 h 540"/>
                    <a:gd name="T86" fmla="*/ 866 w 901"/>
                    <a:gd name="T87" fmla="*/ 181 h 540"/>
                    <a:gd name="T88" fmla="*/ 843 w 901"/>
                    <a:gd name="T89" fmla="*/ 164 h 540"/>
                    <a:gd name="T90" fmla="*/ 816 w 901"/>
                    <a:gd name="T91" fmla="*/ 151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1" h="540">
                      <a:moveTo>
                        <a:pt x="600" y="150"/>
                      </a:moveTo>
                      <a:lnTo>
                        <a:pt x="300" y="150"/>
                      </a:lnTo>
                      <a:lnTo>
                        <a:pt x="300" y="135"/>
                      </a:lnTo>
                      <a:lnTo>
                        <a:pt x="300" y="124"/>
                      </a:lnTo>
                      <a:lnTo>
                        <a:pt x="302" y="114"/>
                      </a:lnTo>
                      <a:lnTo>
                        <a:pt x="304" y="104"/>
                      </a:lnTo>
                      <a:lnTo>
                        <a:pt x="308" y="94"/>
                      </a:lnTo>
                      <a:lnTo>
                        <a:pt x="311" y="85"/>
                      </a:lnTo>
                      <a:lnTo>
                        <a:pt x="316" y="76"/>
                      </a:lnTo>
                      <a:lnTo>
                        <a:pt x="321" y="68"/>
                      </a:lnTo>
                      <a:lnTo>
                        <a:pt x="327" y="60"/>
                      </a:lnTo>
                      <a:lnTo>
                        <a:pt x="334" y="54"/>
                      </a:lnTo>
                      <a:lnTo>
                        <a:pt x="341" y="47"/>
                      </a:lnTo>
                      <a:lnTo>
                        <a:pt x="349" y="42"/>
                      </a:lnTo>
                      <a:lnTo>
                        <a:pt x="357" y="38"/>
                      </a:lnTo>
                      <a:lnTo>
                        <a:pt x="365" y="34"/>
                      </a:lnTo>
                      <a:lnTo>
                        <a:pt x="375" y="32"/>
                      </a:lnTo>
                      <a:lnTo>
                        <a:pt x="384" y="30"/>
                      </a:lnTo>
                      <a:lnTo>
                        <a:pt x="393" y="30"/>
                      </a:lnTo>
                      <a:lnTo>
                        <a:pt x="507" y="30"/>
                      </a:lnTo>
                      <a:lnTo>
                        <a:pt x="517" y="30"/>
                      </a:lnTo>
                      <a:lnTo>
                        <a:pt x="526" y="32"/>
                      </a:lnTo>
                      <a:lnTo>
                        <a:pt x="535" y="34"/>
                      </a:lnTo>
                      <a:lnTo>
                        <a:pt x="543" y="38"/>
                      </a:lnTo>
                      <a:lnTo>
                        <a:pt x="552" y="42"/>
                      </a:lnTo>
                      <a:lnTo>
                        <a:pt x="559" y="47"/>
                      </a:lnTo>
                      <a:lnTo>
                        <a:pt x="567" y="54"/>
                      </a:lnTo>
                      <a:lnTo>
                        <a:pt x="573" y="60"/>
                      </a:lnTo>
                      <a:lnTo>
                        <a:pt x="579" y="68"/>
                      </a:lnTo>
                      <a:lnTo>
                        <a:pt x="584" y="76"/>
                      </a:lnTo>
                      <a:lnTo>
                        <a:pt x="589" y="85"/>
                      </a:lnTo>
                      <a:lnTo>
                        <a:pt x="593" y="94"/>
                      </a:lnTo>
                      <a:lnTo>
                        <a:pt x="596" y="104"/>
                      </a:lnTo>
                      <a:lnTo>
                        <a:pt x="599" y="114"/>
                      </a:lnTo>
                      <a:lnTo>
                        <a:pt x="600" y="124"/>
                      </a:lnTo>
                      <a:lnTo>
                        <a:pt x="600" y="135"/>
                      </a:lnTo>
                      <a:lnTo>
                        <a:pt x="600" y="150"/>
                      </a:lnTo>
                      <a:close/>
                      <a:moveTo>
                        <a:pt x="816" y="151"/>
                      </a:moveTo>
                      <a:lnTo>
                        <a:pt x="813" y="150"/>
                      </a:lnTo>
                      <a:lnTo>
                        <a:pt x="810" y="150"/>
                      </a:lnTo>
                      <a:lnTo>
                        <a:pt x="630" y="150"/>
                      </a:lnTo>
                      <a:lnTo>
                        <a:pt x="630" y="135"/>
                      </a:lnTo>
                      <a:lnTo>
                        <a:pt x="630" y="121"/>
                      </a:lnTo>
                      <a:lnTo>
                        <a:pt x="628" y="107"/>
                      </a:lnTo>
                      <a:lnTo>
                        <a:pt x="625" y="94"/>
                      </a:lnTo>
                      <a:lnTo>
                        <a:pt x="621" y="83"/>
                      </a:lnTo>
                      <a:lnTo>
                        <a:pt x="615" y="71"/>
                      </a:lnTo>
                      <a:lnTo>
                        <a:pt x="610" y="59"/>
                      </a:lnTo>
                      <a:lnTo>
                        <a:pt x="602" y="49"/>
                      </a:lnTo>
                      <a:lnTo>
                        <a:pt x="595" y="40"/>
                      </a:lnTo>
                      <a:lnTo>
                        <a:pt x="585" y="30"/>
                      </a:lnTo>
                      <a:lnTo>
                        <a:pt x="576" y="23"/>
                      </a:lnTo>
                      <a:lnTo>
                        <a:pt x="566" y="16"/>
                      </a:lnTo>
                      <a:lnTo>
                        <a:pt x="555" y="11"/>
                      </a:lnTo>
                      <a:lnTo>
                        <a:pt x="543" y="5"/>
                      </a:lnTo>
                      <a:lnTo>
                        <a:pt x="532" y="2"/>
                      </a:lnTo>
                      <a:lnTo>
                        <a:pt x="520" y="0"/>
                      </a:lnTo>
                      <a:lnTo>
                        <a:pt x="507" y="0"/>
                      </a:lnTo>
                      <a:lnTo>
                        <a:pt x="393" y="0"/>
                      </a:lnTo>
                      <a:lnTo>
                        <a:pt x="380" y="0"/>
                      </a:lnTo>
                      <a:lnTo>
                        <a:pt x="369" y="2"/>
                      </a:lnTo>
                      <a:lnTo>
                        <a:pt x="357" y="5"/>
                      </a:lnTo>
                      <a:lnTo>
                        <a:pt x="345" y="11"/>
                      </a:lnTo>
                      <a:lnTo>
                        <a:pt x="334" y="16"/>
                      </a:lnTo>
                      <a:lnTo>
                        <a:pt x="325" y="23"/>
                      </a:lnTo>
                      <a:lnTo>
                        <a:pt x="315" y="30"/>
                      </a:lnTo>
                      <a:lnTo>
                        <a:pt x="306" y="40"/>
                      </a:lnTo>
                      <a:lnTo>
                        <a:pt x="298" y="49"/>
                      </a:lnTo>
                      <a:lnTo>
                        <a:pt x="291" y="59"/>
                      </a:lnTo>
                      <a:lnTo>
                        <a:pt x="285" y="71"/>
                      </a:lnTo>
                      <a:lnTo>
                        <a:pt x="280" y="83"/>
                      </a:lnTo>
                      <a:lnTo>
                        <a:pt x="275" y="94"/>
                      </a:lnTo>
                      <a:lnTo>
                        <a:pt x="272" y="107"/>
                      </a:lnTo>
                      <a:lnTo>
                        <a:pt x="270" y="121"/>
                      </a:lnTo>
                      <a:lnTo>
                        <a:pt x="270" y="135"/>
                      </a:lnTo>
                      <a:lnTo>
                        <a:pt x="270" y="150"/>
                      </a:lnTo>
                      <a:lnTo>
                        <a:pt x="90" y="150"/>
                      </a:lnTo>
                      <a:lnTo>
                        <a:pt x="88" y="150"/>
                      </a:lnTo>
                      <a:lnTo>
                        <a:pt x="85" y="151"/>
                      </a:lnTo>
                      <a:lnTo>
                        <a:pt x="75" y="155"/>
                      </a:lnTo>
                      <a:lnTo>
                        <a:pt x="66" y="160"/>
                      </a:lnTo>
                      <a:lnTo>
                        <a:pt x="58" y="164"/>
                      </a:lnTo>
                      <a:lnTo>
                        <a:pt x="49" y="169"/>
                      </a:lnTo>
                      <a:lnTo>
                        <a:pt x="42" y="176"/>
                      </a:lnTo>
                      <a:lnTo>
                        <a:pt x="34" y="181"/>
                      </a:lnTo>
                      <a:lnTo>
                        <a:pt x="28" y="188"/>
                      </a:lnTo>
                      <a:lnTo>
                        <a:pt x="22" y="195"/>
                      </a:lnTo>
                      <a:lnTo>
                        <a:pt x="17" y="202"/>
                      </a:lnTo>
                      <a:lnTo>
                        <a:pt x="13" y="209"/>
                      </a:lnTo>
                      <a:lnTo>
                        <a:pt x="8" y="217"/>
                      </a:lnTo>
                      <a:lnTo>
                        <a:pt x="5" y="224"/>
                      </a:lnTo>
                      <a:lnTo>
                        <a:pt x="3" y="233"/>
                      </a:lnTo>
                      <a:lnTo>
                        <a:pt x="1" y="240"/>
                      </a:lnTo>
                      <a:lnTo>
                        <a:pt x="0" y="249"/>
                      </a:lnTo>
                      <a:lnTo>
                        <a:pt x="0" y="257"/>
                      </a:lnTo>
                      <a:lnTo>
                        <a:pt x="0" y="540"/>
                      </a:lnTo>
                      <a:lnTo>
                        <a:pt x="30" y="540"/>
                      </a:lnTo>
                      <a:lnTo>
                        <a:pt x="75" y="540"/>
                      </a:lnTo>
                      <a:lnTo>
                        <a:pt x="330" y="540"/>
                      </a:lnTo>
                      <a:lnTo>
                        <a:pt x="330" y="465"/>
                      </a:lnTo>
                      <a:lnTo>
                        <a:pt x="330" y="462"/>
                      </a:lnTo>
                      <a:lnTo>
                        <a:pt x="331" y="460"/>
                      </a:lnTo>
                      <a:lnTo>
                        <a:pt x="332" y="457"/>
                      </a:lnTo>
                      <a:lnTo>
                        <a:pt x="334" y="455"/>
                      </a:lnTo>
                      <a:lnTo>
                        <a:pt x="336" y="453"/>
                      </a:lnTo>
                      <a:lnTo>
                        <a:pt x="340" y="451"/>
                      </a:lnTo>
                      <a:lnTo>
                        <a:pt x="342" y="450"/>
                      </a:lnTo>
                      <a:lnTo>
                        <a:pt x="345" y="450"/>
                      </a:lnTo>
                      <a:lnTo>
                        <a:pt x="555" y="450"/>
                      </a:lnTo>
                      <a:lnTo>
                        <a:pt x="558" y="450"/>
                      </a:lnTo>
                      <a:lnTo>
                        <a:pt x="562" y="451"/>
                      </a:lnTo>
                      <a:lnTo>
                        <a:pt x="564" y="453"/>
                      </a:lnTo>
                      <a:lnTo>
                        <a:pt x="566" y="455"/>
                      </a:lnTo>
                      <a:lnTo>
                        <a:pt x="568" y="457"/>
                      </a:lnTo>
                      <a:lnTo>
                        <a:pt x="569" y="460"/>
                      </a:lnTo>
                      <a:lnTo>
                        <a:pt x="570" y="462"/>
                      </a:lnTo>
                      <a:lnTo>
                        <a:pt x="570" y="465"/>
                      </a:lnTo>
                      <a:lnTo>
                        <a:pt x="570" y="540"/>
                      </a:lnTo>
                      <a:lnTo>
                        <a:pt x="826" y="540"/>
                      </a:lnTo>
                      <a:lnTo>
                        <a:pt x="871" y="540"/>
                      </a:lnTo>
                      <a:lnTo>
                        <a:pt x="901" y="540"/>
                      </a:lnTo>
                      <a:lnTo>
                        <a:pt x="901" y="257"/>
                      </a:lnTo>
                      <a:lnTo>
                        <a:pt x="900" y="249"/>
                      </a:lnTo>
                      <a:lnTo>
                        <a:pt x="899" y="240"/>
                      </a:lnTo>
                      <a:lnTo>
                        <a:pt x="898" y="233"/>
                      </a:lnTo>
                      <a:lnTo>
                        <a:pt x="895" y="224"/>
                      </a:lnTo>
                      <a:lnTo>
                        <a:pt x="892" y="217"/>
                      </a:lnTo>
                      <a:lnTo>
                        <a:pt x="887" y="209"/>
                      </a:lnTo>
                      <a:lnTo>
                        <a:pt x="883" y="202"/>
                      </a:lnTo>
                      <a:lnTo>
                        <a:pt x="878" y="195"/>
                      </a:lnTo>
                      <a:lnTo>
                        <a:pt x="872" y="188"/>
                      </a:lnTo>
                      <a:lnTo>
                        <a:pt x="866" y="181"/>
                      </a:lnTo>
                      <a:lnTo>
                        <a:pt x="858" y="176"/>
                      </a:lnTo>
                      <a:lnTo>
                        <a:pt x="851" y="169"/>
                      </a:lnTo>
                      <a:lnTo>
                        <a:pt x="843" y="164"/>
                      </a:lnTo>
                      <a:lnTo>
                        <a:pt x="835" y="160"/>
                      </a:lnTo>
                      <a:lnTo>
                        <a:pt x="825" y="155"/>
                      </a:lnTo>
                      <a:lnTo>
                        <a:pt x="816" y="1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33" name="Rectangle 32"/>
              <p:cNvSpPr/>
              <p:nvPr/>
            </p:nvSpPr>
            <p:spPr>
              <a:xfrm>
                <a:off x="4653929" y="3969954"/>
                <a:ext cx="1575926" cy="96334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0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Effektive</a:t>
                </a:r>
                <a:r>
                  <a:rPr 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</a:t>
                </a:r>
                <a:r>
                  <a:rPr lang="en-US" sz="10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og</a:t>
                </a:r>
                <a:r>
                  <a:rPr 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</a:t>
                </a:r>
                <a:r>
                  <a:rPr lang="en-US" sz="10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engasjerende</a:t>
                </a:r>
                <a:r>
                  <a:rPr 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team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1050" spc="75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Fasilitering</a:t>
                </a:r>
                <a:endParaRPr lang="en-US" sz="1050" spc="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6491953" y="2221705"/>
              <a:ext cx="2248985" cy="1921942"/>
              <a:chOff x="6487899" y="2221705"/>
              <a:chExt cx="2248985" cy="1921942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6487899" y="2221705"/>
                <a:ext cx="1634330" cy="1617663"/>
                <a:chOff x="5118301" y="1907383"/>
                <a:chExt cx="1634330" cy="1617663"/>
              </a:xfrm>
            </p:grpSpPr>
            <p:sp>
              <p:nvSpPr>
                <p:cNvPr id="11" name="Rectangle 10"/>
                <p:cNvSpPr/>
                <p:nvPr/>
              </p:nvSpPr>
              <p:spPr>
                <a:xfrm rot="5400000">
                  <a:off x="5848550" y="1193802"/>
                  <a:ext cx="190500" cy="161766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5118301" y="1907383"/>
                  <a:ext cx="190500" cy="161766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7239556" y="2599986"/>
                <a:ext cx="275315" cy="275315"/>
                <a:chOff x="4319588" y="2492375"/>
                <a:chExt cx="287338" cy="287338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7" name="Freeform 372"/>
                <p:cNvSpPr>
                  <a:spLocks/>
                </p:cNvSpPr>
                <p:nvPr/>
              </p:nvSpPr>
              <p:spPr bwMode="auto">
                <a:xfrm>
                  <a:off x="4319588" y="2587625"/>
                  <a:ext cx="287338" cy="192088"/>
                </a:xfrm>
                <a:custGeom>
                  <a:avLst/>
                  <a:gdLst>
                    <a:gd name="T0" fmla="*/ 843 w 904"/>
                    <a:gd name="T1" fmla="*/ 572 h 602"/>
                    <a:gd name="T2" fmla="*/ 843 w 904"/>
                    <a:gd name="T3" fmla="*/ 12 h 602"/>
                    <a:gd name="T4" fmla="*/ 841 w 904"/>
                    <a:gd name="T5" fmla="*/ 7 h 602"/>
                    <a:gd name="T6" fmla="*/ 836 w 904"/>
                    <a:gd name="T7" fmla="*/ 3 h 602"/>
                    <a:gd name="T8" fmla="*/ 831 w 904"/>
                    <a:gd name="T9" fmla="*/ 1 h 602"/>
                    <a:gd name="T10" fmla="*/ 708 w 904"/>
                    <a:gd name="T11" fmla="*/ 0 h 602"/>
                    <a:gd name="T12" fmla="*/ 702 w 904"/>
                    <a:gd name="T13" fmla="*/ 2 h 602"/>
                    <a:gd name="T14" fmla="*/ 697 w 904"/>
                    <a:gd name="T15" fmla="*/ 5 h 602"/>
                    <a:gd name="T16" fmla="*/ 694 w 904"/>
                    <a:gd name="T17" fmla="*/ 9 h 602"/>
                    <a:gd name="T18" fmla="*/ 693 w 904"/>
                    <a:gd name="T19" fmla="*/ 16 h 602"/>
                    <a:gd name="T20" fmla="*/ 632 w 904"/>
                    <a:gd name="T21" fmla="*/ 572 h 602"/>
                    <a:gd name="T22" fmla="*/ 632 w 904"/>
                    <a:gd name="T23" fmla="*/ 283 h 602"/>
                    <a:gd name="T24" fmla="*/ 630 w 904"/>
                    <a:gd name="T25" fmla="*/ 277 h 602"/>
                    <a:gd name="T26" fmla="*/ 626 w 904"/>
                    <a:gd name="T27" fmla="*/ 274 h 602"/>
                    <a:gd name="T28" fmla="*/ 621 w 904"/>
                    <a:gd name="T29" fmla="*/ 271 h 602"/>
                    <a:gd name="T30" fmla="*/ 497 w 904"/>
                    <a:gd name="T31" fmla="*/ 271 h 602"/>
                    <a:gd name="T32" fmla="*/ 491 w 904"/>
                    <a:gd name="T33" fmla="*/ 272 h 602"/>
                    <a:gd name="T34" fmla="*/ 487 w 904"/>
                    <a:gd name="T35" fmla="*/ 275 h 602"/>
                    <a:gd name="T36" fmla="*/ 483 w 904"/>
                    <a:gd name="T37" fmla="*/ 281 h 602"/>
                    <a:gd name="T38" fmla="*/ 482 w 904"/>
                    <a:gd name="T39" fmla="*/ 286 h 602"/>
                    <a:gd name="T40" fmla="*/ 421 w 904"/>
                    <a:gd name="T41" fmla="*/ 572 h 602"/>
                    <a:gd name="T42" fmla="*/ 421 w 904"/>
                    <a:gd name="T43" fmla="*/ 193 h 602"/>
                    <a:gd name="T44" fmla="*/ 419 w 904"/>
                    <a:gd name="T45" fmla="*/ 187 h 602"/>
                    <a:gd name="T46" fmla="*/ 415 w 904"/>
                    <a:gd name="T47" fmla="*/ 183 h 602"/>
                    <a:gd name="T48" fmla="*/ 409 w 904"/>
                    <a:gd name="T49" fmla="*/ 181 h 602"/>
                    <a:gd name="T50" fmla="*/ 286 w 904"/>
                    <a:gd name="T51" fmla="*/ 181 h 602"/>
                    <a:gd name="T52" fmla="*/ 281 w 904"/>
                    <a:gd name="T53" fmla="*/ 182 h 602"/>
                    <a:gd name="T54" fmla="*/ 275 w 904"/>
                    <a:gd name="T55" fmla="*/ 185 h 602"/>
                    <a:gd name="T56" fmla="*/ 272 w 904"/>
                    <a:gd name="T57" fmla="*/ 190 h 602"/>
                    <a:gd name="T58" fmla="*/ 271 w 904"/>
                    <a:gd name="T59" fmla="*/ 196 h 602"/>
                    <a:gd name="T60" fmla="*/ 211 w 904"/>
                    <a:gd name="T61" fmla="*/ 572 h 602"/>
                    <a:gd name="T62" fmla="*/ 211 w 904"/>
                    <a:gd name="T63" fmla="*/ 404 h 602"/>
                    <a:gd name="T64" fmla="*/ 209 w 904"/>
                    <a:gd name="T65" fmla="*/ 399 h 602"/>
                    <a:gd name="T66" fmla="*/ 205 w 904"/>
                    <a:gd name="T67" fmla="*/ 394 h 602"/>
                    <a:gd name="T68" fmla="*/ 199 w 904"/>
                    <a:gd name="T69" fmla="*/ 392 h 602"/>
                    <a:gd name="T70" fmla="*/ 76 w 904"/>
                    <a:gd name="T71" fmla="*/ 391 h 602"/>
                    <a:gd name="T72" fmla="*/ 69 w 904"/>
                    <a:gd name="T73" fmla="*/ 392 h 602"/>
                    <a:gd name="T74" fmla="*/ 65 w 904"/>
                    <a:gd name="T75" fmla="*/ 396 h 602"/>
                    <a:gd name="T76" fmla="*/ 62 w 904"/>
                    <a:gd name="T77" fmla="*/ 401 h 602"/>
                    <a:gd name="T78" fmla="*/ 61 w 904"/>
                    <a:gd name="T79" fmla="*/ 406 h 602"/>
                    <a:gd name="T80" fmla="*/ 15 w 904"/>
                    <a:gd name="T81" fmla="*/ 572 h 602"/>
                    <a:gd name="T82" fmla="*/ 9 w 904"/>
                    <a:gd name="T83" fmla="*/ 573 h 602"/>
                    <a:gd name="T84" fmla="*/ 5 w 904"/>
                    <a:gd name="T85" fmla="*/ 577 h 602"/>
                    <a:gd name="T86" fmla="*/ 2 w 904"/>
                    <a:gd name="T87" fmla="*/ 581 h 602"/>
                    <a:gd name="T88" fmla="*/ 0 w 904"/>
                    <a:gd name="T89" fmla="*/ 587 h 602"/>
                    <a:gd name="T90" fmla="*/ 2 w 904"/>
                    <a:gd name="T91" fmla="*/ 593 h 602"/>
                    <a:gd name="T92" fmla="*/ 5 w 904"/>
                    <a:gd name="T93" fmla="*/ 598 h 602"/>
                    <a:gd name="T94" fmla="*/ 9 w 904"/>
                    <a:gd name="T95" fmla="*/ 601 h 602"/>
                    <a:gd name="T96" fmla="*/ 15 w 904"/>
                    <a:gd name="T97" fmla="*/ 602 h 602"/>
                    <a:gd name="T98" fmla="*/ 196 w 904"/>
                    <a:gd name="T99" fmla="*/ 602 h 602"/>
                    <a:gd name="T100" fmla="*/ 406 w 904"/>
                    <a:gd name="T101" fmla="*/ 602 h 602"/>
                    <a:gd name="T102" fmla="*/ 617 w 904"/>
                    <a:gd name="T103" fmla="*/ 602 h 602"/>
                    <a:gd name="T104" fmla="*/ 828 w 904"/>
                    <a:gd name="T105" fmla="*/ 602 h 602"/>
                    <a:gd name="T106" fmla="*/ 891 w 904"/>
                    <a:gd name="T107" fmla="*/ 602 h 602"/>
                    <a:gd name="T108" fmla="*/ 896 w 904"/>
                    <a:gd name="T109" fmla="*/ 600 h 602"/>
                    <a:gd name="T110" fmla="*/ 901 w 904"/>
                    <a:gd name="T111" fmla="*/ 596 h 602"/>
                    <a:gd name="T112" fmla="*/ 903 w 904"/>
                    <a:gd name="T113" fmla="*/ 591 h 602"/>
                    <a:gd name="T114" fmla="*/ 903 w 904"/>
                    <a:gd name="T115" fmla="*/ 584 h 602"/>
                    <a:gd name="T116" fmla="*/ 901 w 904"/>
                    <a:gd name="T117" fmla="*/ 579 h 602"/>
                    <a:gd name="T118" fmla="*/ 896 w 904"/>
                    <a:gd name="T119" fmla="*/ 575 h 602"/>
                    <a:gd name="T120" fmla="*/ 891 w 904"/>
                    <a:gd name="T121" fmla="*/ 572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904" h="602">
                      <a:moveTo>
                        <a:pt x="889" y="572"/>
                      </a:moveTo>
                      <a:lnTo>
                        <a:pt x="843" y="572"/>
                      </a:lnTo>
                      <a:lnTo>
                        <a:pt x="843" y="16"/>
                      </a:lnTo>
                      <a:lnTo>
                        <a:pt x="843" y="12"/>
                      </a:lnTo>
                      <a:lnTo>
                        <a:pt x="842" y="9"/>
                      </a:lnTo>
                      <a:lnTo>
                        <a:pt x="841" y="7"/>
                      </a:lnTo>
                      <a:lnTo>
                        <a:pt x="838" y="5"/>
                      </a:lnTo>
                      <a:lnTo>
                        <a:pt x="836" y="3"/>
                      </a:lnTo>
                      <a:lnTo>
                        <a:pt x="834" y="2"/>
                      </a:lnTo>
                      <a:lnTo>
                        <a:pt x="831" y="1"/>
                      </a:lnTo>
                      <a:lnTo>
                        <a:pt x="828" y="1"/>
                      </a:lnTo>
                      <a:lnTo>
                        <a:pt x="708" y="0"/>
                      </a:lnTo>
                      <a:lnTo>
                        <a:pt x="704" y="1"/>
                      </a:lnTo>
                      <a:lnTo>
                        <a:pt x="702" y="2"/>
                      </a:lnTo>
                      <a:lnTo>
                        <a:pt x="699" y="3"/>
                      </a:lnTo>
                      <a:lnTo>
                        <a:pt x="697" y="5"/>
                      </a:lnTo>
                      <a:lnTo>
                        <a:pt x="695" y="7"/>
                      </a:lnTo>
                      <a:lnTo>
                        <a:pt x="694" y="9"/>
                      </a:lnTo>
                      <a:lnTo>
                        <a:pt x="693" y="12"/>
                      </a:lnTo>
                      <a:lnTo>
                        <a:pt x="693" y="16"/>
                      </a:lnTo>
                      <a:lnTo>
                        <a:pt x="693" y="572"/>
                      </a:lnTo>
                      <a:lnTo>
                        <a:pt x="632" y="572"/>
                      </a:lnTo>
                      <a:lnTo>
                        <a:pt x="632" y="286"/>
                      </a:lnTo>
                      <a:lnTo>
                        <a:pt x="632" y="283"/>
                      </a:lnTo>
                      <a:lnTo>
                        <a:pt x="631" y="281"/>
                      </a:lnTo>
                      <a:lnTo>
                        <a:pt x="630" y="277"/>
                      </a:lnTo>
                      <a:lnTo>
                        <a:pt x="628" y="275"/>
                      </a:lnTo>
                      <a:lnTo>
                        <a:pt x="626" y="274"/>
                      </a:lnTo>
                      <a:lnTo>
                        <a:pt x="623" y="272"/>
                      </a:lnTo>
                      <a:lnTo>
                        <a:pt x="621" y="271"/>
                      </a:lnTo>
                      <a:lnTo>
                        <a:pt x="617" y="271"/>
                      </a:lnTo>
                      <a:lnTo>
                        <a:pt x="497" y="271"/>
                      </a:lnTo>
                      <a:lnTo>
                        <a:pt x="494" y="271"/>
                      </a:lnTo>
                      <a:lnTo>
                        <a:pt x="491" y="272"/>
                      </a:lnTo>
                      <a:lnTo>
                        <a:pt x="489" y="274"/>
                      </a:lnTo>
                      <a:lnTo>
                        <a:pt x="487" y="275"/>
                      </a:lnTo>
                      <a:lnTo>
                        <a:pt x="484" y="277"/>
                      </a:lnTo>
                      <a:lnTo>
                        <a:pt x="483" y="281"/>
                      </a:lnTo>
                      <a:lnTo>
                        <a:pt x="482" y="283"/>
                      </a:lnTo>
                      <a:lnTo>
                        <a:pt x="482" y="286"/>
                      </a:lnTo>
                      <a:lnTo>
                        <a:pt x="482" y="572"/>
                      </a:lnTo>
                      <a:lnTo>
                        <a:pt x="421" y="572"/>
                      </a:lnTo>
                      <a:lnTo>
                        <a:pt x="421" y="196"/>
                      </a:lnTo>
                      <a:lnTo>
                        <a:pt x="421" y="193"/>
                      </a:lnTo>
                      <a:lnTo>
                        <a:pt x="420" y="190"/>
                      </a:lnTo>
                      <a:lnTo>
                        <a:pt x="419" y="187"/>
                      </a:lnTo>
                      <a:lnTo>
                        <a:pt x="417" y="185"/>
                      </a:lnTo>
                      <a:lnTo>
                        <a:pt x="415" y="183"/>
                      </a:lnTo>
                      <a:lnTo>
                        <a:pt x="413" y="182"/>
                      </a:lnTo>
                      <a:lnTo>
                        <a:pt x="409" y="181"/>
                      </a:lnTo>
                      <a:lnTo>
                        <a:pt x="406" y="181"/>
                      </a:lnTo>
                      <a:lnTo>
                        <a:pt x="286" y="181"/>
                      </a:lnTo>
                      <a:lnTo>
                        <a:pt x="283" y="181"/>
                      </a:lnTo>
                      <a:lnTo>
                        <a:pt x="281" y="182"/>
                      </a:lnTo>
                      <a:lnTo>
                        <a:pt x="277" y="183"/>
                      </a:lnTo>
                      <a:lnTo>
                        <a:pt x="275" y="185"/>
                      </a:lnTo>
                      <a:lnTo>
                        <a:pt x="273" y="187"/>
                      </a:lnTo>
                      <a:lnTo>
                        <a:pt x="272" y="190"/>
                      </a:lnTo>
                      <a:lnTo>
                        <a:pt x="271" y="193"/>
                      </a:lnTo>
                      <a:lnTo>
                        <a:pt x="271" y="196"/>
                      </a:lnTo>
                      <a:lnTo>
                        <a:pt x="271" y="572"/>
                      </a:lnTo>
                      <a:lnTo>
                        <a:pt x="211" y="572"/>
                      </a:lnTo>
                      <a:lnTo>
                        <a:pt x="211" y="406"/>
                      </a:lnTo>
                      <a:lnTo>
                        <a:pt x="211" y="404"/>
                      </a:lnTo>
                      <a:lnTo>
                        <a:pt x="210" y="401"/>
                      </a:lnTo>
                      <a:lnTo>
                        <a:pt x="209" y="399"/>
                      </a:lnTo>
                      <a:lnTo>
                        <a:pt x="207" y="396"/>
                      </a:lnTo>
                      <a:lnTo>
                        <a:pt x="205" y="394"/>
                      </a:lnTo>
                      <a:lnTo>
                        <a:pt x="201" y="393"/>
                      </a:lnTo>
                      <a:lnTo>
                        <a:pt x="199" y="392"/>
                      </a:lnTo>
                      <a:lnTo>
                        <a:pt x="196" y="391"/>
                      </a:lnTo>
                      <a:lnTo>
                        <a:pt x="76" y="391"/>
                      </a:lnTo>
                      <a:lnTo>
                        <a:pt x="73" y="392"/>
                      </a:lnTo>
                      <a:lnTo>
                        <a:pt x="69" y="392"/>
                      </a:lnTo>
                      <a:lnTo>
                        <a:pt x="67" y="394"/>
                      </a:lnTo>
                      <a:lnTo>
                        <a:pt x="65" y="396"/>
                      </a:lnTo>
                      <a:lnTo>
                        <a:pt x="63" y="399"/>
                      </a:lnTo>
                      <a:lnTo>
                        <a:pt x="62" y="401"/>
                      </a:lnTo>
                      <a:lnTo>
                        <a:pt x="61" y="404"/>
                      </a:lnTo>
                      <a:lnTo>
                        <a:pt x="61" y="406"/>
                      </a:lnTo>
                      <a:lnTo>
                        <a:pt x="61" y="572"/>
                      </a:lnTo>
                      <a:lnTo>
                        <a:pt x="15" y="572"/>
                      </a:lnTo>
                      <a:lnTo>
                        <a:pt x="13" y="572"/>
                      </a:lnTo>
                      <a:lnTo>
                        <a:pt x="9" y="573"/>
                      </a:lnTo>
                      <a:lnTo>
                        <a:pt x="7" y="575"/>
                      </a:lnTo>
                      <a:lnTo>
                        <a:pt x="5" y="577"/>
                      </a:lnTo>
                      <a:lnTo>
                        <a:pt x="3" y="579"/>
                      </a:lnTo>
                      <a:lnTo>
                        <a:pt x="2" y="581"/>
                      </a:lnTo>
                      <a:lnTo>
                        <a:pt x="1" y="584"/>
                      </a:lnTo>
                      <a:lnTo>
                        <a:pt x="0" y="587"/>
                      </a:lnTo>
                      <a:lnTo>
                        <a:pt x="1" y="591"/>
                      </a:lnTo>
                      <a:lnTo>
                        <a:pt x="2" y="593"/>
                      </a:lnTo>
                      <a:lnTo>
                        <a:pt x="3" y="596"/>
                      </a:lnTo>
                      <a:lnTo>
                        <a:pt x="5" y="598"/>
                      </a:lnTo>
                      <a:lnTo>
                        <a:pt x="7" y="600"/>
                      </a:lnTo>
                      <a:lnTo>
                        <a:pt x="9" y="601"/>
                      </a:lnTo>
                      <a:lnTo>
                        <a:pt x="13" y="602"/>
                      </a:lnTo>
                      <a:lnTo>
                        <a:pt x="15" y="602"/>
                      </a:lnTo>
                      <a:lnTo>
                        <a:pt x="76" y="602"/>
                      </a:lnTo>
                      <a:lnTo>
                        <a:pt x="196" y="602"/>
                      </a:lnTo>
                      <a:lnTo>
                        <a:pt x="286" y="602"/>
                      </a:lnTo>
                      <a:lnTo>
                        <a:pt x="406" y="602"/>
                      </a:lnTo>
                      <a:lnTo>
                        <a:pt x="497" y="602"/>
                      </a:lnTo>
                      <a:lnTo>
                        <a:pt x="617" y="602"/>
                      </a:lnTo>
                      <a:lnTo>
                        <a:pt x="708" y="602"/>
                      </a:lnTo>
                      <a:lnTo>
                        <a:pt x="828" y="602"/>
                      </a:lnTo>
                      <a:lnTo>
                        <a:pt x="889" y="602"/>
                      </a:lnTo>
                      <a:lnTo>
                        <a:pt x="891" y="602"/>
                      </a:lnTo>
                      <a:lnTo>
                        <a:pt x="894" y="601"/>
                      </a:lnTo>
                      <a:lnTo>
                        <a:pt x="896" y="600"/>
                      </a:lnTo>
                      <a:lnTo>
                        <a:pt x="898" y="598"/>
                      </a:lnTo>
                      <a:lnTo>
                        <a:pt x="901" y="596"/>
                      </a:lnTo>
                      <a:lnTo>
                        <a:pt x="902" y="593"/>
                      </a:lnTo>
                      <a:lnTo>
                        <a:pt x="903" y="591"/>
                      </a:lnTo>
                      <a:lnTo>
                        <a:pt x="904" y="587"/>
                      </a:lnTo>
                      <a:lnTo>
                        <a:pt x="903" y="584"/>
                      </a:lnTo>
                      <a:lnTo>
                        <a:pt x="902" y="581"/>
                      </a:lnTo>
                      <a:lnTo>
                        <a:pt x="901" y="579"/>
                      </a:lnTo>
                      <a:lnTo>
                        <a:pt x="898" y="577"/>
                      </a:lnTo>
                      <a:lnTo>
                        <a:pt x="896" y="575"/>
                      </a:lnTo>
                      <a:lnTo>
                        <a:pt x="894" y="573"/>
                      </a:lnTo>
                      <a:lnTo>
                        <a:pt x="891" y="572"/>
                      </a:lnTo>
                      <a:lnTo>
                        <a:pt x="889" y="5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8" name="Freeform 373"/>
                <p:cNvSpPr>
                  <a:spLocks/>
                </p:cNvSpPr>
                <p:nvPr/>
              </p:nvSpPr>
              <p:spPr bwMode="auto">
                <a:xfrm>
                  <a:off x="4338638" y="2492375"/>
                  <a:ext cx="252413" cy="157163"/>
                </a:xfrm>
                <a:custGeom>
                  <a:avLst/>
                  <a:gdLst>
                    <a:gd name="T0" fmla="*/ 77 w 797"/>
                    <a:gd name="T1" fmla="*/ 494 h 497"/>
                    <a:gd name="T2" fmla="*/ 97 w 797"/>
                    <a:gd name="T3" fmla="*/ 483 h 497"/>
                    <a:gd name="T4" fmla="*/ 112 w 797"/>
                    <a:gd name="T5" fmla="*/ 466 h 497"/>
                    <a:gd name="T6" fmla="*/ 120 w 797"/>
                    <a:gd name="T7" fmla="*/ 443 h 497"/>
                    <a:gd name="T8" fmla="*/ 116 w 797"/>
                    <a:gd name="T9" fmla="*/ 416 h 497"/>
                    <a:gd name="T10" fmla="*/ 267 w 797"/>
                    <a:gd name="T11" fmla="*/ 298 h 497"/>
                    <a:gd name="T12" fmla="*/ 300 w 797"/>
                    <a:gd name="T13" fmla="*/ 299 h 497"/>
                    <a:gd name="T14" fmla="*/ 325 w 797"/>
                    <a:gd name="T15" fmla="*/ 287 h 497"/>
                    <a:gd name="T16" fmla="*/ 451 w 797"/>
                    <a:gd name="T17" fmla="*/ 327 h 497"/>
                    <a:gd name="T18" fmla="*/ 454 w 797"/>
                    <a:gd name="T19" fmla="*/ 349 h 497"/>
                    <a:gd name="T20" fmla="*/ 464 w 797"/>
                    <a:gd name="T21" fmla="*/ 369 h 497"/>
                    <a:gd name="T22" fmla="*/ 482 w 797"/>
                    <a:gd name="T23" fmla="*/ 384 h 497"/>
                    <a:gd name="T24" fmla="*/ 505 w 797"/>
                    <a:gd name="T25" fmla="*/ 391 h 497"/>
                    <a:gd name="T26" fmla="*/ 529 w 797"/>
                    <a:gd name="T27" fmla="*/ 389 h 497"/>
                    <a:gd name="T28" fmla="*/ 550 w 797"/>
                    <a:gd name="T29" fmla="*/ 378 h 497"/>
                    <a:gd name="T30" fmla="*/ 564 w 797"/>
                    <a:gd name="T31" fmla="*/ 360 h 497"/>
                    <a:gd name="T32" fmla="*/ 571 w 797"/>
                    <a:gd name="T33" fmla="*/ 337 h 497"/>
                    <a:gd name="T34" fmla="*/ 565 w 797"/>
                    <a:gd name="T35" fmla="*/ 304 h 497"/>
                    <a:gd name="T36" fmla="*/ 724 w 797"/>
                    <a:gd name="T37" fmla="*/ 119 h 497"/>
                    <a:gd name="T38" fmla="*/ 750 w 797"/>
                    <a:gd name="T39" fmla="*/ 119 h 497"/>
                    <a:gd name="T40" fmla="*/ 771 w 797"/>
                    <a:gd name="T41" fmla="*/ 110 h 497"/>
                    <a:gd name="T42" fmla="*/ 787 w 797"/>
                    <a:gd name="T43" fmla="*/ 94 h 497"/>
                    <a:gd name="T44" fmla="*/ 796 w 797"/>
                    <a:gd name="T45" fmla="*/ 72 h 497"/>
                    <a:gd name="T46" fmla="*/ 796 w 797"/>
                    <a:gd name="T47" fmla="*/ 48 h 497"/>
                    <a:gd name="T48" fmla="*/ 787 w 797"/>
                    <a:gd name="T49" fmla="*/ 27 h 497"/>
                    <a:gd name="T50" fmla="*/ 771 w 797"/>
                    <a:gd name="T51" fmla="*/ 10 h 497"/>
                    <a:gd name="T52" fmla="*/ 750 w 797"/>
                    <a:gd name="T53" fmla="*/ 1 h 497"/>
                    <a:gd name="T54" fmla="*/ 725 w 797"/>
                    <a:gd name="T55" fmla="*/ 1 h 497"/>
                    <a:gd name="T56" fmla="*/ 703 w 797"/>
                    <a:gd name="T57" fmla="*/ 10 h 497"/>
                    <a:gd name="T58" fmla="*/ 687 w 797"/>
                    <a:gd name="T59" fmla="*/ 27 h 497"/>
                    <a:gd name="T60" fmla="*/ 678 w 797"/>
                    <a:gd name="T61" fmla="*/ 48 h 497"/>
                    <a:gd name="T62" fmla="*/ 680 w 797"/>
                    <a:gd name="T63" fmla="*/ 79 h 497"/>
                    <a:gd name="T64" fmla="*/ 531 w 797"/>
                    <a:gd name="T65" fmla="*/ 275 h 497"/>
                    <a:gd name="T66" fmla="*/ 504 w 797"/>
                    <a:gd name="T67" fmla="*/ 272 h 497"/>
                    <a:gd name="T68" fmla="*/ 478 w 797"/>
                    <a:gd name="T69" fmla="*/ 281 h 497"/>
                    <a:gd name="T70" fmla="*/ 345 w 797"/>
                    <a:gd name="T71" fmla="*/ 248 h 497"/>
                    <a:gd name="T72" fmla="*/ 344 w 797"/>
                    <a:gd name="T73" fmla="*/ 229 h 497"/>
                    <a:gd name="T74" fmla="*/ 336 w 797"/>
                    <a:gd name="T75" fmla="*/ 207 h 497"/>
                    <a:gd name="T76" fmla="*/ 319 w 797"/>
                    <a:gd name="T77" fmla="*/ 191 h 497"/>
                    <a:gd name="T78" fmla="*/ 298 w 797"/>
                    <a:gd name="T79" fmla="*/ 181 h 497"/>
                    <a:gd name="T80" fmla="*/ 273 w 797"/>
                    <a:gd name="T81" fmla="*/ 181 h 497"/>
                    <a:gd name="T82" fmla="*/ 252 w 797"/>
                    <a:gd name="T83" fmla="*/ 191 h 497"/>
                    <a:gd name="T84" fmla="*/ 236 w 797"/>
                    <a:gd name="T85" fmla="*/ 207 h 497"/>
                    <a:gd name="T86" fmla="*/ 226 w 797"/>
                    <a:gd name="T87" fmla="*/ 229 h 497"/>
                    <a:gd name="T88" fmla="*/ 227 w 797"/>
                    <a:gd name="T89" fmla="*/ 254 h 497"/>
                    <a:gd name="T90" fmla="*/ 86 w 797"/>
                    <a:gd name="T91" fmla="*/ 382 h 497"/>
                    <a:gd name="T92" fmla="*/ 53 w 797"/>
                    <a:gd name="T93" fmla="*/ 377 h 497"/>
                    <a:gd name="T94" fmla="*/ 31 w 797"/>
                    <a:gd name="T95" fmla="*/ 383 h 497"/>
                    <a:gd name="T96" fmla="*/ 13 w 797"/>
                    <a:gd name="T97" fmla="*/ 398 h 497"/>
                    <a:gd name="T98" fmla="*/ 2 w 797"/>
                    <a:gd name="T99" fmla="*/ 419 h 497"/>
                    <a:gd name="T100" fmla="*/ 0 w 797"/>
                    <a:gd name="T101" fmla="*/ 443 h 497"/>
                    <a:gd name="T102" fmla="*/ 6 w 797"/>
                    <a:gd name="T103" fmla="*/ 466 h 497"/>
                    <a:gd name="T104" fmla="*/ 21 w 797"/>
                    <a:gd name="T105" fmla="*/ 483 h 497"/>
                    <a:gd name="T106" fmla="*/ 42 w 797"/>
                    <a:gd name="T107" fmla="*/ 494 h 4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797" h="497">
                      <a:moveTo>
                        <a:pt x="60" y="497"/>
                      </a:moveTo>
                      <a:lnTo>
                        <a:pt x="65" y="497"/>
                      </a:lnTo>
                      <a:lnTo>
                        <a:pt x="72" y="496"/>
                      </a:lnTo>
                      <a:lnTo>
                        <a:pt x="77" y="494"/>
                      </a:lnTo>
                      <a:lnTo>
                        <a:pt x="83" y="493"/>
                      </a:lnTo>
                      <a:lnTo>
                        <a:pt x="89" y="489"/>
                      </a:lnTo>
                      <a:lnTo>
                        <a:pt x="93" y="486"/>
                      </a:lnTo>
                      <a:lnTo>
                        <a:pt x="97" y="483"/>
                      </a:lnTo>
                      <a:lnTo>
                        <a:pt x="102" y="480"/>
                      </a:lnTo>
                      <a:lnTo>
                        <a:pt x="106" y="475"/>
                      </a:lnTo>
                      <a:lnTo>
                        <a:pt x="109" y="470"/>
                      </a:lnTo>
                      <a:lnTo>
                        <a:pt x="112" y="466"/>
                      </a:lnTo>
                      <a:lnTo>
                        <a:pt x="115" y="460"/>
                      </a:lnTo>
                      <a:lnTo>
                        <a:pt x="117" y="455"/>
                      </a:lnTo>
                      <a:lnTo>
                        <a:pt x="119" y="449"/>
                      </a:lnTo>
                      <a:lnTo>
                        <a:pt x="120" y="443"/>
                      </a:lnTo>
                      <a:lnTo>
                        <a:pt x="120" y="437"/>
                      </a:lnTo>
                      <a:lnTo>
                        <a:pt x="119" y="429"/>
                      </a:lnTo>
                      <a:lnTo>
                        <a:pt x="118" y="423"/>
                      </a:lnTo>
                      <a:lnTo>
                        <a:pt x="116" y="416"/>
                      </a:lnTo>
                      <a:lnTo>
                        <a:pt x="114" y="410"/>
                      </a:lnTo>
                      <a:lnTo>
                        <a:pt x="251" y="290"/>
                      </a:lnTo>
                      <a:lnTo>
                        <a:pt x="259" y="295"/>
                      </a:lnTo>
                      <a:lnTo>
                        <a:pt x="267" y="298"/>
                      </a:lnTo>
                      <a:lnTo>
                        <a:pt x="277" y="301"/>
                      </a:lnTo>
                      <a:lnTo>
                        <a:pt x="285" y="302"/>
                      </a:lnTo>
                      <a:lnTo>
                        <a:pt x="293" y="301"/>
                      </a:lnTo>
                      <a:lnTo>
                        <a:pt x="300" y="299"/>
                      </a:lnTo>
                      <a:lnTo>
                        <a:pt x="307" y="297"/>
                      </a:lnTo>
                      <a:lnTo>
                        <a:pt x="313" y="294"/>
                      </a:lnTo>
                      <a:lnTo>
                        <a:pt x="318" y="291"/>
                      </a:lnTo>
                      <a:lnTo>
                        <a:pt x="325" y="287"/>
                      </a:lnTo>
                      <a:lnTo>
                        <a:pt x="329" y="282"/>
                      </a:lnTo>
                      <a:lnTo>
                        <a:pt x="333" y="277"/>
                      </a:lnTo>
                      <a:lnTo>
                        <a:pt x="451" y="324"/>
                      </a:lnTo>
                      <a:lnTo>
                        <a:pt x="451" y="327"/>
                      </a:lnTo>
                      <a:lnTo>
                        <a:pt x="451" y="332"/>
                      </a:lnTo>
                      <a:lnTo>
                        <a:pt x="451" y="337"/>
                      </a:lnTo>
                      <a:lnTo>
                        <a:pt x="452" y="343"/>
                      </a:lnTo>
                      <a:lnTo>
                        <a:pt x="454" y="349"/>
                      </a:lnTo>
                      <a:lnTo>
                        <a:pt x="456" y="354"/>
                      </a:lnTo>
                      <a:lnTo>
                        <a:pt x="458" y="360"/>
                      </a:lnTo>
                      <a:lnTo>
                        <a:pt x="461" y="365"/>
                      </a:lnTo>
                      <a:lnTo>
                        <a:pt x="464" y="369"/>
                      </a:lnTo>
                      <a:lnTo>
                        <a:pt x="469" y="374"/>
                      </a:lnTo>
                      <a:lnTo>
                        <a:pt x="473" y="378"/>
                      </a:lnTo>
                      <a:lnTo>
                        <a:pt x="477" y="381"/>
                      </a:lnTo>
                      <a:lnTo>
                        <a:pt x="482" y="384"/>
                      </a:lnTo>
                      <a:lnTo>
                        <a:pt x="488" y="386"/>
                      </a:lnTo>
                      <a:lnTo>
                        <a:pt x="493" y="389"/>
                      </a:lnTo>
                      <a:lnTo>
                        <a:pt x="499" y="391"/>
                      </a:lnTo>
                      <a:lnTo>
                        <a:pt x="505" y="391"/>
                      </a:lnTo>
                      <a:lnTo>
                        <a:pt x="511" y="392"/>
                      </a:lnTo>
                      <a:lnTo>
                        <a:pt x="518" y="391"/>
                      </a:lnTo>
                      <a:lnTo>
                        <a:pt x="523" y="391"/>
                      </a:lnTo>
                      <a:lnTo>
                        <a:pt x="529" y="389"/>
                      </a:lnTo>
                      <a:lnTo>
                        <a:pt x="535" y="386"/>
                      </a:lnTo>
                      <a:lnTo>
                        <a:pt x="540" y="384"/>
                      </a:lnTo>
                      <a:lnTo>
                        <a:pt x="545" y="381"/>
                      </a:lnTo>
                      <a:lnTo>
                        <a:pt x="550" y="378"/>
                      </a:lnTo>
                      <a:lnTo>
                        <a:pt x="553" y="374"/>
                      </a:lnTo>
                      <a:lnTo>
                        <a:pt x="558" y="369"/>
                      </a:lnTo>
                      <a:lnTo>
                        <a:pt x="561" y="365"/>
                      </a:lnTo>
                      <a:lnTo>
                        <a:pt x="564" y="360"/>
                      </a:lnTo>
                      <a:lnTo>
                        <a:pt x="567" y="354"/>
                      </a:lnTo>
                      <a:lnTo>
                        <a:pt x="568" y="349"/>
                      </a:lnTo>
                      <a:lnTo>
                        <a:pt x="570" y="343"/>
                      </a:lnTo>
                      <a:lnTo>
                        <a:pt x="571" y="337"/>
                      </a:lnTo>
                      <a:lnTo>
                        <a:pt x="571" y="332"/>
                      </a:lnTo>
                      <a:lnTo>
                        <a:pt x="570" y="322"/>
                      </a:lnTo>
                      <a:lnTo>
                        <a:pt x="568" y="312"/>
                      </a:lnTo>
                      <a:lnTo>
                        <a:pt x="565" y="304"/>
                      </a:lnTo>
                      <a:lnTo>
                        <a:pt x="560" y="296"/>
                      </a:lnTo>
                      <a:lnTo>
                        <a:pt x="711" y="114"/>
                      </a:lnTo>
                      <a:lnTo>
                        <a:pt x="717" y="117"/>
                      </a:lnTo>
                      <a:lnTo>
                        <a:pt x="724" y="119"/>
                      </a:lnTo>
                      <a:lnTo>
                        <a:pt x="730" y="120"/>
                      </a:lnTo>
                      <a:lnTo>
                        <a:pt x="737" y="120"/>
                      </a:lnTo>
                      <a:lnTo>
                        <a:pt x="743" y="120"/>
                      </a:lnTo>
                      <a:lnTo>
                        <a:pt x="750" y="119"/>
                      </a:lnTo>
                      <a:lnTo>
                        <a:pt x="755" y="118"/>
                      </a:lnTo>
                      <a:lnTo>
                        <a:pt x="760" y="116"/>
                      </a:lnTo>
                      <a:lnTo>
                        <a:pt x="766" y="113"/>
                      </a:lnTo>
                      <a:lnTo>
                        <a:pt x="771" y="110"/>
                      </a:lnTo>
                      <a:lnTo>
                        <a:pt x="775" y="106"/>
                      </a:lnTo>
                      <a:lnTo>
                        <a:pt x="780" y="103"/>
                      </a:lnTo>
                      <a:lnTo>
                        <a:pt x="784" y="99"/>
                      </a:lnTo>
                      <a:lnTo>
                        <a:pt x="787" y="94"/>
                      </a:lnTo>
                      <a:lnTo>
                        <a:pt x="790" y="89"/>
                      </a:lnTo>
                      <a:lnTo>
                        <a:pt x="792" y="84"/>
                      </a:lnTo>
                      <a:lnTo>
                        <a:pt x="795" y="79"/>
                      </a:lnTo>
                      <a:lnTo>
                        <a:pt x="796" y="72"/>
                      </a:lnTo>
                      <a:lnTo>
                        <a:pt x="797" y="67"/>
                      </a:lnTo>
                      <a:lnTo>
                        <a:pt x="797" y="60"/>
                      </a:lnTo>
                      <a:lnTo>
                        <a:pt x="797" y="54"/>
                      </a:lnTo>
                      <a:lnTo>
                        <a:pt x="796" y="48"/>
                      </a:lnTo>
                      <a:lnTo>
                        <a:pt x="795" y="42"/>
                      </a:lnTo>
                      <a:lnTo>
                        <a:pt x="792" y="37"/>
                      </a:lnTo>
                      <a:lnTo>
                        <a:pt x="790" y="31"/>
                      </a:lnTo>
                      <a:lnTo>
                        <a:pt x="787" y="27"/>
                      </a:lnTo>
                      <a:lnTo>
                        <a:pt x="784" y="22"/>
                      </a:lnTo>
                      <a:lnTo>
                        <a:pt x="780" y="17"/>
                      </a:lnTo>
                      <a:lnTo>
                        <a:pt x="775" y="14"/>
                      </a:lnTo>
                      <a:lnTo>
                        <a:pt x="771" y="10"/>
                      </a:lnTo>
                      <a:lnTo>
                        <a:pt x="766" y="8"/>
                      </a:lnTo>
                      <a:lnTo>
                        <a:pt x="760" y="5"/>
                      </a:lnTo>
                      <a:lnTo>
                        <a:pt x="755" y="2"/>
                      </a:lnTo>
                      <a:lnTo>
                        <a:pt x="750" y="1"/>
                      </a:lnTo>
                      <a:lnTo>
                        <a:pt x="743" y="0"/>
                      </a:lnTo>
                      <a:lnTo>
                        <a:pt x="737" y="0"/>
                      </a:lnTo>
                      <a:lnTo>
                        <a:pt x="731" y="0"/>
                      </a:lnTo>
                      <a:lnTo>
                        <a:pt x="725" y="1"/>
                      </a:lnTo>
                      <a:lnTo>
                        <a:pt x="719" y="2"/>
                      </a:lnTo>
                      <a:lnTo>
                        <a:pt x="713" y="5"/>
                      </a:lnTo>
                      <a:lnTo>
                        <a:pt x="709" y="8"/>
                      </a:lnTo>
                      <a:lnTo>
                        <a:pt x="703" y="10"/>
                      </a:lnTo>
                      <a:lnTo>
                        <a:pt x="699" y="14"/>
                      </a:lnTo>
                      <a:lnTo>
                        <a:pt x="695" y="17"/>
                      </a:lnTo>
                      <a:lnTo>
                        <a:pt x="691" y="22"/>
                      </a:lnTo>
                      <a:lnTo>
                        <a:pt x="687" y="27"/>
                      </a:lnTo>
                      <a:lnTo>
                        <a:pt x="684" y="31"/>
                      </a:lnTo>
                      <a:lnTo>
                        <a:pt x="682" y="37"/>
                      </a:lnTo>
                      <a:lnTo>
                        <a:pt x="680" y="42"/>
                      </a:lnTo>
                      <a:lnTo>
                        <a:pt x="678" y="48"/>
                      </a:lnTo>
                      <a:lnTo>
                        <a:pt x="677" y="54"/>
                      </a:lnTo>
                      <a:lnTo>
                        <a:pt x="677" y="60"/>
                      </a:lnTo>
                      <a:lnTo>
                        <a:pt x="678" y="70"/>
                      </a:lnTo>
                      <a:lnTo>
                        <a:pt x="680" y="79"/>
                      </a:lnTo>
                      <a:lnTo>
                        <a:pt x="683" y="87"/>
                      </a:lnTo>
                      <a:lnTo>
                        <a:pt x="688" y="96"/>
                      </a:lnTo>
                      <a:lnTo>
                        <a:pt x="537" y="277"/>
                      </a:lnTo>
                      <a:lnTo>
                        <a:pt x="531" y="275"/>
                      </a:lnTo>
                      <a:lnTo>
                        <a:pt x="524" y="273"/>
                      </a:lnTo>
                      <a:lnTo>
                        <a:pt x="518" y="272"/>
                      </a:lnTo>
                      <a:lnTo>
                        <a:pt x="511" y="271"/>
                      </a:lnTo>
                      <a:lnTo>
                        <a:pt x="504" y="272"/>
                      </a:lnTo>
                      <a:lnTo>
                        <a:pt x="496" y="273"/>
                      </a:lnTo>
                      <a:lnTo>
                        <a:pt x="490" y="275"/>
                      </a:lnTo>
                      <a:lnTo>
                        <a:pt x="484" y="278"/>
                      </a:lnTo>
                      <a:lnTo>
                        <a:pt x="478" y="281"/>
                      </a:lnTo>
                      <a:lnTo>
                        <a:pt x="472" y="286"/>
                      </a:lnTo>
                      <a:lnTo>
                        <a:pt x="467" y="291"/>
                      </a:lnTo>
                      <a:lnTo>
                        <a:pt x="463" y="295"/>
                      </a:lnTo>
                      <a:lnTo>
                        <a:pt x="345" y="248"/>
                      </a:lnTo>
                      <a:lnTo>
                        <a:pt x="345" y="245"/>
                      </a:lnTo>
                      <a:lnTo>
                        <a:pt x="345" y="240"/>
                      </a:lnTo>
                      <a:lnTo>
                        <a:pt x="345" y="235"/>
                      </a:lnTo>
                      <a:lnTo>
                        <a:pt x="344" y="229"/>
                      </a:lnTo>
                      <a:lnTo>
                        <a:pt x="343" y="223"/>
                      </a:lnTo>
                      <a:lnTo>
                        <a:pt x="341" y="218"/>
                      </a:lnTo>
                      <a:lnTo>
                        <a:pt x="339" y="213"/>
                      </a:lnTo>
                      <a:lnTo>
                        <a:pt x="336" y="207"/>
                      </a:lnTo>
                      <a:lnTo>
                        <a:pt x="332" y="203"/>
                      </a:lnTo>
                      <a:lnTo>
                        <a:pt x="328" y="199"/>
                      </a:lnTo>
                      <a:lnTo>
                        <a:pt x="324" y="194"/>
                      </a:lnTo>
                      <a:lnTo>
                        <a:pt x="319" y="191"/>
                      </a:lnTo>
                      <a:lnTo>
                        <a:pt x="314" y="188"/>
                      </a:lnTo>
                      <a:lnTo>
                        <a:pt x="309" y="186"/>
                      </a:lnTo>
                      <a:lnTo>
                        <a:pt x="303" y="184"/>
                      </a:lnTo>
                      <a:lnTo>
                        <a:pt x="298" y="181"/>
                      </a:lnTo>
                      <a:lnTo>
                        <a:pt x="292" y="181"/>
                      </a:lnTo>
                      <a:lnTo>
                        <a:pt x="285" y="180"/>
                      </a:lnTo>
                      <a:lnTo>
                        <a:pt x="280" y="181"/>
                      </a:lnTo>
                      <a:lnTo>
                        <a:pt x="273" y="181"/>
                      </a:lnTo>
                      <a:lnTo>
                        <a:pt x="268" y="184"/>
                      </a:lnTo>
                      <a:lnTo>
                        <a:pt x="262" y="186"/>
                      </a:lnTo>
                      <a:lnTo>
                        <a:pt x="257" y="188"/>
                      </a:lnTo>
                      <a:lnTo>
                        <a:pt x="252" y="191"/>
                      </a:lnTo>
                      <a:lnTo>
                        <a:pt x="248" y="194"/>
                      </a:lnTo>
                      <a:lnTo>
                        <a:pt x="243" y="199"/>
                      </a:lnTo>
                      <a:lnTo>
                        <a:pt x="239" y="203"/>
                      </a:lnTo>
                      <a:lnTo>
                        <a:pt x="236" y="207"/>
                      </a:lnTo>
                      <a:lnTo>
                        <a:pt x="233" y="213"/>
                      </a:lnTo>
                      <a:lnTo>
                        <a:pt x="230" y="218"/>
                      </a:lnTo>
                      <a:lnTo>
                        <a:pt x="228" y="223"/>
                      </a:lnTo>
                      <a:lnTo>
                        <a:pt x="226" y="229"/>
                      </a:lnTo>
                      <a:lnTo>
                        <a:pt x="225" y="235"/>
                      </a:lnTo>
                      <a:lnTo>
                        <a:pt x="225" y="240"/>
                      </a:lnTo>
                      <a:lnTo>
                        <a:pt x="226" y="248"/>
                      </a:lnTo>
                      <a:lnTo>
                        <a:pt x="227" y="254"/>
                      </a:lnTo>
                      <a:lnTo>
                        <a:pt x="229" y="261"/>
                      </a:lnTo>
                      <a:lnTo>
                        <a:pt x="231" y="267"/>
                      </a:lnTo>
                      <a:lnTo>
                        <a:pt x="94" y="387"/>
                      </a:lnTo>
                      <a:lnTo>
                        <a:pt x="86" y="382"/>
                      </a:lnTo>
                      <a:lnTo>
                        <a:pt x="78" y="379"/>
                      </a:lnTo>
                      <a:lnTo>
                        <a:pt x="68" y="377"/>
                      </a:lnTo>
                      <a:lnTo>
                        <a:pt x="60" y="377"/>
                      </a:lnTo>
                      <a:lnTo>
                        <a:pt x="53" y="377"/>
                      </a:lnTo>
                      <a:lnTo>
                        <a:pt x="47" y="378"/>
                      </a:lnTo>
                      <a:lnTo>
                        <a:pt x="42" y="379"/>
                      </a:lnTo>
                      <a:lnTo>
                        <a:pt x="36" y="381"/>
                      </a:lnTo>
                      <a:lnTo>
                        <a:pt x="31" y="383"/>
                      </a:lnTo>
                      <a:lnTo>
                        <a:pt x="26" y="386"/>
                      </a:lnTo>
                      <a:lnTo>
                        <a:pt x="21" y="391"/>
                      </a:lnTo>
                      <a:lnTo>
                        <a:pt x="17" y="394"/>
                      </a:lnTo>
                      <a:lnTo>
                        <a:pt x="13" y="398"/>
                      </a:lnTo>
                      <a:lnTo>
                        <a:pt x="9" y="402"/>
                      </a:lnTo>
                      <a:lnTo>
                        <a:pt x="6" y="408"/>
                      </a:lnTo>
                      <a:lnTo>
                        <a:pt x="4" y="413"/>
                      </a:lnTo>
                      <a:lnTo>
                        <a:pt x="2" y="419"/>
                      </a:lnTo>
                      <a:lnTo>
                        <a:pt x="1" y="425"/>
                      </a:lnTo>
                      <a:lnTo>
                        <a:pt x="0" y="430"/>
                      </a:lnTo>
                      <a:lnTo>
                        <a:pt x="0" y="437"/>
                      </a:lnTo>
                      <a:lnTo>
                        <a:pt x="0" y="443"/>
                      </a:lnTo>
                      <a:lnTo>
                        <a:pt x="1" y="449"/>
                      </a:lnTo>
                      <a:lnTo>
                        <a:pt x="2" y="455"/>
                      </a:lnTo>
                      <a:lnTo>
                        <a:pt x="4" y="460"/>
                      </a:lnTo>
                      <a:lnTo>
                        <a:pt x="6" y="466"/>
                      </a:lnTo>
                      <a:lnTo>
                        <a:pt x="9" y="470"/>
                      </a:lnTo>
                      <a:lnTo>
                        <a:pt x="13" y="475"/>
                      </a:lnTo>
                      <a:lnTo>
                        <a:pt x="17" y="480"/>
                      </a:lnTo>
                      <a:lnTo>
                        <a:pt x="21" y="483"/>
                      </a:lnTo>
                      <a:lnTo>
                        <a:pt x="26" y="486"/>
                      </a:lnTo>
                      <a:lnTo>
                        <a:pt x="31" y="489"/>
                      </a:lnTo>
                      <a:lnTo>
                        <a:pt x="36" y="493"/>
                      </a:lnTo>
                      <a:lnTo>
                        <a:pt x="42" y="494"/>
                      </a:lnTo>
                      <a:lnTo>
                        <a:pt x="47" y="496"/>
                      </a:lnTo>
                      <a:lnTo>
                        <a:pt x="53" y="497"/>
                      </a:lnTo>
                      <a:lnTo>
                        <a:pt x="60" y="4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34" name="Rectangle 33"/>
              <p:cNvSpPr/>
              <p:nvPr/>
            </p:nvSpPr>
            <p:spPr>
              <a:xfrm>
                <a:off x="6756600" y="2900230"/>
                <a:ext cx="1980284" cy="1243417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Den </a:t>
                </a:r>
                <a:r>
                  <a:rPr lang="en-US" sz="10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vanskelige</a:t>
                </a:r>
                <a:r>
                  <a:rPr 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 </a:t>
                </a:r>
                <a:r>
                  <a:rPr lang="en-US" sz="10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samtalen</a:t>
                </a:r>
                <a:endParaRPr 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1050" spc="75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Konflikthåndtering</a:t>
                </a:r>
                <a:endParaRPr lang="en-US" sz="1050" spc="7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1050" spc="75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Prosessforbedring</a:t>
                </a:r>
                <a:endParaRPr lang="en-US" sz="1050" spc="7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1050" spc="75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Endringsledelse</a:t>
                </a:r>
                <a:endParaRPr lang="en-US" sz="1050" spc="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8851131" y="1776750"/>
              <a:ext cx="1575925" cy="37377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130000"/>
                </a:lnSpc>
              </a:pPr>
              <a:endPara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45542" y="3754510"/>
              <a:ext cx="115969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endParaRPr lang="en-US" sz="21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747961" y="2616908"/>
              <a:ext cx="115969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endParaRPr lang="en-US" sz="21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834419" y="1529743"/>
              <a:ext cx="115969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endParaRPr lang="en-US" sz="21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922772" y="516067"/>
              <a:ext cx="115969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endParaRPr lang="en-US" sz="21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7544" y="4873724"/>
            <a:ext cx="2559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*styreopplæring og seniorkurs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71454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825CFD6-C930-45A7-BF42-B88AA7FB73C8}">
  <we:reference id="wa104038830" version="1.0.0.3" store="en-US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uio-collage-13 (1)</Template>
  <TotalTime>451</TotalTime>
  <Words>347</Words>
  <Application>Microsoft Office PowerPoint</Application>
  <PresentationFormat>On-screen Show (16:10)</PresentationFormat>
  <Paragraphs>91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Segoe UI</vt:lpstr>
      <vt:lpstr>Segoe UI Light</vt:lpstr>
      <vt:lpstr>ヒラギノ角ゴ Pro W3</vt:lpstr>
      <vt:lpstr>UIONorsk16-10</vt:lpstr>
      <vt:lpstr>Endringskompetanse</vt:lpstr>
      <vt:lpstr>Organisasjonens endringskapasitet</vt:lpstr>
      <vt:lpstr>Kompetansetilbud – generisk og endringsrettet</vt:lpstr>
      <vt:lpstr>Kompetansetilbud Endringskompetanse - en del av organisasjonens endringskapasitet</vt:lpstr>
      <vt:lpstr>Kompetanseprogram i endringsledelse</vt:lpstr>
      <vt:lpstr>Målgruppe og prinsipper for innhold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Merete Norli Ringnes</dc:creator>
  <cp:lastModifiedBy>Helle Parelius</cp:lastModifiedBy>
  <cp:revision>54</cp:revision>
  <dcterms:created xsi:type="dcterms:W3CDTF">2018-09-21T12:14:40Z</dcterms:created>
  <dcterms:modified xsi:type="dcterms:W3CDTF">2018-11-08T12:18:43Z</dcterms:modified>
</cp:coreProperties>
</file>