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>
      <p:cViewPr varScale="1">
        <p:scale>
          <a:sx n="113" d="100"/>
          <a:sy n="113" d="100"/>
        </p:scale>
        <p:origin x="1530" y="1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64CCB-E6BD-4B42-9F1E-C92BFA90A15D}" type="datetimeFigureOut">
              <a:rPr lang="nb-NO" smtClean="0"/>
              <a:t>08.11.2018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64444-BAF2-4C65-883C-96ACD030D7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6789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6028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5730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3229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7618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215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5501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230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586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4444-BAF2-4C65-883C-96ACD030D7B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6895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Programstyret 8. november 2018	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Kommunikasjonsstrategi og budskap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Kommunikasjon skal bidra til…</a:t>
            </a:r>
            <a:endParaRPr lang="nb-NO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 smtClean="0"/>
              <a:t>  </a:t>
            </a:r>
            <a:endParaRPr lang="nb-NO" dirty="0"/>
          </a:p>
          <a:p>
            <a:pPr eaLnBrk="1" hangingPunct="1"/>
            <a:r>
              <a:rPr lang="nb-NO" dirty="0" smtClean="0"/>
              <a:t>… gjennomføringen av de overordnede ambisjonene for programmet blir vellykket</a:t>
            </a:r>
          </a:p>
          <a:p>
            <a:pPr eaLnBrk="1" hangingPunct="1"/>
            <a:r>
              <a:rPr lang="nb-NO" dirty="0" smtClean="0"/>
              <a:t>…en felles forståelse av hvorfor endringene er viktige</a:t>
            </a:r>
          </a:p>
          <a:p>
            <a:pPr eaLnBrk="1" hangingPunct="1"/>
            <a:r>
              <a:rPr lang="nb-NO" dirty="0" smtClean="0"/>
              <a:t>…å synliggjøre konsekvenser og muligheter for den enkelte</a:t>
            </a:r>
            <a:endParaRPr 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Prinsipper for kommunikasjonen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Ærlig</a:t>
            </a:r>
          </a:p>
          <a:p>
            <a:r>
              <a:rPr lang="nb-NO" dirty="0" smtClean="0"/>
              <a:t>Til riktig tid</a:t>
            </a:r>
          </a:p>
          <a:p>
            <a:r>
              <a:rPr lang="nb-NO" dirty="0" smtClean="0"/>
              <a:t>Dialogbasert</a:t>
            </a:r>
          </a:p>
          <a:p>
            <a:r>
              <a:rPr lang="nb-NO" dirty="0" smtClean="0"/>
              <a:t>Lett tilgjengelig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879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Formålet med budskap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nb-NO" dirty="0" smtClean="0"/>
          </a:p>
          <a:p>
            <a:pPr lvl="0"/>
            <a:r>
              <a:rPr lang="nb-NO" dirty="0" smtClean="0"/>
              <a:t>Danne </a:t>
            </a:r>
            <a:r>
              <a:rPr lang="nb-NO" dirty="0"/>
              <a:t>forståelse for og støtte til programmets aktiviteter og målsettinger. </a:t>
            </a:r>
          </a:p>
          <a:p>
            <a:pPr lvl="0"/>
            <a:r>
              <a:rPr lang="nb-NO" dirty="0" smtClean="0"/>
              <a:t>Danne </a:t>
            </a:r>
            <a:r>
              <a:rPr lang="nb-NO" dirty="0"/>
              <a:t>utgangspunkt for budskapene til programmets prosjekter. </a:t>
            </a:r>
            <a:endParaRPr lang="nb-NO" dirty="0" smtClean="0"/>
          </a:p>
          <a:p>
            <a:pPr lvl="0"/>
            <a:r>
              <a:rPr lang="nb-NO" dirty="0" smtClean="0"/>
              <a:t>Danne utgangspunkt for budskapene på enhetsnivå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636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Prosess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Diskusjon i programstyret 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Diskusjon i programkontoret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Diskusjon med prosjektlederne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Orientering hos Universitetsdirektør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Til vedtak hos programstyret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695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Budskapet skal…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Vise det overordnede målet vårt, og si noe om motivasjonen for nettopp dette målet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860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Budskap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ruster UiO for fremtiden</a:t>
            </a:r>
          </a:p>
          <a:p>
            <a:endParaRPr lang="nb-NO" dirty="0" smtClean="0"/>
          </a:p>
          <a:p>
            <a:r>
              <a:rPr lang="nb-NO" dirty="0" smtClean="0"/>
              <a:t>For </a:t>
            </a:r>
            <a:r>
              <a:rPr lang="nb-NO" dirty="0"/>
              <a:t>å støtte undervisning og forskning best mulig, må vi forenkle, forbedre og fornye måten vi jobber på. </a:t>
            </a:r>
          </a:p>
          <a:p>
            <a:endParaRPr lang="nb-NO" dirty="0" smtClean="0"/>
          </a:p>
          <a:p>
            <a:r>
              <a:rPr lang="nb-NO" dirty="0" smtClean="0"/>
              <a:t>Vi </a:t>
            </a:r>
            <a:r>
              <a:rPr lang="nb-NO" dirty="0"/>
              <a:t>skal ta i bruk de muligheter som ligger i nye, digitale løsninger, jobbe smartere og mer effektivt.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5345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Videre prosess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Når overordnet budskap er vedtatt:</a:t>
            </a:r>
          </a:p>
          <a:p>
            <a:pPr lvl="1"/>
            <a:r>
              <a:rPr lang="nb-NO" dirty="0" smtClean="0"/>
              <a:t>Utvikle generelle talepunkter</a:t>
            </a:r>
          </a:p>
          <a:p>
            <a:pPr lvl="1"/>
            <a:r>
              <a:rPr lang="nb-NO" dirty="0" smtClean="0"/>
              <a:t>Bistå prosjektene med deres overordnede talepunkter</a:t>
            </a:r>
          </a:p>
          <a:p>
            <a:pPr lvl="1"/>
            <a:r>
              <a:rPr lang="nb-NO" dirty="0" err="1" smtClean="0"/>
              <a:t>Malverk</a:t>
            </a:r>
            <a:r>
              <a:rPr lang="nb-NO" dirty="0" smtClean="0"/>
              <a:t> ferdigstilles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0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Diskusjon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796606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UiO_1</Template>
  <TotalTime>2907</TotalTime>
  <Words>192</Words>
  <Application>Microsoft Office PowerPoint</Application>
  <PresentationFormat>On-screen Show (4:3)</PresentationFormat>
  <Paragraphs>52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ヒラギノ角ゴ Pro W3</vt:lpstr>
      <vt:lpstr>Blank Presentation</vt:lpstr>
      <vt:lpstr>Programstyret 8. november 2018 </vt:lpstr>
      <vt:lpstr>Kommunikasjon skal bidra til…</vt:lpstr>
      <vt:lpstr>Prinsipper for kommunikasjonen</vt:lpstr>
      <vt:lpstr>Formålet med budskap</vt:lpstr>
      <vt:lpstr>Prosess</vt:lpstr>
      <vt:lpstr>Budskapet skal…</vt:lpstr>
      <vt:lpstr>Budskap</vt:lpstr>
      <vt:lpstr>Videre prosess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Programstyret 8. november 2018</dc:title>
  <dc:creator>Lise Paulsrud Mjørlund</dc:creator>
  <cp:lastModifiedBy>Lise Paulsrud Mjørlund</cp:lastModifiedBy>
  <cp:revision>8</cp:revision>
  <cp:lastPrinted>2018-11-08T07:36:44Z</cp:lastPrinted>
  <dcterms:created xsi:type="dcterms:W3CDTF">2018-11-06T08:28:56Z</dcterms:created>
  <dcterms:modified xsi:type="dcterms:W3CDTF">2018-11-08T08:56:33Z</dcterms:modified>
</cp:coreProperties>
</file>