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y Anita Hemsing" userId="c680a76b-ee8d-4eeb-885f-a53a0783cdeb" providerId="ADAL" clId="{55E2F120-18A7-DA4C-8EB7-B0874EF2E7D1}"/>
    <pc:docChg chg="modSld">
      <pc:chgData name="Gry Anita Hemsing" userId="c680a76b-ee8d-4eeb-885f-a53a0783cdeb" providerId="ADAL" clId="{55E2F120-18A7-DA4C-8EB7-B0874EF2E7D1}" dt="2018-11-01T09:59:49.041" v="20" actId="20577"/>
      <pc:docMkLst>
        <pc:docMk/>
      </pc:docMkLst>
      <pc:sldChg chg="modSp">
        <pc:chgData name="Gry Anita Hemsing" userId="c680a76b-ee8d-4eeb-885f-a53a0783cdeb" providerId="ADAL" clId="{55E2F120-18A7-DA4C-8EB7-B0874EF2E7D1}" dt="2018-11-01T09:59:49.041" v="20" actId="20577"/>
        <pc:sldMkLst>
          <pc:docMk/>
          <pc:sldMk cId="4213728476" sldId="300"/>
        </pc:sldMkLst>
        <pc:spChg chg="mod">
          <ac:chgData name="Gry Anita Hemsing" userId="c680a76b-ee8d-4eeb-885f-a53a0783cdeb" providerId="ADAL" clId="{55E2F120-18A7-DA4C-8EB7-B0874EF2E7D1}" dt="2018-11-01T09:59:49.041" v="20" actId="20577"/>
          <ac:spMkLst>
            <pc:docMk/>
            <pc:sldMk cId="4213728476" sldId="30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23.11.2018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23.11.2018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23.11.2018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23.11.2018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23.11.2018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23.11.2018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23.11.2018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23.11.2018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23.11.2018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23.11.2018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23.11.2018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23.11.2018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23.11.2018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23.11.2018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23.11.2018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28172" y="123240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endParaRPr lang="nb-NO" sz="1400" dirty="0"/>
          </a:p>
          <a:p>
            <a:r>
              <a:rPr lang="nb-NO" sz="1400" dirty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Kort om kvaliteten på leveransene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Kort om kvalitetshevende tiltak.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>
                <a:solidFill>
                  <a:prstClr val="black"/>
                </a:solidFill>
              </a:rPr>
              <a:t>UiO SA</a:t>
            </a:r>
          </a:p>
          <a:p>
            <a:r>
              <a:rPr lang="nb-NO" sz="1100" b="1" dirty="0" smtClean="0">
                <a:solidFill>
                  <a:prstClr val="black"/>
                </a:solidFill>
              </a:rPr>
              <a:t>30.11.2018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endParaRPr lang="nb-NO" sz="1400" dirty="0"/>
          </a:p>
          <a:p>
            <a:r>
              <a:rPr lang="nb-NO" sz="1400" dirty="0"/>
              <a:t>Status</a:t>
            </a:r>
            <a:r>
              <a:rPr lang="nb-NO" sz="1400" b="0" dirty="0"/>
              <a:t>:</a:t>
            </a:r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400" dirty="0"/>
              <a:t>Status: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/>
              <a:t>P</a:t>
            </a:r>
            <a:r>
              <a:rPr lang="nb-NO" sz="1400" b="0" dirty="0" smtClean="0"/>
              <a:t>lanverk </a:t>
            </a:r>
            <a:r>
              <a:rPr lang="nb-NO" sz="1400" b="0" dirty="0" smtClean="0"/>
              <a:t>vedtatt i SG 19.11.18</a:t>
            </a:r>
            <a:endParaRPr lang="nb-NO" sz="1400" b="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Diverse forankringsaktiviteter gjennomført i lederfora og nettverk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Workshops avholdt med arkivansvarlige, arkivarer og e-sak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Workshops avholdt med </a:t>
            </a:r>
            <a:r>
              <a:rPr lang="nb-NO" sz="1400" b="0" dirty="0" smtClean="0"/>
              <a:t>personallederne </a:t>
            </a:r>
            <a:r>
              <a:rPr lang="nb-NO" sz="1400" b="0" dirty="0" smtClean="0"/>
              <a:t>for arkivarene</a:t>
            </a:r>
          </a:p>
          <a:p>
            <a:endParaRPr lang="nb-NO" sz="1400" b="0" dirty="0" smtClean="0"/>
          </a:p>
          <a:p>
            <a:r>
              <a:rPr lang="nb-NO" sz="1400" dirty="0" smtClean="0"/>
              <a:t>Aktiviteter </a:t>
            </a:r>
            <a:r>
              <a:rPr lang="nb-NO" sz="1400" dirty="0"/>
              <a:t>i nærmeste fremtid: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Lage </a:t>
            </a:r>
            <a:r>
              <a:rPr lang="nb-NO" sz="1400" b="0" dirty="0"/>
              <a:t>oversikt over studieadministrative </a:t>
            </a:r>
            <a:r>
              <a:rPr lang="nb-NO" sz="1400" b="0" dirty="0" smtClean="0"/>
              <a:t>prosesser, delprosjekt2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 ROS-analyse, delprosjekt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Styringsgruppemøte </a:t>
            </a:r>
            <a:r>
              <a:rPr lang="nb-NO" sz="1400" b="0" dirty="0" smtClean="0"/>
              <a:t>12.12.18: Vedta kriterier for valg av prosesser </a:t>
            </a:r>
            <a:r>
              <a:rPr lang="nb-NO" sz="1400" b="0" dirty="0" smtClean="0"/>
              <a:t>til kartlegging. Godkjenne </a:t>
            </a:r>
            <a:r>
              <a:rPr lang="nb-NO" sz="1400" b="0" dirty="0" smtClean="0"/>
              <a:t>ROS-analyse </a:t>
            </a:r>
            <a:r>
              <a:rPr lang="nb-NO" sz="1400" b="0" dirty="0" smtClean="0"/>
              <a:t>vers.1.0.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utvikling av </a:t>
            </a:r>
            <a:r>
              <a:rPr lang="nb-NO" sz="1400" b="0" dirty="0" smtClean="0"/>
              <a:t>beslutningsdokumentet, </a:t>
            </a:r>
            <a:r>
              <a:rPr lang="nb-NO" sz="1400" b="0" dirty="0" smtClean="0"/>
              <a:t>delprosjekt 1</a:t>
            </a: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Kommunikasjons- og forankringsaktiviteter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endParaRPr lang="nb-NO" sz="1100" dirty="0"/>
          </a:p>
          <a:p>
            <a:r>
              <a:rPr lang="nb-NO" sz="1400" dirty="0"/>
              <a:t>Status</a:t>
            </a:r>
            <a:r>
              <a:rPr lang="nb-NO" sz="1400" b="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Gry Anita Hemsing leder prosessen med å få på plass et felles rammeverk for mottak i alle BOTT-institusjonene.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Ina Høj Hinden deltar i BOTT anskaffelsesprosess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Camilla Haugland deltar i BOTT prosessforbedring masteropptak </a:t>
            </a: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Behov for avklaringer:</a:t>
            </a:r>
            <a:endParaRPr lang="nb-NO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Aktiviteter:</a:t>
            </a:r>
          </a:p>
          <a:p>
            <a:r>
              <a:rPr lang="nb-NO" sz="1200" dirty="0">
                <a:solidFill>
                  <a:schemeClr val="tx1"/>
                </a:solidFill>
              </a:rPr>
              <a:t>Se under. </a:t>
            </a: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649108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846678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381622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1" baseline="0" dirty="0">
                          <a:solidFill>
                            <a:prstClr val="black"/>
                          </a:solidFill>
                        </a:rPr>
                        <a:t>Kort beskrivelse av overordnet status i prosjektet</a:t>
                      </a: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baseline="0" dirty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Planverk for </a:t>
                      </a: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prosjektene </a:t>
                      </a: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er godkjent. </a:t>
                      </a: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Workshops </a:t>
                      </a: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i delprosjekt1 </a:t>
                      </a: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er gjennomført. </a:t>
                      </a:r>
                      <a:endParaRPr lang="nb-NO" sz="14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8024" y="4695441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endParaRPr lang="nb-NO" sz="1100" b="0" dirty="0"/>
          </a:p>
          <a:p>
            <a:endParaRPr lang="nb-NO" sz="1100" b="0" dirty="0" smtClean="0"/>
          </a:p>
          <a:p>
            <a:r>
              <a:rPr lang="nb-NO" sz="1100" b="0" dirty="0" smtClean="0"/>
              <a:t>. </a:t>
            </a:r>
            <a:endParaRPr lang="nb-NO" sz="240" b="0" dirty="0" smtClean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603548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327928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28270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35753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Risiko: Topp 3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Under utarbeidelse </a:t>
            </a:r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/>
              <a:t>Under utarbeidelse</a:t>
            </a:r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748134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F243B0A18C9A40AFF90D9A548E696F" ma:contentTypeVersion="4" ma:contentTypeDescription="Create a new document." ma:contentTypeScope="" ma:versionID="2aaaf61b558f462ed591a23a79982815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040f06585c5168fe9896ae9af3a6f400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9E8489-1109-4C58-8EC8-43A8A48B39B2}"/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24734</TotalTime>
  <Words>229</Words>
  <Application>Microsoft Office PowerPoint</Application>
  <PresentationFormat>Egendefinert</PresentationFormat>
  <Paragraphs>105</Paragraphs>
  <Slides>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Gry Anita Hemsing</cp:lastModifiedBy>
  <cp:revision>283</cp:revision>
  <cp:lastPrinted>2018-08-09T13:14:38Z</cp:lastPrinted>
  <dcterms:created xsi:type="dcterms:W3CDTF">2016-01-25T08:26:51Z</dcterms:created>
  <dcterms:modified xsi:type="dcterms:W3CDTF">2018-11-23T12:05:38Z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