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20" y="25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ul Silye" userId="dd159982-473e-4672-8c94-c2bf35265547" providerId="ADAL" clId="{90DEE37A-36AE-4B43-A1FA-B3B51CFF3CF1}"/>
    <pc:docChg chg="modSld">
      <pc:chgData name="Frank Paul Silye" userId="dd159982-473e-4672-8c94-c2bf35265547" providerId="ADAL" clId="{90DEE37A-36AE-4B43-A1FA-B3B51CFF3CF1}" dt="2018-12-14T09:59:34.826" v="1" actId="20577"/>
      <pc:docMkLst>
        <pc:docMk/>
      </pc:docMkLst>
      <pc:sldChg chg="modSp">
        <pc:chgData name="Frank Paul Silye" userId="dd159982-473e-4672-8c94-c2bf35265547" providerId="ADAL" clId="{90DEE37A-36AE-4B43-A1FA-B3B51CFF3CF1}" dt="2018-12-14T09:59:34.826" v="1" actId="20577"/>
        <pc:sldMkLst>
          <pc:docMk/>
          <pc:sldMk cId="4213728476" sldId="300"/>
        </pc:sldMkLst>
        <pc:spChg chg="mod">
          <ac:chgData name="Frank Paul Silye" userId="dd159982-473e-4672-8c94-c2bf35265547" providerId="ADAL" clId="{90DEE37A-36AE-4B43-A1FA-B3B51CFF3CF1}" dt="2018-12-14T09:59:34.826" v="1" actId="20577"/>
          <ac:spMkLst>
            <pc:docMk/>
            <pc:sldMk cId="4213728476" sldId="300"/>
            <ac:spMk id="5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14.12.2018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14.12.2018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14.12.2018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14.12.2018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14.12.2018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14.12.2018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14.12.2018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14.12.2018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14.12.2018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14.12.2018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14.12.2018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14.12.2018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14.12.2018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14.12.2018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14.12.2018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b="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b="0" dirty="0"/>
                <a:t>Kostnader for hver prosess: For UiO, for USIT og for enhetene</a:t>
              </a:r>
            </a:p>
            <a:p>
              <a:pPr lvl="0"/>
              <a:r>
                <a:rPr lang="nb-NO" b="0" dirty="0"/>
                <a:t>Kriterier for valg av prosesser må bearbeides</a:t>
              </a:r>
            </a:p>
            <a:p>
              <a:pPr lvl="0"/>
              <a:r>
                <a:rPr lang="nb-NO" b="0" dirty="0"/>
                <a:t>Gevinstrealiseringsplan</a:t>
              </a:r>
            </a:p>
            <a:p>
              <a:pPr lvl="0"/>
              <a:r>
                <a:rPr lang="nb-NO" b="0" dirty="0"/>
                <a:t>Usikkerhetsstyringsdokument</a:t>
              </a:r>
            </a:p>
            <a:p>
              <a:pPr lvl="0"/>
              <a:r>
                <a:rPr lang="nb-NO" b="0" dirty="0"/>
                <a:t>Styringsdokument for fase 2</a:t>
              </a:r>
            </a:p>
            <a:p>
              <a:pPr lvl="0"/>
              <a:r>
                <a:rPr lang="nb-NO" b="0" dirty="0"/>
                <a:t>I gangsettelse av SAM: Oppstartsmøte og grovinstallasjon i midten av januar</a:t>
              </a:r>
            </a:p>
            <a:p>
              <a:pPr lvl="0"/>
              <a:r>
                <a:rPr lang="nb-NO" b="0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14.12.2018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83aadccaa6fae7c311cdd4cbde2abeec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d079118187bfc94f285f2a3dd80e0ea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1ea32e06-597e-4dfa-bbd8-3e0534c0d372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174c262a-430f-4bc2-b17f-366f4fa129c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BD62461-1F11-4638-AE63-29163BDE9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18</TotalTime>
  <Words>204</Words>
  <Application>Microsoft Office PowerPoint</Application>
  <PresentationFormat>Custom</PresentationFormat>
  <Paragraphs>85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Frank Paul Silye</cp:lastModifiedBy>
  <cp:revision>2</cp:revision>
  <cp:lastPrinted>2018-08-09T13:14:38Z</cp:lastPrinted>
  <dcterms:created xsi:type="dcterms:W3CDTF">2016-01-25T08:26:51Z</dcterms:created>
  <dcterms:modified xsi:type="dcterms:W3CDTF">2018-12-14T09:59:35Z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</Properties>
</file>