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76" r:id="rId5"/>
    <p:sldId id="281" r:id="rId6"/>
    <p:sldId id="301" r:id="rId7"/>
    <p:sldId id="292" r:id="rId8"/>
    <p:sldId id="293" r:id="rId9"/>
    <p:sldId id="294" r:id="rId10"/>
    <p:sldId id="295" r:id="rId11"/>
    <p:sldId id="296" r:id="rId12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DE0000"/>
    <a:srgbClr val="D00000"/>
    <a:srgbClr val="D6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F06ED3-7519-4A1B-ABB8-E14EA7D462A8}" v="40" dt="2019-09-25T13:41:54.9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26" y="34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es Falk Paulsen" userId="S::stvjfp1@uio.no::f67cfff3-6fe5-4e75-bf3f-02defc436387" providerId="AD" clId="Web-{8AF06ED3-7519-4A1B-ABB8-E14EA7D462A8}"/>
    <pc:docChg chg="modSld">
      <pc:chgData name="Johannes Falk Paulsen" userId="S::stvjfp1@uio.no::f67cfff3-6fe5-4e75-bf3f-02defc436387" providerId="AD" clId="Web-{8AF06ED3-7519-4A1B-ABB8-E14EA7D462A8}" dt="2019-09-25T13:41:54.941" v="38" actId="20577"/>
      <pc:docMkLst>
        <pc:docMk/>
      </pc:docMkLst>
      <pc:sldChg chg="modSp">
        <pc:chgData name="Johannes Falk Paulsen" userId="S::stvjfp1@uio.no::f67cfff3-6fe5-4e75-bf3f-02defc436387" providerId="AD" clId="Web-{8AF06ED3-7519-4A1B-ABB8-E14EA7D462A8}" dt="2019-09-25T13:41:04.549" v="27" actId="20577"/>
        <pc:sldMkLst>
          <pc:docMk/>
          <pc:sldMk cId="1224638695" sldId="296"/>
        </pc:sldMkLst>
        <pc:spChg chg="mod">
          <ac:chgData name="Johannes Falk Paulsen" userId="S::stvjfp1@uio.no::f67cfff3-6fe5-4e75-bf3f-02defc436387" providerId="AD" clId="Web-{8AF06ED3-7519-4A1B-ABB8-E14EA7D462A8}" dt="2019-09-25T13:41:04.549" v="27" actId="20577"/>
          <ac:spMkLst>
            <pc:docMk/>
            <pc:sldMk cId="1224638695" sldId="296"/>
            <ac:spMk id="3" creationId="{00000000-0000-0000-0000-000000000000}"/>
          </ac:spMkLst>
        </pc:spChg>
      </pc:sldChg>
      <pc:sldChg chg="modSp">
        <pc:chgData name="Johannes Falk Paulsen" userId="S::stvjfp1@uio.no::f67cfff3-6fe5-4e75-bf3f-02defc436387" providerId="AD" clId="Web-{8AF06ED3-7519-4A1B-ABB8-E14EA7D462A8}" dt="2019-09-25T13:41:54.925" v="37" actId="20577"/>
        <pc:sldMkLst>
          <pc:docMk/>
          <pc:sldMk cId="809186177" sldId="302"/>
        </pc:sldMkLst>
        <pc:spChg chg="mod">
          <ac:chgData name="Johannes Falk Paulsen" userId="S::stvjfp1@uio.no::f67cfff3-6fe5-4e75-bf3f-02defc436387" providerId="AD" clId="Web-{8AF06ED3-7519-4A1B-ABB8-E14EA7D462A8}" dt="2019-09-25T13:41:54.925" v="37" actId="20577"/>
          <ac:spMkLst>
            <pc:docMk/>
            <pc:sldMk cId="809186177" sldId="302"/>
            <ac:spMk id="3" creationId="{00000000-0000-0000-0000-000000000000}"/>
          </ac:spMkLst>
        </pc:spChg>
      </pc:sldChg>
    </pc:docChg>
  </pc:docChgLst>
  <pc:docChgLst>
    <pc:chgData name="Lise Paulsrud Mjørlund" userId="S::lisepm@uio.no::5daa7c22-82dc-4e59-a708-0e407567788a" providerId="AD" clId="Web-{E8BC1909-9D61-4993-B1BD-1C8C6006AE6E}"/>
    <pc:docChg chg="modSld">
      <pc:chgData name="Lise Paulsrud Mjørlund" userId="S::lisepm@uio.no::5daa7c22-82dc-4e59-a708-0e407567788a" providerId="AD" clId="Web-{E8BC1909-9D61-4993-B1BD-1C8C6006AE6E}" dt="2019-03-04T14:08:32.118" v="18" actId="20577"/>
      <pc:docMkLst>
        <pc:docMk/>
      </pc:docMkLst>
      <pc:sldChg chg="modSp">
        <pc:chgData name="Lise Paulsrud Mjørlund" userId="S::lisepm@uio.no::5daa7c22-82dc-4e59-a708-0e407567788a" providerId="AD" clId="Web-{E8BC1909-9D61-4993-B1BD-1C8C6006AE6E}" dt="2019-03-04T14:08:32.118" v="18" actId="20577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E8BC1909-9D61-4993-B1BD-1C8C6006AE6E}" dt="2019-03-04T14:08:16.539" v="9" actId="20577"/>
          <ac:spMkLst>
            <pc:docMk/>
            <pc:sldMk cId="56897238" sldId="281"/>
            <ac:spMk id="7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7:59.960" v="1" actId="20577"/>
          <ac:spMkLst>
            <pc:docMk/>
            <pc:sldMk cId="56897238" sldId="281"/>
            <ac:spMk id="8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05.632" v="2" actId="20577"/>
          <ac:spMkLst>
            <pc:docMk/>
            <pc:sldMk cId="56897238" sldId="281"/>
            <ac:spMk id="9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32.118" v="18" actId="20577"/>
          <ac:spMkLst>
            <pc:docMk/>
            <pc:sldMk cId="56897238" sldId="281"/>
            <ac:spMk id="11" creationId="{00000000-0000-0000-0000-000000000000}"/>
          </ac:spMkLst>
        </pc:spChg>
      </pc:sldChg>
    </pc:docChg>
  </pc:docChgLst>
  <pc:docChgLst>
    <pc:chgData name="Jan Thorsen" userId="S::janth@uio.no::9b3fc697-e785-437a-8c6b-bca895d4f149" providerId="AD" clId="Web-{3E4FC7E6-1D27-301D-B660-EA93F77A573C}"/>
    <pc:docChg chg="addSld modSld">
      <pc:chgData name="Jan Thorsen" userId="S::janth@uio.no::9b3fc697-e785-437a-8c6b-bca895d4f149" providerId="AD" clId="Web-{3E4FC7E6-1D27-301D-B660-EA93F77A573C}" dt="2019-08-09T08:38:55.542" v="156" actId="20577"/>
      <pc:docMkLst>
        <pc:docMk/>
      </pc:docMkLst>
      <pc:sldChg chg="addSp delSp modSp">
        <pc:chgData name="Jan Thorsen" userId="S::janth@uio.no::9b3fc697-e785-437a-8c6b-bca895d4f149" providerId="AD" clId="Web-{3E4FC7E6-1D27-301D-B660-EA93F77A573C}" dt="2019-08-09T06:25:06.732" v="7" actId="20577"/>
        <pc:sldMkLst>
          <pc:docMk/>
          <pc:sldMk cId="521469162" sldId="302"/>
        </pc:sldMkLst>
        <pc:spChg chg="mod">
          <ac:chgData name="Jan Thorsen" userId="S::janth@uio.no::9b3fc697-e785-437a-8c6b-bca895d4f149" providerId="AD" clId="Web-{3E4FC7E6-1D27-301D-B660-EA93F77A573C}" dt="2019-08-09T06:25:06.732" v="7" actId="20577"/>
          <ac:spMkLst>
            <pc:docMk/>
            <pc:sldMk cId="521469162" sldId="302"/>
            <ac:spMk id="2" creationId="{00000000-0000-0000-0000-000000000000}"/>
          </ac:spMkLst>
        </pc:spChg>
        <pc:spChg chg="del">
          <ac:chgData name="Jan Thorsen" userId="S::janth@uio.no::9b3fc697-e785-437a-8c6b-bca895d4f149" providerId="AD" clId="Web-{3E4FC7E6-1D27-301D-B660-EA93F77A573C}" dt="2019-08-09T06:23:46.560" v="0"/>
          <ac:spMkLst>
            <pc:docMk/>
            <pc:sldMk cId="521469162" sldId="302"/>
            <ac:spMk id="3" creationId="{00000000-0000-0000-0000-000000000000}"/>
          </ac:spMkLst>
        </pc:spChg>
        <pc:picChg chg="add mod ord">
          <ac:chgData name="Jan Thorsen" userId="S::janth@uio.no::9b3fc697-e785-437a-8c6b-bca895d4f149" providerId="AD" clId="Web-{3E4FC7E6-1D27-301D-B660-EA93F77A573C}" dt="2019-08-09T06:23:46.560" v="0"/>
          <ac:picMkLst>
            <pc:docMk/>
            <pc:sldMk cId="521469162" sldId="302"/>
            <ac:picMk id="4" creationId="{5E6D8D3E-6FD8-4189-A1FE-3AB922A23978}"/>
          </ac:picMkLst>
        </pc:picChg>
      </pc:sldChg>
      <pc:sldChg chg="addSp modSp new">
        <pc:chgData name="Jan Thorsen" userId="S::janth@uio.no::9b3fc697-e785-437a-8c6b-bca895d4f149" providerId="AD" clId="Web-{3E4FC7E6-1D27-301D-B660-EA93F77A573C}" dt="2019-08-09T06:25:48.451" v="24" actId="14100"/>
        <pc:sldMkLst>
          <pc:docMk/>
          <pc:sldMk cId="1592507134" sldId="308"/>
        </pc:sldMkLst>
        <pc:spChg chg="mod">
          <ac:chgData name="Jan Thorsen" userId="S::janth@uio.no::9b3fc697-e785-437a-8c6b-bca895d4f149" providerId="AD" clId="Web-{3E4FC7E6-1D27-301D-B660-EA93F77A573C}" dt="2019-08-09T06:25:24.889" v="16" actId="20577"/>
          <ac:spMkLst>
            <pc:docMk/>
            <pc:sldMk cId="1592507134" sldId="308"/>
            <ac:spMk id="2" creationId="{9E38A1C4-A662-460A-96B6-9E61E2B6C345}"/>
          </ac:spMkLst>
        </pc:spChg>
        <pc:spChg chg="mod">
          <ac:chgData name="Jan Thorsen" userId="S::janth@uio.no::9b3fc697-e785-437a-8c6b-bca895d4f149" providerId="AD" clId="Web-{3E4FC7E6-1D27-301D-B660-EA93F77A573C}" dt="2019-08-09T06:25:43.701" v="21" actId="20577"/>
          <ac:spMkLst>
            <pc:docMk/>
            <pc:sldMk cId="1592507134" sldId="308"/>
            <ac:spMk id="3" creationId="{F3384794-C408-4E46-A3B5-68ADE3549F1E}"/>
          </ac:spMkLst>
        </pc:spChg>
        <pc:picChg chg="add mod">
          <ac:chgData name="Jan Thorsen" userId="S::janth@uio.no::9b3fc697-e785-437a-8c6b-bca895d4f149" providerId="AD" clId="Web-{3E4FC7E6-1D27-301D-B660-EA93F77A573C}" dt="2019-08-09T06:25:48.451" v="24" actId="14100"/>
          <ac:picMkLst>
            <pc:docMk/>
            <pc:sldMk cId="1592507134" sldId="308"/>
            <ac:picMk id="4" creationId="{41C116D4-AB02-4BBF-83AA-DB576BFDDC4A}"/>
          </ac:picMkLst>
        </pc:picChg>
      </pc:sldChg>
      <pc:sldChg chg="addSp delSp modSp new">
        <pc:chgData name="Jan Thorsen" userId="S::janth@uio.no::9b3fc697-e785-437a-8c6b-bca895d4f149" providerId="AD" clId="Web-{3E4FC7E6-1D27-301D-B660-EA93F77A573C}" dt="2019-08-09T06:42:25.582" v="50" actId="14100"/>
        <pc:sldMkLst>
          <pc:docMk/>
          <pc:sldMk cId="468506851" sldId="309"/>
        </pc:sldMkLst>
        <pc:spChg chg="mod">
          <ac:chgData name="Jan Thorsen" userId="S::janth@uio.no::9b3fc697-e785-437a-8c6b-bca895d4f149" providerId="AD" clId="Web-{3E4FC7E6-1D27-301D-B660-EA93F77A573C}" dt="2019-08-09T06:26:17.311" v="34" actId="20577"/>
          <ac:spMkLst>
            <pc:docMk/>
            <pc:sldMk cId="468506851" sldId="309"/>
            <ac:spMk id="2" creationId="{A6569C2F-9204-474B-B411-6BFD021D27BA}"/>
          </ac:spMkLst>
        </pc:spChg>
        <pc:spChg chg="del">
          <ac:chgData name="Jan Thorsen" userId="S::janth@uio.no::9b3fc697-e785-437a-8c6b-bca895d4f149" providerId="AD" clId="Web-{3E4FC7E6-1D27-301D-B660-EA93F77A573C}" dt="2019-08-09T06:39:12.597" v="37"/>
          <ac:spMkLst>
            <pc:docMk/>
            <pc:sldMk cId="468506851" sldId="309"/>
            <ac:spMk id="3" creationId="{47FDF740-261A-4756-9BFA-941F81FA08CE}"/>
          </ac:spMkLst>
        </pc:spChg>
        <pc:spChg chg="add del mod">
          <ac:chgData name="Jan Thorsen" userId="S::janth@uio.no::9b3fc697-e785-437a-8c6b-bca895d4f149" providerId="AD" clId="Web-{3E4FC7E6-1D27-301D-B660-EA93F77A573C}" dt="2019-08-09T06:40:12.253" v="41"/>
          <ac:spMkLst>
            <pc:docMk/>
            <pc:sldMk cId="468506851" sldId="309"/>
            <ac:spMk id="7" creationId="{D8A2B710-8309-4242-A9A8-0AEA268EC139}"/>
          </ac:spMkLst>
        </pc:spChg>
        <pc:spChg chg="add del mod">
          <ac:chgData name="Jan Thorsen" userId="S::janth@uio.no::9b3fc697-e785-437a-8c6b-bca895d4f149" providerId="AD" clId="Web-{3E4FC7E6-1D27-301D-B660-EA93F77A573C}" dt="2019-08-09T06:40:49.551" v="45"/>
          <ac:spMkLst>
            <pc:docMk/>
            <pc:sldMk cId="468506851" sldId="309"/>
            <ac:spMk id="11" creationId="{7427561E-5636-42C4-858D-180574B2EE67}"/>
          </ac:spMkLst>
        </pc:spChg>
        <pc:spChg chg="add del mod">
          <ac:chgData name="Jan Thorsen" userId="S::janth@uio.no::9b3fc697-e785-437a-8c6b-bca895d4f149" providerId="AD" clId="Web-{3E4FC7E6-1D27-301D-B660-EA93F77A573C}" dt="2019-08-09T06:42:20.239" v="49"/>
          <ac:spMkLst>
            <pc:docMk/>
            <pc:sldMk cId="468506851" sldId="309"/>
            <ac:spMk id="15" creationId="{42A95E30-0A86-4FE5-AAC3-14F19F8F00FD}"/>
          </ac:spMkLst>
        </pc:spChg>
        <pc:graphicFrameChg chg="add del mod ord modGraphic">
          <ac:chgData name="Jan Thorsen" userId="S::janth@uio.no::9b3fc697-e785-437a-8c6b-bca895d4f149" providerId="AD" clId="Web-{3E4FC7E6-1D27-301D-B660-EA93F77A573C}" dt="2019-08-09T06:40:00.816" v="40"/>
          <ac:graphicFrameMkLst>
            <pc:docMk/>
            <pc:sldMk cId="468506851" sldId="309"/>
            <ac:graphicFrameMk id="5" creationId="{64C1AF24-D603-4804-B2F2-08045CB079A8}"/>
          </ac:graphicFrameMkLst>
        </pc:graphicFrameChg>
        <pc:graphicFrameChg chg="add del mod ord modGraphic">
          <ac:chgData name="Jan Thorsen" userId="S::janth@uio.no::9b3fc697-e785-437a-8c6b-bca895d4f149" providerId="AD" clId="Web-{3E4FC7E6-1D27-301D-B660-EA93F77A573C}" dt="2019-08-09T06:40:25.941" v="44"/>
          <ac:graphicFrameMkLst>
            <pc:docMk/>
            <pc:sldMk cId="468506851" sldId="309"/>
            <ac:graphicFrameMk id="9" creationId="{27157D02-4724-49C8-96BE-90D423A1A9C4}"/>
          </ac:graphicFrameMkLst>
        </pc:graphicFrameChg>
        <pc:graphicFrameChg chg="add del mod ord modGraphic">
          <ac:chgData name="Jan Thorsen" userId="S::janth@uio.no::9b3fc697-e785-437a-8c6b-bca895d4f149" providerId="AD" clId="Web-{3E4FC7E6-1D27-301D-B660-EA93F77A573C}" dt="2019-08-09T06:42:17.020" v="48"/>
          <ac:graphicFrameMkLst>
            <pc:docMk/>
            <pc:sldMk cId="468506851" sldId="309"/>
            <ac:graphicFrameMk id="13" creationId="{F9EEDE12-6094-4E21-BAC4-0F6AF8F63B76}"/>
          </ac:graphicFrameMkLst>
        </pc:graphicFrameChg>
        <pc:picChg chg="add mod ord">
          <ac:chgData name="Jan Thorsen" userId="S::janth@uio.no::9b3fc697-e785-437a-8c6b-bca895d4f149" providerId="AD" clId="Web-{3E4FC7E6-1D27-301D-B660-EA93F77A573C}" dt="2019-08-09T06:42:25.582" v="50" actId="14100"/>
          <ac:picMkLst>
            <pc:docMk/>
            <pc:sldMk cId="468506851" sldId="309"/>
            <ac:picMk id="16" creationId="{CBAEA933-AB3A-4C1B-92D6-CFE92A947958}"/>
          </ac:picMkLst>
        </pc:picChg>
      </pc:sldChg>
      <pc:sldChg chg="modSp new">
        <pc:chgData name="Jan Thorsen" userId="S::janth@uio.no::9b3fc697-e785-437a-8c6b-bca895d4f149" providerId="AD" clId="Web-{3E4FC7E6-1D27-301D-B660-EA93F77A573C}" dt="2019-08-09T08:35:29.262" v="154" actId="20577"/>
        <pc:sldMkLst>
          <pc:docMk/>
          <pc:sldMk cId="4138650106" sldId="310"/>
        </pc:sldMkLst>
        <pc:spChg chg="mod">
          <ac:chgData name="Jan Thorsen" userId="S::janth@uio.no::9b3fc697-e785-437a-8c6b-bca895d4f149" providerId="AD" clId="Web-{3E4FC7E6-1D27-301D-B660-EA93F77A573C}" dt="2019-08-09T08:31:04.686" v="76" actId="20577"/>
          <ac:spMkLst>
            <pc:docMk/>
            <pc:sldMk cId="4138650106" sldId="310"/>
            <ac:spMk id="2" creationId="{26F2B530-1BCB-47D7-B010-E93D6030B2B1}"/>
          </ac:spMkLst>
        </pc:spChg>
        <pc:spChg chg="mod">
          <ac:chgData name="Jan Thorsen" userId="S::janth@uio.no::9b3fc697-e785-437a-8c6b-bca895d4f149" providerId="AD" clId="Web-{3E4FC7E6-1D27-301D-B660-EA93F77A573C}" dt="2019-08-09T08:35:29.262" v="154" actId="20577"/>
          <ac:spMkLst>
            <pc:docMk/>
            <pc:sldMk cId="4138650106" sldId="310"/>
            <ac:spMk id="3" creationId="{E619A5AD-DFD8-4678-AD48-6B0CB3F69000}"/>
          </ac:spMkLst>
        </pc:spChg>
      </pc:sldChg>
    </pc:docChg>
  </pc:docChgLst>
  <pc:docChgLst>
    <pc:chgData name="Johannes Falk Paulsen" userId="f67cfff3-6fe5-4e75-bf3f-02defc436387" providerId="ADAL" clId="{0AB94F7F-13DD-496E-BBA5-17C969509B4C}"/>
    <pc:docChg chg="modSld">
      <pc:chgData name="Johannes Falk Paulsen" userId="f67cfff3-6fe5-4e75-bf3f-02defc436387" providerId="ADAL" clId="{0AB94F7F-13DD-496E-BBA5-17C969509B4C}" dt="2019-09-23T07:04:16.770" v="18" actId="20577"/>
      <pc:docMkLst>
        <pc:docMk/>
      </pc:docMkLst>
      <pc:sldChg chg="modSp">
        <pc:chgData name="Johannes Falk Paulsen" userId="f67cfff3-6fe5-4e75-bf3f-02defc436387" providerId="ADAL" clId="{0AB94F7F-13DD-496E-BBA5-17C969509B4C}" dt="2019-09-23T07:00:24.645" v="7" actId="20577"/>
        <pc:sldMkLst>
          <pc:docMk/>
          <pc:sldMk cId="917729800" sldId="293"/>
        </pc:sldMkLst>
        <pc:spChg chg="mod">
          <ac:chgData name="Johannes Falk Paulsen" userId="f67cfff3-6fe5-4e75-bf3f-02defc436387" providerId="ADAL" clId="{0AB94F7F-13DD-496E-BBA5-17C969509B4C}" dt="2019-09-23T06:58:43.049" v="1" actId="20577"/>
          <ac:spMkLst>
            <pc:docMk/>
            <pc:sldMk cId="917729800" sldId="293"/>
            <ac:spMk id="2" creationId="{00000000-0000-0000-0000-000000000000}"/>
          </ac:spMkLst>
        </pc:spChg>
        <pc:spChg chg="mod">
          <ac:chgData name="Johannes Falk Paulsen" userId="f67cfff3-6fe5-4e75-bf3f-02defc436387" providerId="ADAL" clId="{0AB94F7F-13DD-496E-BBA5-17C969509B4C}" dt="2019-09-23T07:00:24.645" v="7" actId="20577"/>
          <ac:spMkLst>
            <pc:docMk/>
            <pc:sldMk cId="917729800" sldId="293"/>
            <ac:spMk id="3" creationId="{00000000-0000-0000-0000-000000000000}"/>
          </ac:spMkLst>
        </pc:spChg>
      </pc:sldChg>
      <pc:sldChg chg="modSp">
        <pc:chgData name="Johannes Falk Paulsen" userId="f67cfff3-6fe5-4e75-bf3f-02defc436387" providerId="ADAL" clId="{0AB94F7F-13DD-496E-BBA5-17C969509B4C}" dt="2019-09-23T07:04:16.770" v="18" actId="20577"/>
        <pc:sldMkLst>
          <pc:docMk/>
          <pc:sldMk cId="3193528943" sldId="294"/>
        </pc:sldMkLst>
        <pc:spChg chg="mod">
          <ac:chgData name="Johannes Falk Paulsen" userId="f67cfff3-6fe5-4e75-bf3f-02defc436387" providerId="ADAL" clId="{0AB94F7F-13DD-496E-BBA5-17C969509B4C}" dt="2019-09-23T07:04:16.770" v="18" actId="20577"/>
          <ac:spMkLst>
            <pc:docMk/>
            <pc:sldMk cId="3193528943" sldId="294"/>
            <ac:spMk id="2" creationId="{00000000-0000-0000-0000-000000000000}"/>
          </ac:spMkLst>
        </pc:spChg>
        <pc:spChg chg="mod">
          <ac:chgData name="Johannes Falk Paulsen" userId="f67cfff3-6fe5-4e75-bf3f-02defc436387" providerId="ADAL" clId="{0AB94F7F-13DD-496E-BBA5-17C969509B4C}" dt="2019-09-23T07:03:41.155" v="17" actId="20577"/>
          <ac:spMkLst>
            <pc:docMk/>
            <pc:sldMk cId="3193528943" sldId="294"/>
            <ac:spMk id="3" creationId="{00000000-0000-0000-0000-000000000000}"/>
          </ac:spMkLst>
        </pc:spChg>
      </pc:sldChg>
      <pc:sldChg chg="modSp">
        <pc:chgData name="Johannes Falk Paulsen" userId="f67cfff3-6fe5-4e75-bf3f-02defc436387" providerId="ADAL" clId="{0AB94F7F-13DD-496E-BBA5-17C969509B4C}" dt="2019-09-23T07:01:57.860" v="14" actId="20577"/>
        <pc:sldMkLst>
          <pc:docMk/>
          <pc:sldMk cId="3069865848" sldId="297"/>
        </pc:sldMkLst>
        <pc:spChg chg="mod">
          <ac:chgData name="Johannes Falk Paulsen" userId="f67cfff3-6fe5-4e75-bf3f-02defc436387" providerId="ADAL" clId="{0AB94F7F-13DD-496E-BBA5-17C969509B4C}" dt="2019-09-23T07:01:57.860" v="14" actId="20577"/>
          <ac:spMkLst>
            <pc:docMk/>
            <pc:sldMk cId="3069865848" sldId="297"/>
            <ac:spMk id="3" creationId="{00000000-0000-0000-0000-000000000000}"/>
          </ac:spMkLst>
        </pc:spChg>
      </pc:sldChg>
    </pc:docChg>
  </pc:docChgLst>
  <pc:docChgLst>
    <pc:chgData name="Lise Paulsrud Mjørlund" userId="S::lisepm@uio.no::5daa7c22-82dc-4e59-a708-0e407567788a" providerId="AD" clId="Web-{8D8F51D3-9062-40D9-B2E4-A805F0BFE8E3}"/>
    <pc:docChg chg="modSld">
      <pc:chgData name="Lise Paulsrud Mjørlund" userId="S::lisepm@uio.no::5daa7c22-82dc-4e59-a708-0e407567788a" providerId="AD" clId="Web-{8D8F51D3-9062-40D9-B2E4-A805F0BFE8E3}" dt="2019-03-04T14:11:05.972" v="9" actId="20577"/>
      <pc:docMkLst>
        <pc:docMk/>
      </pc:docMkLst>
      <pc:sldChg chg="modSp">
        <pc:chgData name="Lise Paulsrud Mjørlund" userId="S::lisepm@uio.no::5daa7c22-82dc-4e59-a708-0e407567788a" providerId="AD" clId="Web-{8D8F51D3-9062-40D9-B2E4-A805F0BFE8E3}" dt="2019-03-04T14:10:51.472" v="6" actId="14100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8D8F51D3-9062-40D9-B2E4-A805F0BFE8E3}" dt="2019-03-04T14:10:51.472" v="6" actId="14100"/>
          <ac:spMkLst>
            <pc:docMk/>
            <pc:sldMk cId="56897238" sldId="281"/>
            <ac:spMk id="22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D8F51D3-9062-40D9-B2E4-A805F0BFE8E3}" dt="2019-03-04T14:11:02.706" v="7" actId="20577"/>
        <pc:sldMkLst>
          <pc:docMk/>
          <pc:sldMk cId="22396719" sldId="283"/>
        </pc:sldMkLst>
        <pc:spChg chg="mod">
          <ac:chgData name="Lise Paulsrud Mjørlund" userId="S::lisepm@uio.no::5daa7c22-82dc-4e59-a708-0e407567788a" providerId="AD" clId="Web-{8D8F51D3-9062-40D9-B2E4-A805F0BFE8E3}" dt="2019-03-04T14:11:02.706" v="7" actId="20577"/>
          <ac:spMkLst>
            <pc:docMk/>
            <pc:sldMk cId="22396719" sldId="28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02.10.2019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02.10.2019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2241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Sten</a:t>
            </a:r>
            <a:r>
              <a:rPr lang="nb-NO" baseline="0"/>
              <a:t> ut og Arne inn som leder</a:t>
            </a:r>
          </a:p>
          <a:p>
            <a:r>
              <a:rPr lang="nb-NO" baseline="0"/>
              <a:t>Helle ut, sluttet</a:t>
            </a:r>
          </a:p>
          <a:p>
            <a:r>
              <a:rPr lang="nb-NO" baseline="0"/>
              <a:t>Skifte på ADS, Unni ut</a:t>
            </a:r>
          </a:p>
          <a:p>
            <a:r>
              <a:rPr lang="nb-NO" baseline="0"/>
              <a:t>Avvik i tankegang er Økonomi lønn, da </a:t>
            </a:r>
            <a:r>
              <a:rPr lang="nb-NO" baseline="0" err="1"/>
              <a:t>prosjeketeier</a:t>
            </a:r>
            <a:r>
              <a:rPr lang="nb-NO" baseline="0"/>
              <a:t> og SG-leder er samme person. ELC er prosjekt for to prosjekter.</a:t>
            </a:r>
          </a:p>
          <a:p>
            <a:r>
              <a:rPr lang="nb-NO" baseline="0"/>
              <a:t> 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4782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Jo </a:t>
            </a:r>
            <a:r>
              <a:rPr lang="nb-NO" err="1"/>
              <a:t>Døhl</a:t>
            </a:r>
            <a:r>
              <a:rPr lang="nb-NO"/>
              <a:t> her eller felles</a:t>
            </a:r>
            <a:r>
              <a:rPr lang="nb-NO" baseline="0"/>
              <a:t> eller </a:t>
            </a:r>
            <a:r>
              <a:rPr lang="nb-NO"/>
              <a:t>it-drift?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187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Endre fokus,</a:t>
            </a:r>
            <a:r>
              <a:rPr lang="nb-NO" baseline="0"/>
              <a:t> var rettet mot arkiv organisering, går nå inn i en ny fase.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9365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Med </a:t>
            </a:r>
            <a:r>
              <a:rPr lang="nb-NO" err="1"/>
              <a:t>fak</a:t>
            </a:r>
            <a:r>
              <a:rPr lang="nb-NO"/>
              <a:t>? </a:t>
            </a:r>
            <a:r>
              <a:rPr lang="nb-NO" err="1"/>
              <a:t>Matnat</a:t>
            </a:r>
            <a:r>
              <a:rPr lang="nb-NO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8107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2015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2016224"/>
          </a:xfrm>
        </p:spPr>
        <p:txBody>
          <a:bodyPr>
            <a:normAutofit/>
          </a:bodyPr>
          <a:lstStyle/>
          <a:p>
            <a:r>
              <a:rPr lang="nb-NO"/>
              <a:t>Program for </a:t>
            </a:r>
            <a:br>
              <a:rPr lang="nb-NO"/>
            </a:br>
            <a:r>
              <a:rPr lang="nb-NO"/>
              <a:t>administrativ forbedring </a:t>
            </a:r>
            <a:br>
              <a:rPr lang="nb-NO"/>
            </a:br>
            <a:r>
              <a:rPr lang="nb-NO"/>
              <a:t>og digitalisering</a:t>
            </a:r>
          </a:p>
        </p:txBody>
      </p:sp>
    </p:spTree>
    <p:extLst>
      <p:ext uri="{BB962C8B-B14F-4D97-AF65-F5344CB8AC3E}">
        <p14:creationId xmlns:p14="http://schemas.microsoft.com/office/powerpoint/2010/main" val="29499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5612" y="1186381"/>
            <a:ext cx="8229600" cy="864096"/>
          </a:xfrm>
        </p:spPr>
        <p:txBody>
          <a:bodyPr>
            <a:normAutofit/>
          </a:bodyPr>
          <a:lstStyle/>
          <a:p>
            <a:r>
              <a:rPr lang="nb-NO" sz="2000" b="1"/>
              <a:t>Programeier</a:t>
            </a:r>
          </a:p>
        </p:txBody>
      </p:sp>
      <p:sp>
        <p:nvSpPr>
          <p:cNvPr id="4" name="Rektangel 3"/>
          <p:cNvSpPr/>
          <p:nvPr/>
        </p:nvSpPr>
        <p:spPr>
          <a:xfrm>
            <a:off x="1512363" y="1633364"/>
            <a:ext cx="6117003" cy="6173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Universitetsdirektør</a:t>
            </a:r>
            <a:endParaRPr lang="nb-NO" sz="16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4837692" y="2752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6" name="Rektangel 5"/>
          <p:cNvSpPr/>
          <p:nvPr/>
        </p:nvSpPr>
        <p:spPr>
          <a:xfrm>
            <a:off x="6072358" y="1983041"/>
            <a:ext cx="1561224" cy="26764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tabLst>
                <a:tab pos="266700" algn="l"/>
              </a:tabLst>
            </a:pPr>
            <a:r>
              <a:rPr lang="nb-NO" sz="1100" kern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Direktørnettverket</a:t>
            </a:r>
          </a:p>
        </p:txBody>
      </p:sp>
      <p:sp>
        <p:nvSpPr>
          <p:cNvPr id="7" name="Rektangel 6"/>
          <p:cNvSpPr/>
          <p:nvPr/>
        </p:nvSpPr>
        <p:spPr>
          <a:xfrm>
            <a:off x="3103442" y="3477194"/>
            <a:ext cx="1368152" cy="736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>
                <a:solidFill>
                  <a:schemeClr val="tx1"/>
                </a:solidFill>
                <a:latin typeface="Arial"/>
                <a:cs typeface="Arial"/>
              </a:rPr>
              <a:t>UiO: Økonomi/lønn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4681254" y="3481558"/>
            <a:ext cx="1368152" cy="736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Fellesløsninger</a:t>
            </a:r>
          </a:p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nb-NO" sz="11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6261213" y="3489348"/>
            <a:ext cx="1368152" cy="736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IT-drift</a:t>
            </a:r>
            <a:endParaRPr lang="en-US"/>
          </a:p>
        </p:txBody>
      </p:sp>
      <p:sp>
        <p:nvSpPr>
          <p:cNvPr id="10" name="Rektangel 9"/>
          <p:cNvSpPr/>
          <p:nvPr/>
        </p:nvSpPr>
        <p:spPr>
          <a:xfrm>
            <a:off x="6072358" y="1652366"/>
            <a:ext cx="1559278" cy="2500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 kern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Dekanmøte</a:t>
            </a:r>
          </a:p>
        </p:txBody>
      </p:sp>
      <p:sp>
        <p:nvSpPr>
          <p:cNvPr id="11" name="Rektangel 10"/>
          <p:cNvSpPr/>
          <p:nvPr/>
        </p:nvSpPr>
        <p:spPr>
          <a:xfrm>
            <a:off x="1510091" y="3484240"/>
            <a:ext cx="1368152" cy="736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>
                <a:solidFill>
                  <a:schemeClr val="tx1"/>
                </a:solidFill>
                <a:latin typeface="Arial"/>
                <a:cs typeface="Arial"/>
              </a:rPr>
              <a:t>UiO: Saks-behandling og arkiv</a:t>
            </a:r>
            <a:endParaRPr lang="nb-NO" sz="1100" kern="120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12" name="Rett linje 11"/>
          <p:cNvCxnSpPr/>
          <p:nvPr/>
        </p:nvCxnSpPr>
        <p:spPr>
          <a:xfrm flipV="1">
            <a:off x="2194167" y="2740395"/>
            <a:ext cx="0" cy="74384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 flipV="1">
            <a:off x="3787518" y="2740395"/>
            <a:ext cx="0" cy="73169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/>
          <p:cNvCxnSpPr/>
          <p:nvPr/>
        </p:nvCxnSpPr>
        <p:spPr>
          <a:xfrm flipV="1">
            <a:off x="5365330" y="2745504"/>
            <a:ext cx="0" cy="73169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 flipH="1" flipV="1">
            <a:off x="6940139" y="2745504"/>
            <a:ext cx="4217" cy="74222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ktangel 15"/>
          <p:cNvSpPr/>
          <p:nvPr/>
        </p:nvSpPr>
        <p:spPr>
          <a:xfrm>
            <a:off x="3103442" y="3061013"/>
            <a:ext cx="1368152" cy="2902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 kern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Styringsgruppe</a:t>
            </a:r>
          </a:p>
        </p:txBody>
      </p:sp>
      <p:sp>
        <p:nvSpPr>
          <p:cNvPr id="17" name="Rektangel 16"/>
          <p:cNvSpPr/>
          <p:nvPr/>
        </p:nvSpPr>
        <p:spPr>
          <a:xfrm>
            <a:off x="4681254" y="3061063"/>
            <a:ext cx="1368152" cy="2902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 kern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Styringsgruppe</a:t>
            </a:r>
          </a:p>
        </p:txBody>
      </p:sp>
      <p:sp>
        <p:nvSpPr>
          <p:cNvPr id="18" name="Rektangel 17"/>
          <p:cNvSpPr/>
          <p:nvPr/>
        </p:nvSpPr>
        <p:spPr>
          <a:xfrm>
            <a:off x="6265430" y="3047346"/>
            <a:ext cx="1368152" cy="2902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 kern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Styringsgruppe</a:t>
            </a:r>
          </a:p>
        </p:txBody>
      </p:sp>
      <p:sp>
        <p:nvSpPr>
          <p:cNvPr id="19" name="Rektangel 18"/>
          <p:cNvSpPr/>
          <p:nvPr/>
        </p:nvSpPr>
        <p:spPr>
          <a:xfrm>
            <a:off x="1510091" y="3059922"/>
            <a:ext cx="1368152" cy="2902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 kern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Styringsgruppe</a:t>
            </a:r>
          </a:p>
        </p:txBody>
      </p:sp>
      <p:sp>
        <p:nvSpPr>
          <p:cNvPr id="20" name="Rektangel 19"/>
          <p:cNvSpPr/>
          <p:nvPr/>
        </p:nvSpPr>
        <p:spPr>
          <a:xfrm>
            <a:off x="1510090" y="2455290"/>
            <a:ext cx="6123491" cy="2902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00" kern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PROGRAMSTYRE</a:t>
            </a:r>
          </a:p>
        </p:txBody>
      </p:sp>
      <p:cxnSp>
        <p:nvCxnSpPr>
          <p:cNvPr id="21" name="Rett linje 20"/>
          <p:cNvCxnSpPr>
            <a:stCxn id="20" idx="0"/>
          </p:cNvCxnSpPr>
          <p:nvPr/>
        </p:nvCxnSpPr>
        <p:spPr>
          <a:xfrm flipH="1" flipV="1">
            <a:off x="4570412" y="2135866"/>
            <a:ext cx="1424" cy="31942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ktangel 21"/>
          <p:cNvSpPr/>
          <p:nvPr/>
        </p:nvSpPr>
        <p:spPr>
          <a:xfrm>
            <a:off x="1514309" y="4441676"/>
            <a:ext cx="6119273" cy="58631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00" b="1">
                <a:latin typeface="Arial"/>
                <a:cs typeface="Arial"/>
              </a:rPr>
              <a:t>Medvirkning og medbestemmelse</a:t>
            </a:r>
          </a:p>
          <a:p>
            <a:pPr algn="ctr" defTabSz="1600200"/>
            <a:r>
              <a:rPr lang="nb-NO" sz="900">
                <a:latin typeface="Arial"/>
                <a:cs typeface="Arial"/>
              </a:rPr>
              <a:t> Lokale enheter, fagforeninger og verneorganisasjonen</a:t>
            </a:r>
          </a:p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nb-NO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uppe 22"/>
          <p:cNvGrpSpPr/>
          <p:nvPr/>
        </p:nvGrpSpPr>
        <p:grpSpPr>
          <a:xfrm>
            <a:off x="5565650" y="1777380"/>
            <a:ext cx="506867" cy="358486"/>
            <a:chOff x="5565650" y="1614361"/>
            <a:chExt cx="506867" cy="358486"/>
          </a:xfrm>
        </p:grpSpPr>
        <p:cxnSp>
          <p:nvCxnSpPr>
            <p:cNvPr id="24" name="Rett linje 23"/>
            <p:cNvCxnSpPr/>
            <p:nvPr/>
          </p:nvCxnSpPr>
          <p:spPr>
            <a:xfrm flipV="1">
              <a:off x="5565650" y="1614361"/>
              <a:ext cx="506708" cy="12501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linje 24"/>
            <p:cNvCxnSpPr/>
            <p:nvPr/>
          </p:nvCxnSpPr>
          <p:spPr>
            <a:xfrm>
              <a:off x="5565650" y="1829268"/>
              <a:ext cx="506867" cy="143579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3934472" y="2814018"/>
            <a:ext cx="1242811" cy="188268"/>
          </a:xfrm>
          <a:prstGeom prst="rect">
            <a:avLst/>
          </a:prstGeom>
          <a:solidFill>
            <a:srgbClr val="B2B2B2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</a:rPr>
              <a:t>Programkontor</a:t>
            </a:r>
          </a:p>
        </p:txBody>
      </p:sp>
    </p:spTree>
    <p:extLst>
      <p:ext uri="{BB962C8B-B14F-4D97-AF65-F5344CB8AC3E}">
        <p14:creationId xmlns:p14="http://schemas.microsoft.com/office/powerpoint/2010/main" val="5689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Ny faser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Ny faser i prosjektene</a:t>
            </a:r>
          </a:p>
          <a:p>
            <a:r>
              <a:rPr lang="nb-NO"/>
              <a:t>Behov for å gjøre noen justeringer av prosjektstyrene</a:t>
            </a:r>
          </a:p>
        </p:txBody>
      </p:sp>
    </p:spTree>
    <p:extLst>
      <p:ext uri="{BB962C8B-B14F-4D97-AF65-F5344CB8AC3E}">
        <p14:creationId xmlns:p14="http://schemas.microsoft.com/office/powerpoint/2010/main" val="2716246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Organisering - programstyret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/>
              <a:t>Programeier – Arne Benjaminsen</a:t>
            </a:r>
          </a:p>
          <a:p>
            <a:r>
              <a:rPr lang="nb-NO"/>
              <a:t>Ellen Johanne Caesar, ADS </a:t>
            </a:r>
            <a:r>
              <a:rPr lang="nb-NO" sz="1900"/>
              <a:t>(styringsgruppeleder </a:t>
            </a:r>
            <a:r>
              <a:rPr lang="nb-NO" sz="1900" err="1"/>
              <a:t>UiO:Økonomi</a:t>
            </a:r>
            <a:r>
              <a:rPr lang="nb-NO" sz="1900"/>
              <a:t> og lønn)</a:t>
            </a:r>
          </a:p>
          <a:p>
            <a:r>
              <a:rPr lang="nb-NO"/>
              <a:t>Gudleik Grimstad, SV </a:t>
            </a:r>
            <a:r>
              <a:rPr lang="nb-NO" sz="1900"/>
              <a:t>(styringsgruppeleder </a:t>
            </a:r>
            <a:r>
              <a:rPr lang="nb-NO" sz="1900" err="1"/>
              <a:t>UiO:Saksbehandling</a:t>
            </a:r>
            <a:r>
              <a:rPr lang="nb-NO" sz="1900"/>
              <a:t> og arkiv)</a:t>
            </a:r>
          </a:p>
          <a:p>
            <a:r>
              <a:rPr lang="nb-NO"/>
              <a:t>Benedicte Rustad, JUS </a:t>
            </a:r>
            <a:r>
              <a:rPr lang="nb-NO" sz="1900"/>
              <a:t>(styringsgruppeleder IT-drift)</a:t>
            </a:r>
          </a:p>
          <a:p>
            <a:r>
              <a:rPr lang="nb-NO"/>
              <a:t>Unn-Hilde Grasmo-Wendler </a:t>
            </a:r>
            <a:r>
              <a:rPr lang="nb-NO" sz="1900"/>
              <a:t>(styringsgruppeleder Fellesløsninger)</a:t>
            </a:r>
          </a:p>
          <a:p>
            <a:r>
              <a:rPr lang="nb-NO"/>
              <a:t>Irene Sandlie, HR-direktør</a:t>
            </a:r>
          </a:p>
          <a:p>
            <a:r>
              <a:rPr lang="nb-NO"/>
              <a:t>Lars Oftedal, IT-direktør</a:t>
            </a:r>
          </a:p>
          <a:p>
            <a:pPr marL="0" indent="0">
              <a:buNone/>
            </a:pPr>
            <a:r>
              <a:rPr lang="nb-NO"/>
              <a:t>Saksforbereder:</a:t>
            </a:r>
          </a:p>
          <a:p>
            <a:r>
              <a:rPr lang="nb-NO"/>
              <a:t>Programleder Johannes Falk Paulsen</a:t>
            </a:r>
          </a:p>
          <a:p>
            <a:pPr marL="0" indent="0">
              <a:buNone/>
            </a:pPr>
            <a:r>
              <a:rPr lang="nb-NO"/>
              <a:t>Sekretariat: Jan Thorsen, programkontoret</a:t>
            </a:r>
          </a:p>
        </p:txBody>
      </p:sp>
    </p:spTree>
    <p:extLst>
      <p:ext uri="{BB962C8B-B14F-4D97-AF65-F5344CB8AC3E}">
        <p14:creationId xmlns:p14="http://schemas.microsoft.com/office/powerpoint/2010/main" val="3283195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/>
              <a:t>Organisering</a:t>
            </a:r>
            <a:r>
              <a:rPr lang="nb-NO" sz="3600"/>
              <a:t> UiO: Økonomi og lønn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Styringsgruppeleder Ellen Johanne Caesar, ADS (prosjekteier)</a:t>
            </a:r>
          </a:p>
          <a:p>
            <a:r>
              <a:rPr lang="nb-NO" strike="sngStrike" dirty="0"/>
              <a:t>Unni Dalseng, EL/VØS</a:t>
            </a:r>
          </a:p>
          <a:p>
            <a:r>
              <a:rPr lang="nb-NO" dirty="0"/>
              <a:t>Irene Sandlie, avdelingsdirektør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/>
              <a:t>AP</a:t>
            </a:r>
          </a:p>
          <a:p>
            <a:r>
              <a:rPr lang="nb-NO" dirty="0"/>
              <a:t>Kjetil Kirkebø, Underdirektør, USIT</a:t>
            </a:r>
          </a:p>
          <a:p>
            <a:r>
              <a:rPr lang="nb-NO" dirty="0">
                <a:solidFill>
                  <a:srgbClr val="FF0000"/>
                </a:solidFill>
              </a:rPr>
              <a:t>Jo </a:t>
            </a:r>
            <a:r>
              <a:rPr lang="nb-NO" dirty="0" err="1">
                <a:solidFill>
                  <a:srgbClr val="FF0000"/>
                </a:solidFill>
              </a:rPr>
              <a:t>Døhl</a:t>
            </a:r>
            <a:r>
              <a:rPr lang="nb-NO" dirty="0">
                <a:solidFill>
                  <a:srgbClr val="FF0000"/>
                </a:solidFill>
              </a:rPr>
              <a:t>, fakultetsdirektør, MN</a:t>
            </a:r>
          </a:p>
          <a:p>
            <a:r>
              <a:rPr lang="nb-NO" dirty="0" smtClean="0"/>
              <a:t>Knut </a:t>
            </a:r>
            <a:r>
              <a:rPr lang="nb-NO" dirty="0"/>
              <a:t>T. Stokke, Kontorsjef - Seksjon for fellestjenester </a:t>
            </a:r>
            <a:r>
              <a:rPr lang="nb-NO" dirty="0" err="1"/>
              <a:t>Helsam</a:t>
            </a:r>
            <a:endParaRPr lang="nb-NO" dirty="0">
              <a:solidFill>
                <a:srgbClr val="FF0000"/>
              </a:solidFill>
            </a:endParaRPr>
          </a:p>
          <a:p>
            <a:r>
              <a:rPr lang="nb-NO" dirty="0">
                <a:solidFill>
                  <a:srgbClr val="FF0000"/>
                </a:solidFill>
              </a:rPr>
              <a:t>Trude Jensen, Seksjonssjef – Økonomiseksjonen </a:t>
            </a:r>
            <a:r>
              <a:rPr lang="nb-NO" dirty="0" smtClean="0">
                <a:solidFill>
                  <a:srgbClr val="FF0000"/>
                </a:solidFill>
              </a:rPr>
              <a:t>HF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729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/>
              <a:t>Organisering UiO: Saksbehandling og arkiv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/>
              <a:t>Styringsgruppeleder Gudleik Grimstad, SV</a:t>
            </a:r>
          </a:p>
          <a:p>
            <a:r>
              <a:rPr lang="nb-NO" strike="sngStrike"/>
              <a:t>Unni Dalseng, ADS/VØS</a:t>
            </a:r>
          </a:p>
          <a:p>
            <a:r>
              <a:rPr lang="nb-NO">
                <a:solidFill>
                  <a:srgbClr val="FF0000"/>
                </a:solidFill>
              </a:rPr>
              <a:t>Lena Andersen, ADS (prosjekteier)</a:t>
            </a:r>
          </a:p>
          <a:p>
            <a:r>
              <a:rPr lang="nb-NO"/>
              <a:t>Hanna Ekeli, AS</a:t>
            </a:r>
          </a:p>
          <a:p>
            <a:r>
              <a:rPr lang="nb-NO"/>
              <a:t>Tone Vold-Sarnes, fakultetsdirektør TF</a:t>
            </a:r>
          </a:p>
          <a:p>
            <a:r>
              <a:rPr lang="nb-NO" strike="sngStrike"/>
              <a:t>Eirik Haakstad, JUS</a:t>
            </a:r>
          </a:p>
          <a:p>
            <a:r>
              <a:rPr lang="nb-NO" strike="sngStrike"/>
              <a:t>Karl Kallhovd, KHM</a:t>
            </a:r>
          </a:p>
          <a:p>
            <a:r>
              <a:rPr lang="nb-NO" strike="sngStrike"/>
              <a:t>Frank </a:t>
            </a:r>
            <a:r>
              <a:rPr lang="nb-NO" strike="sngStrike" err="1"/>
              <a:t>Sarnes</a:t>
            </a:r>
            <a:r>
              <a:rPr lang="nb-NO" strike="sngStrike"/>
              <a:t>, MN</a:t>
            </a:r>
            <a:endParaRPr lang="nb-NO" strike="sngStrike">
              <a:solidFill>
                <a:srgbClr val="FF0000"/>
              </a:solidFill>
            </a:endParaRPr>
          </a:p>
          <a:p>
            <a:r>
              <a:rPr lang="nb-NO"/>
              <a:t>Ivar Holm, USIT</a:t>
            </a:r>
          </a:p>
          <a:p>
            <a:r>
              <a:rPr lang="nb-NO">
                <a:solidFill>
                  <a:srgbClr val="FF0000"/>
                </a:solidFill>
              </a:rPr>
              <a:t>Oddrun Rangsæter, Underdirektør – Fakultetssekretariat, Jus</a:t>
            </a:r>
          </a:p>
        </p:txBody>
      </p:sp>
    </p:spTree>
    <p:extLst>
      <p:ext uri="{BB962C8B-B14F-4D97-AF65-F5344CB8AC3E}">
        <p14:creationId xmlns:p14="http://schemas.microsoft.com/office/powerpoint/2010/main" val="3193528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/>
              <a:t>Organisering IT-drift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Styringsgruppeleder Benedicte Rustad, JUS</a:t>
            </a:r>
          </a:p>
          <a:p>
            <a:r>
              <a:rPr lang="nb-NO" dirty="0"/>
              <a:t>Monica Bakken, HF</a:t>
            </a:r>
          </a:p>
          <a:p>
            <a:r>
              <a:rPr lang="nb-NO" dirty="0"/>
              <a:t>Ivar Holm, USIT, prosjekteier.</a:t>
            </a:r>
          </a:p>
          <a:p>
            <a:r>
              <a:rPr lang="nb-NO" dirty="0">
                <a:solidFill>
                  <a:srgbClr val="FF0000"/>
                </a:solidFill>
              </a:rPr>
              <a:t>Berit Kolberg Rossiné, avdelingsdirektør - Avdeling for kommunikasjon og samfunnskontakt</a:t>
            </a:r>
          </a:p>
          <a:p>
            <a:r>
              <a:rPr lang="nb-NO" dirty="0"/>
              <a:t>Line </a:t>
            </a:r>
            <a:r>
              <a:rPr lang="nb-NO" dirty="0" err="1"/>
              <a:t>Altern</a:t>
            </a:r>
            <a:r>
              <a:rPr lang="nb-NO" dirty="0"/>
              <a:t> Halvorsen </a:t>
            </a:r>
            <a:r>
              <a:rPr lang="nb-NO" dirty="0" err="1"/>
              <a:t>Valbø</a:t>
            </a:r>
            <a:r>
              <a:rPr lang="nb-NO" dirty="0"/>
              <a:t>, </a:t>
            </a:r>
            <a:r>
              <a:rPr lang="nb-NO" dirty="0" smtClean="0"/>
              <a:t>MN</a:t>
            </a:r>
            <a:endParaRPr lang="nb-NO" dirty="0"/>
          </a:p>
          <a:p>
            <a:r>
              <a:rPr lang="nb-NO" strike="sngStrike" dirty="0">
                <a:solidFill>
                  <a:srgbClr val="FF0000"/>
                </a:solidFill>
              </a:rPr>
              <a:t>Tor Holmen, UNIT (ekstern)</a:t>
            </a:r>
          </a:p>
          <a:p>
            <a:r>
              <a:rPr lang="nb-NO" dirty="0">
                <a:solidFill>
                  <a:srgbClr val="FF0000"/>
                </a:solidFill>
              </a:rPr>
              <a:t>Seksjonssjef </a:t>
            </a:r>
            <a:r>
              <a:rPr lang="nb-NO" dirty="0" smtClean="0">
                <a:solidFill>
                  <a:srgbClr val="FF0000"/>
                </a:solidFill>
              </a:rPr>
              <a:t>Elisabeth Kolstad /Anne-Lise Lande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678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/>
              <a:t>Organisering Fellesløsninger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>
                <a:latin typeface="Arial"/>
                <a:cs typeface="Arial"/>
              </a:rPr>
              <a:t>Styringsgruppeleder Unn-Hilde Grasmo-</a:t>
            </a:r>
            <a:r>
              <a:rPr lang="nb-NO" err="1">
                <a:latin typeface="Arial"/>
                <a:cs typeface="Arial"/>
              </a:rPr>
              <a:t>Wendler</a:t>
            </a:r>
            <a:r>
              <a:rPr lang="nb-NO">
                <a:latin typeface="Arial"/>
                <a:cs typeface="Arial"/>
              </a:rPr>
              <a:t>, fakultetsdirektør, MED</a:t>
            </a:r>
            <a:endParaRPr lang="en-US"/>
          </a:p>
          <a:p>
            <a:r>
              <a:rPr lang="nb-NO">
                <a:latin typeface="Arial"/>
                <a:cs typeface="Arial"/>
              </a:rPr>
              <a:t>Eller Ingse M W </a:t>
            </a:r>
            <a:r>
              <a:rPr lang="nb-NO" err="1">
                <a:latin typeface="Arial"/>
                <a:cs typeface="Arial"/>
              </a:rPr>
              <a:t>Noremsaune</a:t>
            </a:r>
            <a:r>
              <a:rPr lang="nb-NO">
                <a:latin typeface="Arial"/>
                <a:cs typeface="Arial"/>
              </a:rPr>
              <a:t>, Seksjonssjef – Forskningsseksjonen, </a:t>
            </a:r>
            <a:r>
              <a:rPr lang="nb-NO" err="1">
                <a:latin typeface="Arial"/>
                <a:cs typeface="Arial"/>
              </a:rPr>
              <a:t>Matnat</a:t>
            </a:r>
            <a:endParaRPr lang="en-US" err="1"/>
          </a:p>
          <a:p>
            <a:r>
              <a:rPr lang="nb-NO"/>
              <a:t>Monica Bakken, fakultetsdirektør, HF</a:t>
            </a:r>
          </a:p>
          <a:p>
            <a:r>
              <a:rPr lang="nb-NO"/>
              <a:t>Helge Ivar Strømsø, forskningsdekan, UV </a:t>
            </a:r>
          </a:p>
          <a:p>
            <a:r>
              <a:rPr lang="nb-NO"/>
              <a:t>Timothy </a:t>
            </a:r>
            <a:r>
              <a:rPr lang="nb-NO" err="1"/>
              <a:t>Brennen</a:t>
            </a:r>
            <a:r>
              <a:rPr lang="nb-NO"/>
              <a:t>, forskningsdekan, SV</a:t>
            </a:r>
          </a:p>
          <a:p>
            <a:r>
              <a:rPr lang="nb-NO"/>
              <a:t>Karl </a:t>
            </a:r>
            <a:r>
              <a:rPr lang="nb-NO" err="1"/>
              <a:t>Kalhovd</a:t>
            </a:r>
            <a:r>
              <a:rPr lang="nb-NO"/>
              <a:t>, -ass. Museumsdirektør, KHM</a:t>
            </a:r>
          </a:p>
          <a:p>
            <a:r>
              <a:rPr lang="nb-NO"/>
              <a:t>Kristel Jæger Skorge, avdelingsdirektør, avdeling for forskningsadministrasjon</a:t>
            </a:r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638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D2268E04C1F34D8EFE4A7B7259E1A4" ma:contentTypeVersion="6" ma:contentTypeDescription="Opprett et nytt dokument." ma:contentTypeScope="" ma:versionID="be84cb5e741abbfc8a12a26fe8df129a">
  <xsd:schema xmlns:xsd="http://www.w3.org/2001/XMLSchema" xmlns:xs="http://www.w3.org/2001/XMLSchema" xmlns:p="http://schemas.microsoft.com/office/2006/metadata/properties" xmlns:ns2="1d805a27-c621-4434-a408-4caca4023378" xmlns:ns3="0a7c0c5e-2b2d-497e-ae85-6fcde7e82f53" targetNamespace="http://schemas.microsoft.com/office/2006/metadata/properties" ma:root="true" ma:fieldsID="56c4210a601afce0761dfa0f7e9dbd2a" ns2:_="" ns3:_="">
    <xsd:import namespace="1d805a27-c621-4434-a408-4caca4023378"/>
    <xsd:import namespace="0a7c0c5e-2b2d-497e-ae85-6fcde7e82f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805a27-c621-4434-a408-4caca4023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c0c5e-2b2d-497e-ae85-6fcde7e82f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211E57-A879-4386-8BBF-D36180A4B61D}">
  <ds:schemaRefs>
    <ds:schemaRef ds:uri="0a7c0c5e-2b2d-497e-ae85-6fcde7e82f53"/>
    <ds:schemaRef ds:uri="1d805a27-c621-4434-a408-4caca40233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9B867F7-0025-4D01-B085-AC7B6283D133}">
  <ds:schemaRefs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0a7c0c5e-2b2d-497e-ae85-6fcde7e82f53"/>
    <ds:schemaRef ds:uri="1d805a27-c621-4434-a408-4caca402337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395</Words>
  <Application>Microsoft Office PowerPoint</Application>
  <PresentationFormat>On-screen Show (16:10)</PresentationFormat>
  <Paragraphs>80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Office-tema</vt:lpstr>
      <vt:lpstr>Program for  administrativ forbedring  og digitalisering</vt:lpstr>
      <vt:lpstr>Programeier</vt:lpstr>
      <vt:lpstr>Ny faser</vt:lpstr>
      <vt:lpstr>Organisering - programstyret</vt:lpstr>
      <vt:lpstr>Organisering UiO: Økonomi og lønn</vt:lpstr>
      <vt:lpstr>Organisering UiO: Saksbehandling og arkiv</vt:lpstr>
      <vt:lpstr>Organisering IT-drift</vt:lpstr>
      <vt:lpstr>Organisering Fellesløsninger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Johannes Falk Paulsen</cp:lastModifiedBy>
  <cp:revision>5</cp:revision>
  <cp:lastPrinted>2019-08-09T09:21:41Z</cp:lastPrinted>
  <dcterms:created xsi:type="dcterms:W3CDTF">2018-11-26T13:02:02Z</dcterms:created>
  <dcterms:modified xsi:type="dcterms:W3CDTF">2019-10-02T09:31:26Z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0x01010007D2268E04C1F34D8EFE4A7B7259E1A4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