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4"/>
  </p:sldMasterIdLst>
  <p:notesMasterIdLst>
    <p:notesMasterId r:id="rId19"/>
  </p:notesMasterIdLst>
  <p:sldIdLst>
    <p:sldId id="256" r:id="rId5"/>
    <p:sldId id="262" r:id="rId6"/>
    <p:sldId id="263" r:id="rId7"/>
    <p:sldId id="264" r:id="rId8"/>
    <p:sldId id="257" r:id="rId9"/>
    <p:sldId id="261" r:id="rId10"/>
    <p:sldId id="268" r:id="rId11"/>
    <p:sldId id="269" r:id="rId12"/>
    <p:sldId id="258" r:id="rId13"/>
    <p:sldId id="259" r:id="rId14"/>
    <p:sldId id="265" r:id="rId15"/>
    <p:sldId id="266" r:id="rId16"/>
    <p:sldId id="267" r:id="rId17"/>
    <p:sldId id="260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49801A-E098-4C76-B776-57834B095D32}" v="941" dt="2019-09-16T12:36:39.692"/>
    <p1510:client id="{5285A462-66E4-49F1-BF8D-7E9C8CB9EACE}" v="146" dt="2019-09-16T09:18:44.264"/>
    <p1510:client id="{87E543A8-5900-43A6-B7E4-D0E132BE6C9B}" v="74" dt="2019-09-16T16:20:31.514"/>
    <p1510:client id="{9CAD84E9-26A0-4CA5-9AFB-C95135B5DDA3}" v="1" dt="2019-09-17T06:24:42.174"/>
    <p1510:client id="{A48C0652-166F-449E-9CBE-B29F80573EFF}" v="4" dt="2019-09-17T06:25:53.800"/>
    <p1510:client id="{A65BCC3A-FA8E-435C-B97D-043AC91A9654}" v="114" dt="2019-09-16T10:18:41.989"/>
    <p1510:client id="{A9A14A0B-E195-491A-9AD7-7247CAF89241}" v="455" dt="2019-09-16T16:08:11.241"/>
    <p1510:client id="{ACBCBDC0-3408-464D-B6D4-34D4D1FA933F}" v="35" dt="2019-09-17T06:47:46.041"/>
    <p1510:client id="{B842998D-7D3D-4D06-85E8-5504D46A0D0B}" v="47" dt="2019-09-17T06:31:58.096"/>
    <p1510:client id="{BA26C67E-2738-4F9E-B037-D393AF666666}" v="80" dt="2019-09-16T16:25:14.522"/>
    <p1510:client id="{D0BF51A4-4B44-4C96-B998-4A495C9AAC46}" v="45" dt="2019-09-17T05:55:44.199"/>
    <p1510:client id="{D9F77BC1-4FBE-4A1E-B5F1-4F5E5BED6601}" v="52" dt="2019-09-16T09:26:41.0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tte Torp Christensen" userId="S::mtorp@uio.no::c1754f02-9551-43a0-bccf-0caae27d2ae9" providerId="AD" clId="Web-{0D49801A-E098-4C76-B776-57834B095D32}"/>
    <pc:docChg chg="modSld sldOrd">
      <pc:chgData name="Mette Torp Christensen" userId="S::mtorp@uio.no::c1754f02-9551-43a0-bccf-0caae27d2ae9" providerId="AD" clId="Web-{0D49801A-E098-4C76-B776-57834B095D32}" dt="2019-09-16T12:36:39.692" v="937"/>
      <pc:docMkLst>
        <pc:docMk/>
      </pc:docMkLst>
      <pc:sldChg chg="ord">
        <pc:chgData name="Mette Torp Christensen" userId="S::mtorp@uio.no::c1754f02-9551-43a0-bccf-0caae27d2ae9" providerId="AD" clId="Web-{0D49801A-E098-4C76-B776-57834B095D32}" dt="2019-09-16T12:36:39.692" v="937"/>
        <pc:sldMkLst>
          <pc:docMk/>
          <pc:sldMk cId="3202633942" sldId="257"/>
        </pc:sldMkLst>
      </pc:sldChg>
      <pc:sldChg chg="addSp delSp modSp">
        <pc:chgData name="Mette Torp Christensen" userId="S::mtorp@uio.no::c1754f02-9551-43a0-bccf-0caae27d2ae9" providerId="AD" clId="Web-{0D49801A-E098-4C76-B776-57834B095D32}" dt="2019-09-16T12:15:51.421" v="418" actId="20577"/>
        <pc:sldMkLst>
          <pc:docMk/>
          <pc:sldMk cId="2718787215" sldId="260"/>
        </pc:sldMkLst>
        <pc:spChg chg="mod">
          <ac:chgData name="Mette Torp Christensen" userId="S::mtorp@uio.no::c1754f02-9551-43a0-bccf-0caae27d2ae9" providerId="AD" clId="Web-{0D49801A-E098-4C76-B776-57834B095D32}" dt="2019-09-16T12:04:30.708" v="348" actId="20577"/>
          <ac:spMkLst>
            <pc:docMk/>
            <pc:sldMk cId="2718787215" sldId="260"/>
            <ac:spMk id="2" creationId="{00000000-0000-0000-0000-000000000000}"/>
          </ac:spMkLst>
        </pc:spChg>
        <pc:spChg chg="del">
          <ac:chgData name="Mette Torp Christensen" userId="S::mtorp@uio.no::c1754f02-9551-43a0-bccf-0caae27d2ae9" providerId="AD" clId="Web-{0D49801A-E098-4C76-B776-57834B095D32}" dt="2019-09-16T12:11:03.252" v="375"/>
          <ac:spMkLst>
            <pc:docMk/>
            <pc:sldMk cId="2718787215" sldId="260"/>
            <ac:spMk id="3" creationId="{00000000-0000-0000-0000-000000000000}"/>
          </ac:spMkLst>
        </pc:spChg>
        <pc:spChg chg="add mod">
          <ac:chgData name="Mette Torp Christensen" userId="S::mtorp@uio.no::c1754f02-9551-43a0-bccf-0caae27d2ae9" providerId="AD" clId="Web-{0D49801A-E098-4C76-B776-57834B095D32}" dt="2019-09-16T12:15:51.421" v="418" actId="20577"/>
          <ac:spMkLst>
            <pc:docMk/>
            <pc:sldMk cId="2718787215" sldId="260"/>
            <ac:spMk id="6" creationId="{E5F122D6-E1F8-460F-A2C5-DA83DDB13413}"/>
          </ac:spMkLst>
        </pc:spChg>
        <pc:picChg chg="add mod ord">
          <ac:chgData name="Mette Torp Christensen" userId="S::mtorp@uio.no::c1754f02-9551-43a0-bccf-0caae27d2ae9" providerId="AD" clId="Web-{0D49801A-E098-4C76-B776-57834B095D32}" dt="2019-09-16T12:11:16.205" v="378" actId="1076"/>
          <ac:picMkLst>
            <pc:docMk/>
            <pc:sldMk cId="2718787215" sldId="260"/>
            <ac:picMk id="4" creationId="{2617EDEA-9B1C-4382-B8EF-D15F11943A96}"/>
          </ac:picMkLst>
        </pc:picChg>
        <pc:picChg chg="add del mod">
          <ac:chgData name="Mette Torp Christensen" userId="S::mtorp@uio.no::c1754f02-9551-43a0-bccf-0caae27d2ae9" providerId="AD" clId="Web-{0D49801A-E098-4C76-B776-57834B095D32}" dt="2019-09-16T12:14:58.390" v="414"/>
          <ac:picMkLst>
            <pc:docMk/>
            <pc:sldMk cId="2718787215" sldId="260"/>
            <ac:picMk id="7" creationId="{E77008E8-E1D4-4606-AF6F-8C1130B21C00}"/>
          </ac:picMkLst>
        </pc:picChg>
      </pc:sldChg>
      <pc:sldChg chg="ord">
        <pc:chgData name="Mette Torp Christensen" userId="S::mtorp@uio.no::c1754f02-9551-43a0-bccf-0caae27d2ae9" providerId="AD" clId="Web-{0D49801A-E098-4C76-B776-57834B095D32}" dt="2019-09-16T12:36:23.536" v="936"/>
        <pc:sldMkLst>
          <pc:docMk/>
          <pc:sldMk cId="1604899030" sldId="261"/>
        </pc:sldMkLst>
      </pc:sldChg>
      <pc:sldChg chg="modSp">
        <pc:chgData name="Mette Torp Christensen" userId="S::mtorp@uio.no::c1754f02-9551-43a0-bccf-0caae27d2ae9" providerId="AD" clId="Web-{0D49801A-E098-4C76-B776-57834B095D32}" dt="2019-09-16T12:36:04.942" v="934" actId="20577"/>
        <pc:sldMkLst>
          <pc:docMk/>
          <pc:sldMk cId="692634799" sldId="262"/>
        </pc:sldMkLst>
        <pc:spChg chg="mod">
          <ac:chgData name="Mette Torp Christensen" userId="S::mtorp@uio.no::c1754f02-9551-43a0-bccf-0caae27d2ae9" providerId="AD" clId="Web-{0D49801A-E098-4C76-B776-57834B095D32}" dt="2019-09-16T12:36:04.942" v="934" actId="20577"/>
          <ac:spMkLst>
            <pc:docMk/>
            <pc:sldMk cId="692634799" sldId="262"/>
            <ac:spMk id="3" creationId="{00000000-0000-0000-0000-000000000000}"/>
          </ac:spMkLst>
        </pc:spChg>
      </pc:sldChg>
      <pc:sldChg chg="modSp">
        <pc:chgData name="Mette Torp Christensen" userId="S::mtorp@uio.no::c1754f02-9551-43a0-bccf-0caae27d2ae9" providerId="AD" clId="Web-{0D49801A-E098-4C76-B776-57834B095D32}" dt="2019-09-16T12:04:52.692" v="373" actId="20577"/>
        <pc:sldMkLst>
          <pc:docMk/>
          <pc:sldMk cId="740270327" sldId="265"/>
        </pc:sldMkLst>
        <pc:spChg chg="mod">
          <ac:chgData name="Mette Torp Christensen" userId="S::mtorp@uio.no::c1754f02-9551-43a0-bccf-0caae27d2ae9" providerId="AD" clId="Web-{0D49801A-E098-4C76-B776-57834B095D32}" dt="2019-09-16T12:04:52.692" v="373" actId="20577"/>
          <ac:spMkLst>
            <pc:docMk/>
            <pc:sldMk cId="740270327" sldId="265"/>
            <ac:spMk id="3" creationId="{00000000-0000-0000-0000-000000000000}"/>
          </ac:spMkLst>
        </pc:spChg>
      </pc:sldChg>
      <pc:sldChg chg="modSp">
        <pc:chgData name="Mette Torp Christensen" userId="S::mtorp@uio.no::c1754f02-9551-43a0-bccf-0caae27d2ae9" providerId="AD" clId="Web-{0D49801A-E098-4C76-B776-57834B095D32}" dt="2019-09-16T11:50:19.981" v="201" actId="20577"/>
        <pc:sldMkLst>
          <pc:docMk/>
          <pc:sldMk cId="1614682033" sldId="266"/>
        </pc:sldMkLst>
        <pc:spChg chg="mod">
          <ac:chgData name="Mette Torp Christensen" userId="S::mtorp@uio.no::c1754f02-9551-43a0-bccf-0caae27d2ae9" providerId="AD" clId="Web-{0D49801A-E098-4C76-B776-57834B095D32}" dt="2019-09-16T11:50:19.981" v="201" actId="20577"/>
          <ac:spMkLst>
            <pc:docMk/>
            <pc:sldMk cId="1614682033" sldId="266"/>
            <ac:spMk id="2" creationId="{00000000-0000-0000-0000-000000000000}"/>
          </ac:spMkLst>
        </pc:spChg>
        <pc:spChg chg="mod">
          <ac:chgData name="Mette Torp Christensen" userId="S::mtorp@uio.no::c1754f02-9551-43a0-bccf-0caae27d2ae9" providerId="AD" clId="Web-{0D49801A-E098-4C76-B776-57834B095D32}" dt="2019-09-16T11:49:56.590" v="183" actId="20577"/>
          <ac:spMkLst>
            <pc:docMk/>
            <pc:sldMk cId="1614682033" sldId="266"/>
            <ac:spMk id="3" creationId="{00000000-0000-0000-0000-000000000000}"/>
          </ac:spMkLst>
        </pc:spChg>
      </pc:sldChg>
      <pc:sldChg chg="modSp">
        <pc:chgData name="Mette Torp Christensen" userId="S::mtorp@uio.no::c1754f02-9551-43a0-bccf-0caae27d2ae9" providerId="AD" clId="Web-{0D49801A-E098-4C76-B776-57834B095D32}" dt="2019-09-16T12:03:56.958" v="346" actId="20577"/>
        <pc:sldMkLst>
          <pc:docMk/>
          <pc:sldMk cId="2612510887" sldId="267"/>
        </pc:sldMkLst>
        <pc:spChg chg="mod">
          <ac:chgData name="Mette Torp Christensen" userId="S::mtorp@uio.no::c1754f02-9551-43a0-bccf-0caae27d2ae9" providerId="AD" clId="Web-{0D49801A-E098-4C76-B776-57834B095D32}" dt="2019-09-16T12:03:56.958" v="346" actId="20577"/>
          <ac:spMkLst>
            <pc:docMk/>
            <pc:sldMk cId="2612510887" sldId="267"/>
            <ac:spMk id="3" creationId="{00000000-0000-0000-0000-000000000000}"/>
          </ac:spMkLst>
        </pc:spChg>
      </pc:sldChg>
    </pc:docChg>
  </pc:docChgLst>
  <pc:docChgLst>
    <pc:chgData name="Mette Torp Christensen" userId="S::mtorp@uio.no::c1754f02-9551-43a0-bccf-0caae27d2ae9" providerId="AD" clId="Web-{87E543A8-5900-43A6-B7E4-D0E132BE6C9B}"/>
    <pc:docChg chg="addSld modSld">
      <pc:chgData name="Mette Torp Christensen" userId="S::mtorp@uio.no::c1754f02-9551-43a0-bccf-0caae27d2ae9" providerId="AD" clId="Web-{87E543A8-5900-43A6-B7E4-D0E132BE6C9B}" dt="2019-09-16T16:20:31.514" v="71" actId="20577"/>
      <pc:docMkLst>
        <pc:docMk/>
      </pc:docMkLst>
      <pc:sldChg chg="modSp">
        <pc:chgData name="Mette Torp Christensen" userId="S::mtorp@uio.no::c1754f02-9551-43a0-bccf-0caae27d2ae9" providerId="AD" clId="Web-{87E543A8-5900-43A6-B7E4-D0E132BE6C9B}" dt="2019-09-16T16:19:23.949" v="70" actId="20577"/>
        <pc:sldMkLst>
          <pc:docMk/>
          <pc:sldMk cId="3202633942" sldId="257"/>
        </pc:sldMkLst>
        <pc:graphicFrameChg chg="modGraphic">
          <ac:chgData name="Mette Torp Christensen" userId="S::mtorp@uio.no::c1754f02-9551-43a0-bccf-0caae27d2ae9" providerId="AD" clId="Web-{87E543A8-5900-43A6-B7E4-D0E132BE6C9B}" dt="2019-09-16T16:19:23.949" v="70" actId="20577"/>
          <ac:graphicFrameMkLst>
            <pc:docMk/>
            <pc:sldMk cId="3202633942" sldId="257"/>
            <ac:graphicFrameMk id="4" creationId="{00000000-0000-0000-0000-000000000000}"/>
          </ac:graphicFrameMkLst>
        </pc:graphicFrameChg>
      </pc:sldChg>
      <pc:sldChg chg="modSp">
        <pc:chgData name="Mette Torp Christensen" userId="S::mtorp@uio.no::c1754f02-9551-43a0-bccf-0caae27d2ae9" providerId="AD" clId="Web-{87E543A8-5900-43A6-B7E4-D0E132BE6C9B}" dt="2019-09-16T16:20:31.514" v="71" actId="20577"/>
        <pc:sldMkLst>
          <pc:docMk/>
          <pc:sldMk cId="2268394753" sldId="259"/>
        </pc:sldMkLst>
        <pc:graphicFrameChg chg="modGraphic">
          <ac:chgData name="Mette Torp Christensen" userId="S::mtorp@uio.no::c1754f02-9551-43a0-bccf-0caae27d2ae9" providerId="AD" clId="Web-{87E543A8-5900-43A6-B7E4-D0E132BE6C9B}" dt="2019-09-16T16:20:31.514" v="71" actId="20577"/>
          <ac:graphicFrameMkLst>
            <pc:docMk/>
            <pc:sldMk cId="2268394753" sldId="259"/>
            <ac:graphicFrameMk id="4" creationId="{CBB1E6DF-203A-4206-B925-AA104DFFC312}"/>
          </ac:graphicFrameMkLst>
        </pc:graphicFrameChg>
      </pc:sldChg>
      <pc:sldChg chg="modSp">
        <pc:chgData name="Mette Torp Christensen" userId="S::mtorp@uio.no::c1754f02-9551-43a0-bccf-0caae27d2ae9" providerId="AD" clId="Web-{87E543A8-5900-43A6-B7E4-D0E132BE6C9B}" dt="2019-09-16T16:09:14.357" v="4" actId="20577"/>
        <pc:sldMkLst>
          <pc:docMk/>
          <pc:sldMk cId="2741036539" sldId="268"/>
        </pc:sldMkLst>
        <pc:spChg chg="mod">
          <ac:chgData name="Mette Torp Christensen" userId="S::mtorp@uio.no::c1754f02-9551-43a0-bccf-0caae27d2ae9" providerId="AD" clId="Web-{87E543A8-5900-43A6-B7E4-D0E132BE6C9B}" dt="2019-09-16T16:09:14.357" v="4" actId="20577"/>
          <ac:spMkLst>
            <pc:docMk/>
            <pc:sldMk cId="2741036539" sldId="268"/>
            <ac:spMk id="3" creationId="{00000000-0000-0000-0000-000000000000}"/>
          </ac:spMkLst>
        </pc:spChg>
      </pc:sldChg>
      <pc:sldChg chg="addSp modSp new mod setBg">
        <pc:chgData name="Mette Torp Christensen" userId="S::mtorp@uio.no::c1754f02-9551-43a0-bccf-0caae27d2ae9" providerId="AD" clId="Web-{87E543A8-5900-43A6-B7E4-D0E132BE6C9B}" dt="2019-09-16T16:12:02.240" v="34" actId="1076"/>
        <pc:sldMkLst>
          <pc:docMk/>
          <pc:sldMk cId="2761267794" sldId="269"/>
        </pc:sldMkLst>
        <pc:spChg chg="mod">
          <ac:chgData name="Mette Torp Christensen" userId="S::mtorp@uio.no::c1754f02-9551-43a0-bccf-0caae27d2ae9" providerId="AD" clId="Web-{87E543A8-5900-43A6-B7E4-D0E132BE6C9B}" dt="2019-09-16T16:12:02.240" v="34" actId="1076"/>
          <ac:spMkLst>
            <pc:docMk/>
            <pc:sldMk cId="2761267794" sldId="269"/>
            <ac:spMk id="2" creationId="{78FA73B4-9838-4B19-8E8F-18395BD7B84D}"/>
          </ac:spMkLst>
        </pc:spChg>
        <pc:spChg chg="mod">
          <ac:chgData name="Mette Torp Christensen" userId="S::mtorp@uio.no::c1754f02-9551-43a0-bccf-0caae27d2ae9" providerId="AD" clId="Web-{87E543A8-5900-43A6-B7E4-D0E132BE6C9B}" dt="2019-09-16T16:10:49.877" v="27"/>
          <ac:spMkLst>
            <pc:docMk/>
            <pc:sldMk cId="2761267794" sldId="269"/>
            <ac:spMk id="3" creationId="{7E0A583E-FEA0-48E4-9890-3D52A7FDBF77}"/>
          </ac:spMkLst>
        </pc:spChg>
        <pc:spChg chg="add">
          <ac:chgData name="Mette Torp Christensen" userId="S::mtorp@uio.no::c1754f02-9551-43a0-bccf-0caae27d2ae9" providerId="AD" clId="Web-{87E543A8-5900-43A6-B7E4-D0E132BE6C9B}" dt="2019-09-16T16:10:49.877" v="27"/>
          <ac:spMkLst>
            <pc:docMk/>
            <pc:sldMk cId="2761267794" sldId="269"/>
            <ac:spMk id="9" creationId="{9F4444CE-BC8D-4D61-B303-4C05614E62AB}"/>
          </ac:spMkLst>
        </pc:spChg>
        <pc:spChg chg="add">
          <ac:chgData name="Mette Torp Christensen" userId="S::mtorp@uio.no::c1754f02-9551-43a0-bccf-0caae27d2ae9" providerId="AD" clId="Web-{87E543A8-5900-43A6-B7E4-D0E132BE6C9B}" dt="2019-09-16T16:10:49.877" v="27"/>
          <ac:spMkLst>
            <pc:docMk/>
            <pc:sldMk cId="2761267794" sldId="269"/>
            <ac:spMk id="11" creationId="{62423CA5-E2E1-4789-B759-9906C1C94063}"/>
          </ac:spMkLst>
        </pc:spChg>
        <pc:spChg chg="add">
          <ac:chgData name="Mette Torp Christensen" userId="S::mtorp@uio.no::c1754f02-9551-43a0-bccf-0caae27d2ae9" providerId="AD" clId="Web-{87E543A8-5900-43A6-B7E4-D0E132BE6C9B}" dt="2019-09-16T16:10:49.877" v="27"/>
          <ac:spMkLst>
            <pc:docMk/>
            <pc:sldMk cId="2761267794" sldId="269"/>
            <ac:spMk id="13" creationId="{73772B81-181F-48B7-8826-4D9686D15DF5}"/>
          </ac:spMkLst>
        </pc:spChg>
        <pc:spChg chg="add">
          <ac:chgData name="Mette Torp Christensen" userId="S::mtorp@uio.no::c1754f02-9551-43a0-bccf-0caae27d2ae9" providerId="AD" clId="Web-{87E543A8-5900-43A6-B7E4-D0E132BE6C9B}" dt="2019-09-16T16:10:49.877" v="27"/>
          <ac:spMkLst>
            <pc:docMk/>
            <pc:sldMk cId="2761267794" sldId="269"/>
            <ac:spMk id="15" creationId="{B2205F6E-03C6-4E92-877C-E2482F6599AA}"/>
          </ac:spMkLst>
        </pc:spChg>
        <pc:picChg chg="add mod">
          <ac:chgData name="Mette Torp Christensen" userId="S::mtorp@uio.no::c1754f02-9551-43a0-bccf-0caae27d2ae9" providerId="AD" clId="Web-{87E543A8-5900-43A6-B7E4-D0E132BE6C9B}" dt="2019-09-16T16:11:37.239" v="33" actId="14100"/>
          <ac:picMkLst>
            <pc:docMk/>
            <pc:sldMk cId="2761267794" sldId="269"/>
            <ac:picMk id="4" creationId="{4572C010-3E4A-48BB-9E0D-5D08612FBA52}"/>
          </ac:picMkLst>
        </pc:picChg>
      </pc:sldChg>
    </pc:docChg>
  </pc:docChgLst>
  <pc:docChgLst>
    <pc:chgData name="Mette Torp Christensen" userId="S::mtorp@uio.no::c1754f02-9551-43a0-bccf-0caae27d2ae9" providerId="AD" clId="Web-{BA26C67E-2738-4F9E-B037-D393AF666666}"/>
    <pc:docChg chg="modSld">
      <pc:chgData name="Mette Torp Christensen" userId="S::mtorp@uio.no::c1754f02-9551-43a0-bccf-0caae27d2ae9" providerId="AD" clId="Web-{BA26C67E-2738-4F9E-B037-D393AF666666}" dt="2019-09-16T16:25:14.522" v="79" actId="20577"/>
      <pc:docMkLst>
        <pc:docMk/>
      </pc:docMkLst>
      <pc:sldChg chg="modSp">
        <pc:chgData name="Mette Torp Christensen" userId="S::mtorp@uio.no::c1754f02-9551-43a0-bccf-0caae27d2ae9" providerId="AD" clId="Web-{BA26C67E-2738-4F9E-B037-D393AF666666}" dt="2019-09-16T16:23:02.719" v="62" actId="20577"/>
        <pc:sldMkLst>
          <pc:docMk/>
          <pc:sldMk cId="2268394753" sldId="259"/>
        </pc:sldMkLst>
        <pc:graphicFrameChg chg="modGraphic">
          <ac:chgData name="Mette Torp Christensen" userId="S::mtorp@uio.no::c1754f02-9551-43a0-bccf-0caae27d2ae9" providerId="AD" clId="Web-{BA26C67E-2738-4F9E-B037-D393AF666666}" dt="2019-09-16T16:23:02.719" v="62" actId="20577"/>
          <ac:graphicFrameMkLst>
            <pc:docMk/>
            <pc:sldMk cId="2268394753" sldId="259"/>
            <ac:graphicFrameMk id="4" creationId="{CBB1E6DF-203A-4206-B925-AA104DFFC312}"/>
          </ac:graphicFrameMkLst>
        </pc:graphicFrameChg>
      </pc:sldChg>
      <pc:sldChg chg="modSp">
        <pc:chgData name="Mette Torp Christensen" userId="S::mtorp@uio.no::c1754f02-9551-43a0-bccf-0caae27d2ae9" providerId="AD" clId="Web-{BA26C67E-2738-4F9E-B037-D393AF666666}" dt="2019-09-16T16:24:04.534" v="71" actId="20577"/>
        <pc:sldMkLst>
          <pc:docMk/>
          <pc:sldMk cId="740270327" sldId="265"/>
        </pc:sldMkLst>
        <pc:spChg chg="mod">
          <ac:chgData name="Mette Torp Christensen" userId="S::mtorp@uio.no::c1754f02-9551-43a0-bccf-0caae27d2ae9" providerId="AD" clId="Web-{BA26C67E-2738-4F9E-B037-D393AF666666}" dt="2019-09-16T16:24:04.534" v="71" actId="20577"/>
          <ac:spMkLst>
            <pc:docMk/>
            <pc:sldMk cId="740270327" sldId="265"/>
            <ac:spMk id="3" creationId="{00000000-0000-0000-0000-000000000000}"/>
          </ac:spMkLst>
        </pc:spChg>
      </pc:sldChg>
      <pc:sldChg chg="modSp">
        <pc:chgData name="Mette Torp Christensen" userId="S::mtorp@uio.no::c1754f02-9551-43a0-bccf-0caae27d2ae9" providerId="AD" clId="Web-{BA26C67E-2738-4F9E-B037-D393AF666666}" dt="2019-09-16T16:25:14.522" v="78" actId="20577"/>
        <pc:sldMkLst>
          <pc:docMk/>
          <pc:sldMk cId="1614682033" sldId="266"/>
        </pc:sldMkLst>
        <pc:spChg chg="mod">
          <ac:chgData name="Mette Torp Christensen" userId="S::mtorp@uio.no::c1754f02-9551-43a0-bccf-0caae27d2ae9" providerId="AD" clId="Web-{BA26C67E-2738-4F9E-B037-D393AF666666}" dt="2019-09-16T16:25:14.522" v="78" actId="20577"/>
          <ac:spMkLst>
            <pc:docMk/>
            <pc:sldMk cId="1614682033" sldId="266"/>
            <ac:spMk id="3" creationId="{00000000-0000-0000-0000-000000000000}"/>
          </ac:spMkLst>
        </pc:spChg>
      </pc:sldChg>
    </pc:docChg>
  </pc:docChgLst>
  <pc:docChgLst>
    <pc:chgData name="Mette Torp Christensen" userId="S::mtorp@uio.no::c1754f02-9551-43a0-bccf-0caae27d2ae9" providerId="AD" clId="Web-{5285A462-66E4-49F1-BF8D-7E9C8CB9EACE}"/>
    <pc:docChg chg="modSld">
      <pc:chgData name="Mette Torp Christensen" userId="S::mtorp@uio.no::c1754f02-9551-43a0-bccf-0caae27d2ae9" providerId="AD" clId="Web-{5285A462-66E4-49F1-BF8D-7E9C8CB9EACE}" dt="2019-09-16T09:18:44.264" v="132"/>
      <pc:docMkLst>
        <pc:docMk/>
      </pc:docMkLst>
      <pc:sldChg chg="addSp delSp modSp">
        <pc:chgData name="Mette Torp Christensen" userId="S::mtorp@uio.no::c1754f02-9551-43a0-bccf-0caae27d2ae9" providerId="AD" clId="Web-{5285A462-66E4-49F1-BF8D-7E9C8CB9EACE}" dt="2019-09-16T09:18:44.264" v="132"/>
        <pc:sldMkLst>
          <pc:docMk/>
          <pc:sldMk cId="3202633942" sldId="257"/>
        </pc:sldMkLst>
        <pc:spChg chg="del">
          <ac:chgData name="Mette Torp Christensen" userId="S::mtorp@uio.no::c1754f02-9551-43a0-bccf-0caae27d2ae9" providerId="AD" clId="Web-{5285A462-66E4-49F1-BF8D-7E9C8CB9EACE}" dt="2019-09-16T09:18:29.137" v="126"/>
          <ac:spMkLst>
            <pc:docMk/>
            <pc:sldMk cId="3202633942" sldId="257"/>
            <ac:spMk id="3" creationId="{00000000-0000-0000-0000-000000000000}"/>
          </ac:spMkLst>
        </pc:spChg>
        <pc:spChg chg="del">
          <ac:chgData name="Mette Torp Christensen" userId="S::mtorp@uio.no::c1754f02-9551-43a0-bccf-0caae27d2ae9" providerId="AD" clId="Web-{5285A462-66E4-49F1-BF8D-7E9C8CB9EACE}" dt="2019-09-16T09:18:27.153" v="125"/>
          <ac:spMkLst>
            <pc:docMk/>
            <pc:sldMk cId="3202633942" sldId="257"/>
            <ac:spMk id="5" creationId="{00000000-0000-0000-0000-000000000000}"/>
          </ac:spMkLst>
        </pc:spChg>
        <pc:spChg chg="del">
          <ac:chgData name="Mette Torp Christensen" userId="S::mtorp@uio.no::c1754f02-9551-43a0-bccf-0caae27d2ae9" providerId="AD" clId="Web-{5285A462-66E4-49F1-BF8D-7E9C8CB9EACE}" dt="2019-09-16T09:18:36.997" v="129"/>
          <ac:spMkLst>
            <pc:docMk/>
            <pc:sldMk cId="3202633942" sldId="257"/>
            <ac:spMk id="6" creationId="{00000000-0000-0000-0000-000000000000}"/>
          </ac:spMkLst>
        </pc:spChg>
        <pc:spChg chg="del">
          <ac:chgData name="Mette Torp Christensen" userId="S::mtorp@uio.no::c1754f02-9551-43a0-bccf-0caae27d2ae9" providerId="AD" clId="Web-{5285A462-66E4-49F1-BF8D-7E9C8CB9EACE}" dt="2019-09-16T09:18:39.106" v="130"/>
          <ac:spMkLst>
            <pc:docMk/>
            <pc:sldMk cId="3202633942" sldId="257"/>
            <ac:spMk id="7" creationId="{00000000-0000-0000-0000-000000000000}"/>
          </ac:spMkLst>
        </pc:spChg>
        <pc:spChg chg="del">
          <ac:chgData name="Mette Torp Christensen" userId="S::mtorp@uio.no::c1754f02-9551-43a0-bccf-0caae27d2ae9" providerId="AD" clId="Web-{5285A462-66E4-49F1-BF8D-7E9C8CB9EACE}" dt="2019-09-16T09:18:32.185" v="127"/>
          <ac:spMkLst>
            <pc:docMk/>
            <pc:sldMk cId="3202633942" sldId="257"/>
            <ac:spMk id="8" creationId="{00000000-0000-0000-0000-000000000000}"/>
          </ac:spMkLst>
        </pc:spChg>
        <pc:spChg chg="del">
          <ac:chgData name="Mette Torp Christensen" userId="S::mtorp@uio.no::c1754f02-9551-43a0-bccf-0caae27d2ae9" providerId="AD" clId="Web-{5285A462-66E4-49F1-BF8D-7E9C8CB9EACE}" dt="2019-09-16T09:18:34.434" v="128"/>
          <ac:spMkLst>
            <pc:docMk/>
            <pc:sldMk cId="3202633942" sldId="257"/>
            <ac:spMk id="9" creationId="{00000000-0000-0000-0000-000000000000}"/>
          </ac:spMkLst>
        </pc:spChg>
        <pc:spChg chg="del">
          <ac:chgData name="Mette Torp Christensen" userId="S::mtorp@uio.no::c1754f02-9551-43a0-bccf-0caae27d2ae9" providerId="AD" clId="Web-{5285A462-66E4-49F1-BF8D-7E9C8CB9EACE}" dt="2019-09-16T09:18:41.981" v="131"/>
          <ac:spMkLst>
            <pc:docMk/>
            <pc:sldMk cId="3202633942" sldId="257"/>
            <ac:spMk id="10" creationId="{00000000-0000-0000-0000-000000000000}"/>
          </ac:spMkLst>
        </pc:spChg>
        <pc:spChg chg="del">
          <ac:chgData name="Mette Torp Christensen" userId="S::mtorp@uio.no::c1754f02-9551-43a0-bccf-0caae27d2ae9" providerId="AD" clId="Web-{5285A462-66E4-49F1-BF8D-7E9C8CB9EACE}" dt="2019-09-16T09:18:44.264" v="132"/>
          <ac:spMkLst>
            <pc:docMk/>
            <pc:sldMk cId="3202633942" sldId="257"/>
            <ac:spMk id="11" creationId="{00000000-0000-0000-0000-000000000000}"/>
          </ac:spMkLst>
        </pc:spChg>
        <pc:spChg chg="add del mod">
          <ac:chgData name="Mette Torp Christensen" userId="S::mtorp@uio.no::c1754f02-9551-43a0-bccf-0caae27d2ae9" providerId="AD" clId="Web-{5285A462-66E4-49F1-BF8D-7E9C8CB9EACE}" dt="2019-09-16T09:18:20.280" v="124"/>
          <ac:spMkLst>
            <pc:docMk/>
            <pc:sldMk cId="3202633942" sldId="257"/>
            <ac:spMk id="13" creationId="{F53860E8-7AC2-4FF4-A84E-AE0AE28F8D4C}"/>
          </ac:spMkLst>
        </pc:spChg>
        <pc:graphicFrameChg chg="add del">
          <ac:chgData name="Mette Torp Christensen" userId="S::mtorp@uio.no::c1754f02-9551-43a0-bccf-0caae27d2ae9" providerId="AD" clId="Web-{5285A462-66E4-49F1-BF8D-7E9C8CB9EACE}" dt="2019-09-16T09:18:20.280" v="124"/>
          <ac:graphicFrameMkLst>
            <pc:docMk/>
            <pc:sldMk cId="3202633942" sldId="257"/>
            <ac:graphicFrameMk id="4" creationId="{00000000-0000-0000-0000-000000000000}"/>
          </ac:graphicFrameMkLst>
        </pc:graphicFrameChg>
      </pc:sldChg>
      <pc:sldChg chg="addSp delSp modSp">
        <pc:chgData name="Mette Torp Christensen" userId="S::mtorp@uio.no::c1754f02-9551-43a0-bccf-0caae27d2ae9" providerId="AD" clId="Web-{5285A462-66E4-49F1-BF8D-7E9C8CB9EACE}" dt="2019-09-16T09:17:39.182" v="122" actId="20577"/>
        <pc:sldMkLst>
          <pc:docMk/>
          <pc:sldMk cId="2268394753" sldId="259"/>
        </pc:sldMkLst>
        <pc:spChg chg="mod">
          <ac:chgData name="Mette Torp Christensen" userId="S::mtorp@uio.no::c1754f02-9551-43a0-bccf-0caae27d2ae9" providerId="AD" clId="Web-{5285A462-66E4-49F1-BF8D-7E9C8CB9EACE}" dt="2019-09-16T09:13:22.689" v="0" actId="1076"/>
          <ac:spMkLst>
            <pc:docMk/>
            <pc:sldMk cId="2268394753" sldId="259"/>
            <ac:spMk id="2" creationId="{00000000-0000-0000-0000-000000000000}"/>
          </ac:spMkLst>
        </pc:spChg>
        <pc:grpChg chg="del">
          <ac:chgData name="Mette Torp Christensen" userId="S::mtorp@uio.no::c1754f02-9551-43a0-bccf-0caae27d2ae9" providerId="AD" clId="Web-{5285A462-66E4-49F1-BF8D-7E9C8CB9EACE}" dt="2019-09-16T09:13:28.720" v="1"/>
          <ac:grpSpMkLst>
            <pc:docMk/>
            <pc:sldMk cId="2268394753" sldId="259"/>
            <ac:grpSpMk id="3" creationId="{00000000-0000-0000-0000-000000000000}"/>
          </ac:grpSpMkLst>
        </pc:grpChg>
        <pc:graphicFrameChg chg="add mod modGraphic">
          <ac:chgData name="Mette Torp Christensen" userId="S::mtorp@uio.no::c1754f02-9551-43a0-bccf-0caae27d2ae9" providerId="AD" clId="Web-{5285A462-66E4-49F1-BF8D-7E9C8CB9EACE}" dt="2019-09-16T09:17:39.182" v="122" actId="20577"/>
          <ac:graphicFrameMkLst>
            <pc:docMk/>
            <pc:sldMk cId="2268394753" sldId="259"/>
            <ac:graphicFrameMk id="4" creationId="{CBB1E6DF-203A-4206-B925-AA104DFFC312}"/>
          </ac:graphicFrameMkLst>
        </pc:graphicFrameChg>
      </pc:sldChg>
    </pc:docChg>
  </pc:docChgLst>
  <pc:docChgLst>
    <pc:chgData name="Petter Jørgensen Thorshaug" userId="S::petterjt@uio.no::5001fac3-13cf-4f2f-8147-a85292596b6b" providerId="AD" clId="Web-{9CAD84E9-26A0-4CA5-9AFB-C95135B5DDA3}"/>
    <pc:docChg chg="modSld">
      <pc:chgData name="Petter Jørgensen Thorshaug" userId="S::petterjt@uio.no::5001fac3-13cf-4f2f-8147-a85292596b6b" providerId="AD" clId="Web-{9CAD84E9-26A0-4CA5-9AFB-C95135B5DDA3}" dt="2019-09-17T06:24:42.174" v="0" actId="20577"/>
      <pc:docMkLst>
        <pc:docMk/>
      </pc:docMkLst>
      <pc:sldChg chg="modSp">
        <pc:chgData name="Petter Jørgensen Thorshaug" userId="S::petterjt@uio.no::5001fac3-13cf-4f2f-8147-a85292596b6b" providerId="AD" clId="Web-{9CAD84E9-26A0-4CA5-9AFB-C95135B5DDA3}" dt="2019-09-17T06:24:42.174" v="0" actId="20577"/>
        <pc:sldMkLst>
          <pc:docMk/>
          <pc:sldMk cId="3173760514" sldId="256"/>
        </pc:sldMkLst>
        <pc:spChg chg="mod">
          <ac:chgData name="Petter Jørgensen Thorshaug" userId="S::petterjt@uio.no::5001fac3-13cf-4f2f-8147-a85292596b6b" providerId="AD" clId="Web-{9CAD84E9-26A0-4CA5-9AFB-C95135B5DDA3}" dt="2019-09-17T06:24:42.174" v="0" actId="20577"/>
          <ac:spMkLst>
            <pc:docMk/>
            <pc:sldMk cId="3173760514" sldId="256"/>
            <ac:spMk id="2" creationId="{00000000-0000-0000-0000-000000000000}"/>
          </ac:spMkLst>
        </pc:spChg>
      </pc:sldChg>
    </pc:docChg>
  </pc:docChgLst>
  <pc:docChgLst>
    <pc:chgData name="Mette Torp Christensen" userId="S::mtorp@uio.no::c1754f02-9551-43a0-bccf-0caae27d2ae9" providerId="AD" clId="Web-{A65BCC3A-FA8E-435C-B97D-043AC91A9654}"/>
    <pc:docChg chg="modSld sldOrd">
      <pc:chgData name="Mette Torp Christensen" userId="S::mtorp@uio.no::c1754f02-9551-43a0-bccf-0caae27d2ae9" providerId="AD" clId="Web-{A65BCC3A-FA8E-435C-B97D-043AC91A9654}" dt="2019-09-16T10:18:41.989" v="112"/>
      <pc:docMkLst>
        <pc:docMk/>
      </pc:docMkLst>
      <pc:sldChg chg="ord">
        <pc:chgData name="Mette Torp Christensen" userId="S::mtorp@uio.no::c1754f02-9551-43a0-bccf-0caae27d2ae9" providerId="AD" clId="Web-{A65BCC3A-FA8E-435C-B97D-043AC91A9654}" dt="2019-09-16T10:18:41.989" v="112"/>
        <pc:sldMkLst>
          <pc:docMk/>
          <pc:sldMk cId="3202633942" sldId="257"/>
        </pc:sldMkLst>
      </pc:sldChg>
      <pc:sldChg chg="modSp modNotes">
        <pc:chgData name="Mette Torp Christensen" userId="S::mtorp@uio.no::c1754f02-9551-43a0-bccf-0caae27d2ae9" providerId="AD" clId="Web-{A65BCC3A-FA8E-435C-B97D-043AC91A9654}" dt="2019-09-16T10:17:43.973" v="100"/>
        <pc:sldMkLst>
          <pc:docMk/>
          <pc:sldMk cId="2268394753" sldId="259"/>
        </pc:sldMkLst>
        <pc:graphicFrameChg chg="modGraphic">
          <ac:chgData name="Mette Torp Christensen" userId="S::mtorp@uio.no::c1754f02-9551-43a0-bccf-0caae27d2ae9" providerId="AD" clId="Web-{A65BCC3A-FA8E-435C-B97D-043AC91A9654}" dt="2019-09-16T10:17:02.410" v="97" actId="20577"/>
          <ac:graphicFrameMkLst>
            <pc:docMk/>
            <pc:sldMk cId="2268394753" sldId="259"/>
            <ac:graphicFrameMk id="4" creationId="{CBB1E6DF-203A-4206-B925-AA104DFFC312}"/>
          </ac:graphicFrameMkLst>
        </pc:graphicFrameChg>
      </pc:sldChg>
      <pc:sldChg chg="modSp">
        <pc:chgData name="Mette Torp Christensen" userId="S::mtorp@uio.no::c1754f02-9551-43a0-bccf-0caae27d2ae9" providerId="AD" clId="Web-{A65BCC3A-FA8E-435C-B97D-043AC91A9654}" dt="2019-09-16T10:17:55.254" v="109" actId="20577"/>
        <pc:sldMkLst>
          <pc:docMk/>
          <pc:sldMk cId="2741036539" sldId="268"/>
        </pc:sldMkLst>
        <pc:spChg chg="mod">
          <ac:chgData name="Mette Torp Christensen" userId="S::mtorp@uio.no::c1754f02-9551-43a0-bccf-0caae27d2ae9" providerId="AD" clId="Web-{A65BCC3A-FA8E-435C-B97D-043AC91A9654}" dt="2019-09-16T10:17:55.254" v="109" actId="20577"/>
          <ac:spMkLst>
            <pc:docMk/>
            <pc:sldMk cId="2741036539" sldId="268"/>
            <ac:spMk id="3" creationId="{00000000-0000-0000-0000-000000000000}"/>
          </ac:spMkLst>
        </pc:spChg>
      </pc:sldChg>
    </pc:docChg>
  </pc:docChgLst>
  <pc:docChgLst>
    <pc:chgData name="Mette Torp Christensen" userId="S::mtorp@uio.no::c1754f02-9551-43a0-bccf-0caae27d2ae9" providerId="AD" clId="Web-{A9A14A0B-E195-491A-9AD7-7247CAF89241}"/>
    <pc:docChg chg="modSld">
      <pc:chgData name="Mette Torp Christensen" userId="S::mtorp@uio.no::c1754f02-9551-43a0-bccf-0caae27d2ae9" providerId="AD" clId="Web-{A9A14A0B-E195-491A-9AD7-7247CAF89241}" dt="2019-09-16T16:08:11.241" v="450" actId="20577"/>
      <pc:docMkLst>
        <pc:docMk/>
      </pc:docMkLst>
      <pc:sldChg chg="modSp modNotes">
        <pc:chgData name="Mette Torp Christensen" userId="S::mtorp@uio.no::c1754f02-9551-43a0-bccf-0caae27d2ae9" providerId="AD" clId="Web-{A9A14A0B-E195-491A-9AD7-7247CAF89241}" dt="2019-09-16T15:47:44.908" v="52"/>
        <pc:sldMkLst>
          <pc:docMk/>
          <pc:sldMk cId="3202633942" sldId="257"/>
        </pc:sldMkLst>
        <pc:graphicFrameChg chg="mod">
          <ac:chgData name="Mette Torp Christensen" userId="S::mtorp@uio.no::c1754f02-9551-43a0-bccf-0caae27d2ae9" providerId="AD" clId="Web-{A9A14A0B-E195-491A-9AD7-7247CAF89241}" dt="2019-09-16T15:38:50.870" v="19" actId="14100"/>
          <ac:graphicFrameMkLst>
            <pc:docMk/>
            <pc:sldMk cId="3202633942" sldId="257"/>
            <ac:graphicFrameMk id="4" creationId="{00000000-0000-0000-0000-000000000000}"/>
          </ac:graphicFrameMkLst>
        </pc:graphicFrameChg>
      </pc:sldChg>
      <pc:sldChg chg="modSp">
        <pc:chgData name="Mette Torp Christensen" userId="S::mtorp@uio.no::c1754f02-9551-43a0-bccf-0caae27d2ae9" providerId="AD" clId="Web-{A9A14A0B-E195-491A-9AD7-7247CAF89241}" dt="2019-09-16T15:56:42.009" v="419" actId="20577"/>
        <pc:sldMkLst>
          <pc:docMk/>
          <pc:sldMk cId="1604899030" sldId="261"/>
        </pc:sldMkLst>
        <pc:spChg chg="mod">
          <ac:chgData name="Mette Torp Christensen" userId="S::mtorp@uio.no::c1754f02-9551-43a0-bccf-0caae27d2ae9" providerId="AD" clId="Web-{A9A14A0B-E195-491A-9AD7-7247CAF89241}" dt="2019-09-16T15:56:42.009" v="419" actId="20577"/>
          <ac:spMkLst>
            <pc:docMk/>
            <pc:sldMk cId="1604899030" sldId="261"/>
            <ac:spMk id="2" creationId="{00000000-0000-0000-0000-000000000000}"/>
          </ac:spMkLst>
        </pc:spChg>
        <pc:spChg chg="mod">
          <ac:chgData name="Mette Torp Christensen" userId="S::mtorp@uio.no::c1754f02-9551-43a0-bccf-0caae27d2ae9" providerId="AD" clId="Web-{A9A14A0B-E195-491A-9AD7-7247CAF89241}" dt="2019-09-16T15:56:21.617" v="409" actId="20577"/>
          <ac:spMkLst>
            <pc:docMk/>
            <pc:sldMk cId="1604899030" sldId="261"/>
            <ac:spMk id="3" creationId="{00000000-0000-0000-0000-000000000000}"/>
          </ac:spMkLst>
        </pc:spChg>
      </pc:sldChg>
      <pc:sldChg chg="modSp">
        <pc:chgData name="Mette Torp Christensen" userId="S::mtorp@uio.no::c1754f02-9551-43a0-bccf-0caae27d2ae9" providerId="AD" clId="Web-{A9A14A0B-E195-491A-9AD7-7247CAF89241}" dt="2019-09-16T15:38:22.619" v="17" actId="20577"/>
        <pc:sldMkLst>
          <pc:docMk/>
          <pc:sldMk cId="692634799" sldId="262"/>
        </pc:sldMkLst>
        <pc:spChg chg="mod">
          <ac:chgData name="Mette Torp Christensen" userId="S::mtorp@uio.no::c1754f02-9551-43a0-bccf-0caae27d2ae9" providerId="AD" clId="Web-{A9A14A0B-E195-491A-9AD7-7247CAF89241}" dt="2019-09-16T15:38:22.619" v="17" actId="20577"/>
          <ac:spMkLst>
            <pc:docMk/>
            <pc:sldMk cId="692634799" sldId="262"/>
            <ac:spMk id="3" creationId="{00000000-0000-0000-0000-000000000000}"/>
          </ac:spMkLst>
        </pc:spChg>
      </pc:sldChg>
      <pc:sldChg chg="addSp modSp mod setBg">
        <pc:chgData name="Mette Torp Christensen" userId="S::mtorp@uio.no::c1754f02-9551-43a0-bccf-0caae27d2ae9" providerId="AD" clId="Web-{A9A14A0B-E195-491A-9AD7-7247CAF89241}" dt="2019-09-16T16:06:28.956" v="448" actId="20577"/>
        <pc:sldMkLst>
          <pc:docMk/>
          <pc:sldMk cId="2741036539" sldId="268"/>
        </pc:sldMkLst>
        <pc:spChg chg="mod">
          <ac:chgData name="Mette Torp Christensen" userId="S::mtorp@uio.no::c1754f02-9551-43a0-bccf-0caae27d2ae9" providerId="AD" clId="Web-{A9A14A0B-E195-491A-9AD7-7247CAF89241}" dt="2019-09-16T16:05:17.281" v="435"/>
          <ac:spMkLst>
            <pc:docMk/>
            <pc:sldMk cId="2741036539" sldId="268"/>
            <ac:spMk id="2" creationId="{00000000-0000-0000-0000-000000000000}"/>
          </ac:spMkLst>
        </pc:spChg>
        <pc:spChg chg="mod">
          <ac:chgData name="Mette Torp Christensen" userId="S::mtorp@uio.no::c1754f02-9551-43a0-bccf-0caae27d2ae9" providerId="AD" clId="Web-{A9A14A0B-E195-491A-9AD7-7247CAF89241}" dt="2019-09-16T16:05:36.844" v="441" actId="20577"/>
          <ac:spMkLst>
            <pc:docMk/>
            <pc:sldMk cId="2741036539" sldId="268"/>
            <ac:spMk id="3" creationId="{00000000-0000-0000-0000-000000000000}"/>
          </ac:spMkLst>
        </pc:spChg>
        <pc:spChg chg="add mod">
          <ac:chgData name="Mette Torp Christensen" userId="S::mtorp@uio.no::c1754f02-9551-43a0-bccf-0caae27d2ae9" providerId="AD" clId="Web-{A9A14A0B-E195-491A-9AD7-7247CAF89241}" dt="2019-09-16T16:06:28.956" v="448" actId="20577"/>
          <ac:spMkLst>
            <pc:docMk/>
            <pc:sldMk cId="2741036539" sldId="268"/>
            <ac:spMk id="6" creationId="{12DC5221-F0F3-40CB-AD85-C272EC95D66E}"/>
          </ac:spMkLst>
        </pc:spChg>
        <pc:spChg chg="add">
          <ac:chgData name="Mette Torp Christensen" userId="S::mtorp@uio.no::c1754f02-9551-43a0-bccf-0caae27d2ae9" providerId="AD" clId="Web-{A9A14A0B-E195-491A-9AD7-7247CAF89241}" dt="2019-09-16T16:05:17.281" v="435"/>
          <ac:spMkLst>
            <pc:docMk/>
            <pc:sldMk cId="2741036539" sldId="268"/>
            <ac:spMk id="9" creationId="{9F4444CE-BC8D-4D61-B303-4C05614E62AB}"/>
          </ac:spMkLst>
        </pc:spChg>
        <pc:spChg chg="add">
          <ac:chgData name="Mette Torp Christensen" userId="S::mtorp@uio.no::c1754f02-9551-43a0-bccf-0caae27d2ae9" providerId="AD" clId="Web-{A9A14A0B-E195-491A-9AD7-7247CAF89241}" dt="2019-09-16T16:05:17.281" v="435"/>
          <ac:spMkLst>
            <pc:docMk/>
            <pc:sldMk cId="2741036539" sldId="268"/>
            <ac:spMk id="11" creationId="{62423CA5-E2E1-4789-B759-9906C1C94063}"/>
          </ac:spMkLst>
        </pc:spChg>
        <pc:spChg chg="add">
          <ac:chgData name="Mette Torp Christensen" userId="S::mtorp@uio.no::c1754f02-9551-43a0-bccf-0caae27d2ae9" providerId="AD" clId="Web-{A9A14A0B-E195-491A-9AD7-7247CAF89241}" dt="2019-09-16T16:05:17.281" v="435"/>
          <ac:spMkLst>
            <pc:docMk/>
            <pc:sldMk cId="2741036539" sldId="268"/>
            <ac:spMk id="13" creationId="{73772B81-181F-48B7-8826-4D9686D15DF5}"/>
          </ac:spMkLst>
        </pc:spChg>
        <pc:spChg chg="add">
          <ac:chgData name="Mette Torp Christensen" userId="S::mtorp@uio.no::c1754f02-9551-43a0-bccf-0caae27d2ae9" providerId="AD" clId="Web-{A9A14A0B-E195-491A-9AD7-7247CAF89241}" dt="2019-09-16T16:05:17.281" v="435"/>
          <ac:spMkLst>
            <pc:docMk/>
            <pc:sldMk cId="2741036539" sldId="268"/>
            <ac:spMk id="15" creationId="{B2205F6E-03C6-4E92-877C-E2482F6599AA}"/>
          </ac:spMkLst>
        </pc:spChg>
        <pc:picChg chg="add mod">
          <ac:chgData name="Mette Torp Christensen" userId="S::mtorp@uio.no::c1754f02-9551-43a0-bccf-0caae27d2ae9" providerId="AD" clId="Web-{A9A14A0B-E195-491A-9AD7-7247CAF89241}" dt="2019-09-16T16:06:20.252" v="447" actId="1076"/>
          <ac:picMkLst>
            <pc:docMk/>
            <pc:sldMk cId="2741036539" sldId="268"/>
            <ac:picMk id="4" creationId="{1D09B148-66FC-4BE8-A3A0-8462DBE1AA51}"/>
          </ac:picMkLst>
        </pc:picChg>
      </pc:sldChg>
    </pc:docChg>
  </pc:docChgLst>
  <pc:docChgLst>
    <pc:chgData name="Christine Rostgaard" userId="S::rostgaar@uio.no::1cb1437c-be98-485e-99c7-47a77d42d25b" providerId="AD" clId="Web-{D9F77BC1-4FBE-4A1E-B5F1-4F5E5BED6601}"/>
    <pc:docChg chg="modSld">
      <pc:chgData name="Christine Rostgaard" userId="S::rostgaar@uio.no::1cb1437c-be98-485e-99c7-47a77d42d25b" providerId="AD" clId="Web-{D9F77BC1-4FBE-4A1E-B5F1-4F5E5BED6601}" dt="2019-09-16T09:26:41.063" v="51"/>
      <pc:docMkLst>
        <pc:docMk/>
      </pc:docMkLst>
      <pc:sldChg chg="modSp">
        <pc:chgData name="Christine Rostgaard" userId="S::rostgaar@uio.no::1cb1437c-be98-485e-99c7-47a77d42d25b" providerId="AD" clId="Web-{D9F77BC1-4FBE-4A1E-B5F1-4F5E5BED6601}" dt="2019-09-16T09:26:41.063" v="51"/>
        <pc:sldMkLst>
          <pc:docMk/>
          <pc:sldMk cId="2760195036" sldId="258"/>
        </pc:sldMkLst>
        <pc:graphicFrameChg chg="mod modGraphic">
          <ac:chgData name="Christine Rostgaard" userId="S::rostgaar@uio.no::1cb1437c-be98-485e-99c7-47a77d42d25b" providerId="AD" clId="Web-{D9F77BC1-4FBE-4A1E-B5F1-4F5E5BED6601}" dt="2019-09-16T09:26:41.063" v="51"/>
          <ac:graphicFrameMkLst>
            <pc:docMk/>
            <pc:sldMk cId="2760195036" sldId="258"/>
            <ac:graphicFrameMk id="5" creationId="{00000000-0000-0000-0000-000000000000}"/>
          </ac:graphicFrameMkLst>
        </pc:graphicFrameChg>
      </pc:sldChg>
    </pc:docChg>
  </pc:docChgLst>
  <pc:docChgLst>
    <pc:chgData name="Christine Rostgaard" userId="S::rostgaar@uio.no::1cb1437c-be98-485e-99c7-47a77d42d25b" providerId="AD" clId="Web-{D0BF51A4-4B44-4C96-B998-4A495C9AAC46}"/>
    <pc:docChg chg="modSld">
      <pc:chgData name="Christine Rostgaard" userId="S::rostgaar@uio.no::1cb1437c-be98-485e-99c7-47a77d42d25b" providerId="AD" clId="Web-{D0BF51A4-4B44-4C96-B998-4A495C9AAC46}" dt="2019-09-17T05:55:30.526" v="35"/>
      <pc:docMkLst>
        <pc:docMk/>
      </pc:docMkLst>
      <pc:sldChg chg="modSp">
        <pc:chgData name="Christine Rostgaard" userId="S::rostgaar@uio.no::1cb1437c-be98-485e-99c7-47a77d42d25b" providerId="AD" clId="Web-{D0BF51A4-4B44-4C96-B998-4A495C9AAC46}" dt="2019-09-17T05:55:30.526" v="35"/>
        <pc:sldMkLst>
          <pc:docMk/>
          <pc:sldMk cId="2760195036" sldId="258"/>
        </pc:sldMkLst>
        <pc:graphicFrameChg chg="mod modGraphic">
          <ac:chgData name="Christine Rostgaard" userId="S::rostgaar@uio.no::1cb1437c-be98-485e-99c7-47a77d42d25b" providerId="AD" clId="Web-{D0BF51A4-4B44-4C96-B998-4A495C9AAC46}" dt="2019-09-17T05:55:30.526" v="35"/>
          <ac:graphicFrameMkLst>
            <pc:docMk/>
            <pc:sldMk cId="2760195036" sldId="258"/>
            <ac:graphicFrameMk id="5" creationId="{00000000-0000-0000-0000-000000000000}"/>
          </ac:graphicFrameMkLst>
        </pc:graphicFrameChg>
      </pc:sldChg>
      <pc:sldChg chg="modSp">
        <pc:chgData name="Christine Rostgaard" userId="S::rostgaar@uio.no::1cb1437c-be98-485e-99c7-47a77d42d25b" providerId="AD" clId="Web-{D0BF51A4-4B44-4C96-B998-4A495C9AAC46}" dt="2019-09-17T05:52:57.333" v="14" actId="20577"/>
        <pc:sldMkLst>
          <pc:docMk/>
          <pc:sldMk cId="692634799" sldId="262"/>
        </pc:sldMkLst>
        <pc:spChg chg="mod">
          <ac:chgData name="Christine Rostgaard" userId="S::rostgaar@uio.no::1cb1437c-be98-485e-99c7-47a77d42d25b" providerId="AD" clId="Web-{D0BF51A4-4B44-4C96-B998-4A495C9AAC46}" dt="2019-09-17T05:52:57.333" v="14" actId="20577"/>
          <ac:spMkLst>
            <pc:docMk/>
            <pc:sldMk cId="692634799" sldId="262"/>
            <ac:spMk id="3" creationId="{00000000-0000-0000-0000-000000000000}"/>
          </ac:spMkLst>
        </pc:spChg>
      </pc:sldChg>
    </pc:docChg>
  </pc:docChgLst>
  <pc:docChgLst>
    <pc:chgData name="Petter Jørgensen Thorshaug" userId="S::petterjt@uio.no::5001fac3-13cf-4f2f-8147-a85292596b6b" providerId="AD" clId="Web-{A48C0652-166F-449E-9CBE-B29F80573EFF}"/>
    <pc:docChg chg="modSld">
      <pc:chgData name="Petter Jørgensen Thorshaug" userId="S::petterjt@uio.no::5001fac3-13cf-4f2f-8147-a85292596b6b" providerId="AD" clId="Web-{A48C0652-166F-449E-9CBE-B29F80573EFF}" dt="2019-09-17T06:25:53.800" v="3" actId="20577"/>
      <pc:docMkLst>
        <pc:docMk/>
      </pc:docMkLst>
      <pc:sldChg chg="modSp">
        <pc:chgData name="Petter Jørgensen Thorshaug" userId="S::petterjt@uio.no::5001fac3-13cf-4f2f-8147-a85292596b6b" providerId="AD" clId="Web-{A48C0652-166F-449E-9CBE-B29F80573EFF}" dt="2019-09-17T06:25:53.800" v="2" actId="20577"/>
        <pc:sldMkLst>
          <pc:docMk/>
          <pc:sldMk cId="692634799" sldId="262"/>
        </pc:sldMkLst>
        <pc:spChg chg="mod">
          <ac:chgData name="Petter Jørgensen Thorshaug" userId="S::petterjt@uio.no::5001fac3-13cf-4f2f-8147-a85292596b6b" providerId="AD" clId="Web-{A48C0652-166F-449E-9CBE-B29F80573EFF}" dt="2019-09-17T06:25:53.800" v="2" actId="20577"/>
          <ac:spMkLst>
            <pc:docMk/>
            <pc:sldMk cId="692634799" sldId="262"/>
            <ac:spMk id="3" creationId="{00000000-0000-0000-0000-000000000000}"/>
          </ac:spMkLst>
        </pc:spChg>
      </pc:sldChg>
    </pc:docChg>
  </pc:docChgLst>
  <pc:docChgLst>
    <pc:chgData name="Mette Torp Christensen" userId="S::mtorp@uio.no::c1754f02-9551-43a0-bccf-0caae27d2ae9" providerId="AD" clId="Web-{ACBCBDC0-3408-464D-B6D4-34D4D1FA933F}"/>
    <pc:docChg chg="modSld">
      <pc:chgData name="Mette Torp Christensen" userId="S::mtorp@uio.no::c1754f02-9551-43a0-bccf-0caae27d2ae9" providerId="AD" clId="Web-{ACBCBDC0-3408-464D-B6D4-34D4D1FA933F}" dt="2019-09-17T06:47:45.322" v="33" actId="20577"/>
      <pc:docMkLst>
        <pc:docMk/>
      </pc:docMkLst>
      <pc:sldChg chg="modSp">
        <pc:chgData name="Mette Torp Christensen" userId="S::mtorp@uio.no::c1754f02-9551-43a0-bccf-0caae27d2ae9" providerId="AD" clId="Web-{ACBCBDC0-3408-464D-B6D4-34D4D1FA933F}" dt="2019-09-17T06:47:45.306" v="32" actId="20577"/>
        <pc:sldMkLst>
          <pc:docMk/>
          <pc:sldMk cId="740270327" sldId="265"/>
        </pc:sldMkLst>
        <pc:spChg chg="mod">
          <ac:chgData name="Mette Torp Christensen" userId="S::mtorp@uio.no::c1754f02-9551-43a0-bccf-0caae27d2ae9" providerId="AD" clId="Web-{ACBCBDC0-3408-464D-B6D4-34D4D1FA933F}" dt="2019-09-17T06:47:45.306" v="32" actId="20577"/>
          <ac:spMkLst>
            <pc:docMk/>
            <pc:sldMk cId="740270327" sldId="265"/>
            <ac:spMk id="3" creationId="{00000000-0000-0000-0000-000000000000}"/>
          </ac:spMkLst>
        </pc:spChg>
      </pc:sldChg>
    </pc:docChg>
  </pc:docChgLst>
  <pc:docChgLst>
    <pc:chgData name="Petter Jørgensen Thorshaug" userId="S::petterjt@uio.no::5001fac3-13cf-4f2f-8147-a85292596b6b" providerId="AD" clId="Web-{B842998D-7D3D-4D06-85E8-5504D46A0D0B}"/>
    <pc:docChg chg="modSld">
      <pc:chgData name="Petter Jørgensen Thorshaug" userId="S::petterjt@uio.no::5001fac3-13cf-4f2f-8147-a85292596b6b" providerId="AD" clId="Web-{B842998D-7D3D-4D06-85E8-5504D46A0D0B}" dt="2019-09-17T06:31:57.815" v="35" actId="20577"/>
      <pc:docMkLst>
        <pc:docMk/>
      </pc:docMkLst>
      <pc:sldChg chg="modSp">
        <pc:chgData name="Petter Jørgensen Thorshaug" userId="S::petterjt@uio.no::5001fac3-13cf-4f2f-8147-a85292596b6b" providerId="AD" clId="Web-{B842998D-7D3D-4D06-85E8-5504D46A0D0B}" dt="2019-09-17T06:28:37.610" v="11" actId="20577"/>
        <pc:sldMkLst>
          <pc:docMk/>
          <pc:sldMk cId="3202633942" sldId="257"/>
        </pc:sldMkLst>
        <pc:graphicFrameChg chg="modGraphic">
          <ac:chgData name="Petter Jørgensen Thorshaug" userId="S::petterjt@uio.no::5001fac3-13cf-4f2f-8147-a85292596b6b" providerId="AD" clId="Web-{B842998D-7D3D-4D06-85E8-5504D46A0D0B}" dt="2019-09-17T06:28:37.610" v="11" actId="20577"/>
          <ac:graphicFrameMkLst>
            <pc:docMk/>
            <pc:sldMk cId="3202633942" sldId="257"/>
            <ac:graphicFrameMk id="4" creationId="{00000000-0000-0000-0000-000000000000}"/>
          </ac:graphicFrameMkLst>
        </pc:graphicFrameChg>
      </pc:sldChg>
      <pc:sldChg chg="modSp">
        <pc:chgData name="Petter Jørgensen Thorshaug" userId="S::petterjt@uio.no::5001fac3-13cf-4f2f-8147-a85292596b6b" providerId="AD" clId="Web-{B842998D-7D3D-4D06-85E8-5504D46A0D0B}" dt="2019-09-17T06:29:24.861" v="13"/>
        <pc:sldMkLst>
          <pc:docMk/>
          <pc:sldMk cId="2760195036" sldId="258"/>
        </pc:sldMkLst>
        <pc:graphicFrameChg chg="mod modGraphic">
          <ac:chgData name="Petter Jørgensen Thorshaug" userId="S::petterjt@uio.no::5001fac3-13cf-4f2f-8147-a85292596b6b" providerId="AD" clId="Web-{B842998D-7D3D-4D06-85E8-5504D46A0D0B}" dt="2019-09-17T06:29:24.861" v="13"/>
          <ac:graphicFrameMkLst>
            <pc:docMk/>
            <pc:sldMk cId="2760195036" sldId="258"/>
            <ac:graphicFrameMk id="5" creationId="{00000000-0000-0000-0000-000000000000}"/>
          </ac:graphicFrameMkLst>
        </pc:graphicFrameChg>
      </pc:sldChg>
      <pc:sldChg chg="modSp">
        <pc:chgData name="Petter Jørgensen Thorshaug" userId="S::petterjt@uio.no::5001fac3-13cf-4f2f-8147-a85292596b6b" providerId="AD" clId="Web-{B842998D-7D3D-4D06-85E8-5504D46A0D0B}" dt="2019-09-17T06:31:32.034" v="32" actId="20577"/>
        <pc:sldMkLst>
          <pc:docMk/>
          <pc:sldMk cId="2268394753" sldId="259"/>
        </pc:sldMkLst>
        <pc:graphicFrameChg chg="modGraphic">
          <ac:chgData name="Petter Jørgensen Thorshaug" userId="S::petterjt@uio.no::5001fac3-13cf-4f2f-8147-a85292596b6b" providerId="AD" clId="Web-{B842998D-7D3D-4D06-85E8-5504D46A0D0B}" dt="2019-09-17T06:31:32.034" v="32" actId="20577"/>
          <ac:graphicFrameMkLst>
            <pc:docMk/>
            <pc:sldMk cId="2268394753" sldId="259"/>
            <ac:graphicFrameMk id="4" creationId="{CBB1E6DF-203A-4206-B925-AA104DFFC312}"/>
          </ac:graphicFrameMkLst>
        </pc:graphicFrameChg>
      </pc:sldChg>
      <pc:sldChg chg="modSp">
        <pc:chgData name="Petter Jørgensen Thorshaug" userId="S::petterjt@uio.no::5001fac3-13cf-4f2f-8147-a85292596b6b" providerId="AD" clId="Web-{B842998D-7D3D-4D06-85E8-5504D46A0D0B}" dt="2019-09-17T06:31:55.268" v="33" actId="20577"/>
        <pc:sldMkLst>
          <pc:docMk/>
          <pc:sldMk cId="2718787215" sldId="260"/>
        </pc:sldMkLst>
        <pc:spChg chg="mod">
          <ac:chgData name="Petter Jørgensen Thorshaug" userId="S::petterjt@uio.no::5001fac3-13cf-4f2f-8147-a85292596b6b" providerId="AD" clId="Web-{B842998D-7D3D-4D06-85E8-5504D46A0D0B}" dt="2019-09-17T06:31:55.268" v="33" actId="20577"/>
          <ac:spMkLst>
            <pc:docMk/>
            <pc:sldMk cId="2718787215" sldId="260"/>
            <ac:spMk id="6" creationId="{E5F122D6-E1F8-460F-A2C5-DA83DDB13413}"/>
          </ac:spMkLst>
        </pc:spChg>
      </pc:sldChg>
      <pc:sldChg chg="modSp">
        <pc:chgData name="Petter Jørgensen Thorshaug" userId="S::petterjt@uio.no::5001fac3-13cf-4f2f-8147-a85292596b6b" providerId="AD" clId="Web-{B842998D-7D3D-4D06-85E8-5504D46A0D0B}" dt="2019-09-17T06:31:01.627" v="27" actId="20577"/>
        <pc:sldMkLst>
          <pc:docMk/>
          <pc:sldMk cId="740270327" sldId="265"/>
        </pc:sldMkLst>
        <pc:spChg chg="mod">
          <ac:chgData name="Petter Jørgensen Thorshaug" userId="S::petterjt@uio.no::5001fac3-13cf-4f2f-8147-a85292596b6b" providerId="AD" clId="Web-{B842998D-7D3D-4D06-85E8-5504D46A0D0B}" dt="2019-09-17T06:31:01.627" v="27" actId="20577"/>
          <ac:spMkLst>
            <pc:docMk/>
            <pc:sldMk cId="740270327" sldId="265"/>
            <ac:spMk id="3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33E875-94CF-4BE1-9950-AF4F24AAEAAF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853D56-E992-4878-9260-F16E5C81CB6D}">
      <dgm:prSet phldrT="[Text]" custT="1"/>
      <dgm:spPr/>
      <dgm:t>
        <a:bodyPr/>
        <a:lstStyle/>
        <a:p>
          <a:pPr rtl="0"/>
          <a:r>
            <a:rPr lang="en-US" sz="1000" b="1" err="1">
              <a:latin typeface="+mn-lt"/>
            </a:rPr>
            <a:t>Godkjenning</a:t>
          </a:r>
          <a:r>
            <a:rPr lang="en-US" sz="1100" b="1">
              <a:latin typeface="+mn-lt"/>
            </a:rPr>
            <a:t>    </a:t>
          </a:r>
          <a:r>
            <a:rPr lang="en-US" sz="1100" b="1" err="1">
              <a:latin typeface="+mn-lt"/>
            </a:rPr>
            <a:t>og</a:t>
          </a:r>
          <a:r>
            <a:rPr lang="en-US" sz="1100" b="1">
              <a:latin typeface="+mn-lt"/>
            </a:rPr>
            <a:t> </a:t>
          </a:r>
          <a:r>
            <a:rPr lang="en-US" sz="1100" b="1" err="1">
              <a:latin typeface="+mn-lt"/>
            </a:rPr>
            <a:t>oppretting</a:t>
          </a:r>
          <a:r>
            <a:rPr lang="en-US" sz="1100" b="1">
              <a:latin typeface="+mn-lt"/>
            </a:rPr>
            <a:t> av </a:t>
          </a:r>
          <a:r>
            <a:rPr lang="en-US" sz="1100" b="1" err="1">
              <a:latin typeface="+mn-lt"/>
            </a:rPr>
            <a:t>nye</a:t>
          </a:r>
          <a:r>
            <a:rPr lang="en-US" sz="1100" b="1">
              <a:latin typeface="+mn-lt"/>
            </a:rPr>
            <a:t> </a:t>
          </a:r>
          <a:r>
            <a:rPr lang="en-US" sz="1100" b="1" err="1">
              <a:latin typeface="+mn-lt"/>
            </a:rPr>
            <a:t>pensumlister</a:t>
          </a:r>
          <a:r>
            <a:rPr lang="en-US" sz="1100" b="1">
              <a:latin typeface="+mn-lt"/>
            </a:rPr>
            <a:t>, </a:t>
          </a:r>
          <a:r>
            <a:rPr lang="en-US" sz="1100" b="1" err="1">
              <a:latin typeface="+mn-lt"/>
            </a:rPr>
            <a:t>og</a:t>
          </a:r>
          <a:r>
            <a:rPr lang="en-US" sz="1100" b="1">
              <a:latin typeface="+mn-lt"/>
            </a:rPr>
            <a:t> </a:t>
          </a:r>
          <a:r>
            <a:rPr lang="en-US" sz="1100" b="1" err="1">
              <a:latin typeface="+mn-lt"/>
            </a:rPr>
            <a:t>større</a:t>
          </a:r>
          <a:r>
            <a:rPr lang="en-US" sz="1100" b="1">
              <a:latin typeface="+mn-lt"/>
            </a:rPr>
            <a:t> </a:t>
          </a:r>
          <a:r>
            <a:rPr lang="en-US" sz="1100" b="1" err="1">
              <a:latin typeface="+mn-lt"/>
            </a:rPr>
            <a:t>endringer</a:t>
          </a:r>
          <a:r>
            <a:rPr lang="en-US" sz="1100" b="1">
              <a:latin typeface="+mn-lt"/>
            </a:rPr>
            <a:t> </a:t>
          </a:r>
          <a:r>
            <a:rPr lang="en-US" sz="1100" b="1" err="1">
              <a:latin typeface="+mn-lt"/>
            </a:rPr>
            <a:t>i</a:t>
          </a:r>
          <a:r>
            <a:rPr lang="en-US" sz="1100" b="1">
              <a:latin typeface="+mn-lt"/>
            </a:rPr>
            <a:t> </a:t>
          </a:r>
          <a:r>
            <a:rPr lang="en-US" sz="1100" b="1" err="1">
              <a:latin typeface="+mn-lt"/>
            </a:rPr>
            <a:t>eksisterende</a:t>
          </a:r>
          <a:r>
            <a:rPr lang="en-US" sz="1100" b="1">
              <a:latin typeface="+mn-lt"/>
            </a:rPr>
            <a:t> </a:t>
          </a:r>
          <a:r>
            <a:rPr lang="en-US" sz="1100" b="1" err="1">
              <a:latin typeface="+mn-lt"/>
            </a:rPr>
            <a:t>emn</a:t>
          </a:r>
          <a:endParaRPr lang="en-US" sz="1100" b="1">
            <a:latin typeface="+mn-lt"/>
          </a:endParaRPr>
        </a:p>
        <a:p>
          <a:r>
            <a:rPr lang="en-US" sz="1100" b="0" err="1">
              <a:latin typeface="+mn-lt"/>
            </a:rPr>
            <a:t>Hvem</a:t>
          </a:r>
          <a:r>
            <a:rPr lang="en-US" sz="1100" b="0">
              <a:latin typeface="+mn-lt"/>
            </a:rPr>
            <a:t> </a:t>
          </a:r>
          <a:r>
            <a:rPr lang="en-US" sz="1100" b="0" err="1">
              <a:latin typeface="+mn-lt"/>
            </a:rPr>
            <a:t>er</a:t>
          </a:r>
          <a:r>
            <a:rPr lang="en-US" sz="1100" b="0">
              <a:latin typeface="+mn-lt"/>
            </a:rPr>
            <a:t> </a:t>
          </a:r>
          <a:r>
            <a:rPr lang="en-US" sz="1100" b="0" err="1">
              <a:latin typeface="+mn-lt"/>
            </a:rPr>
            <a:t>inne</a:t>
          </a:r>
          <a:r>
            <a:rPr lang="en-US" sz="1100" b="0">
              <a:latin typeface="+mn-lt"/>
            </a:rPr>
            <a:t> </a:t>
          </a:r>
          <a:r>
            <a:rPr lang="en-US" sz="1100" b="0" err="1">
              <a:latin typeface="+mn-lt"/>
            </a:rPr>
            <a:t>i</a:t>
          </a:r>
          <a:r>
            <a:rPr lang="en-US" sz="1100" b="0">
              <a:latin typeface="+mn-lt"/>
            </a:rPr>
            <a:t> </a:t>
          </a:r>
          <a:r>
            <a:rPr lang="en-US" sz="1100" b="0" err="1">
              <a:latin typeface="+mn-lt"/>
            </a:rPr>
            <a:t>arbeidet</a:t>
          </a:r>
          <a:r>
            <a:rPr lang="en-US" sz="1100" b="0">
              <a:latin typeface="+mn-lt"/>
            </a:rPr>
            <a:t>? </a:t>
          </a:r>
          <a:r>
            <a:rPr lang="en-US" sz="1100" b="0" err="1">
              <a:latin typeface="+mn-lt"/>
            </a:rPr>
            <a:t>Avhengig</a:t>
          </a:r>
          <a:r>
            <a:rPr lang="en-US" sz="1100" b="0">
              <a:latin typeface="+mn-lt"/>
            </a:rPr>
            <a:t> av </a:t>
          </a:r>
          <a:r>
            <a:rPr lang="en-US" sz="1100" b="0" err="1">
              <a:latin typeface="+mn-lt"/>
            </a:rPr>
            <a:t>hvordan</a:t>
          </a:r>
          <a:r>
            <a:rPr lang="en-US" sz="1100" b="0">
              <a:latin typeface="+mn-lt"/>
            </a:rPr>
            <a:t> </a:t>
          </a:r>
          <a:r>
            <a:rPr lang="en-US" sz="1100" b="0" err="1">
              <a:latin typeface="+mn-lt"/>
            </a:rPr>
            <a:t>instituttene</a:t>
          </a:r>
          <a:r>
            <a:rPr lang="en-US" sz="1100" b="0">
              <a:latin typeface="+mn-lt"/>
            </a:rPr>
            <a:t> har </a:t>
          </a:r>
          <a:r>
            <a:rPr lang="en-US" sz="1100" b="0" err="1">
              <a:latin typeface="+mn-lt"/>
            </a:rPr>
            <a:t>løst</a:t>
          </a:r>
          <a:r>
            <a:rPr lang="en-US" sz="1100" b="0">
              <a:latin typeface="+mn-lt"/>
            </a:rPr>
            <a:t> </a:t>
          </a:r>
          <a:r>
            <a:rPr lang="en-US" sz="1100" b="0" err="1">
              <a:latin typeface="+mn-lt"/>
            </a:rPr>
            <a:t>forvaltningen</a:t>
          </a:r>
          <a:r>
            <a:rPr lang="en-US" sz="1100" b="0">
              <a:latin typeface="+mn-lt"/>
            </a:rPr>
            <a:t> av </a:t>
          </a:r>
          <a:r>
            <a:rPr lang="en-US" sz="1100" b="0" err="1">
              <a:latin typeface="+mn-lt"/>
            </a:rPr>
            <a:t>emnene</a:t>
          </a:r>
          <a:endParaRPr lang="en-US" sz="1100" b="0">
            <a:latin typeface="+mn-lt"/>
          </a:endParaRPr>
        </a:p>
        <a:p>
          <a:endParaRPr lang="en-US" sz="1100"/>
        </a:p>
        <a:p>
          <a:endParaRPr lang="en-US" sz="1100"/>
        </a:p>
        <a:p>
          <a:endParaRPr lang="en-US" sz="1100"/>
        </a:p>
      </dgm:t>
    </dgm:pt>
    <dgm:pt modelId="{E0B53434-C8BB-4BAA-9903-3BB2112BACF2}" type="parTrans" cxnId="{0BDCF9C1-FEEB-45A8-9369-98518A298BA0}">
      <dgm:prSet/>
      <dgm:spPr/>
      <dgm:t>
        <a:bodyPr/>
        <a:lstStyle/>
        <a:p>
          <a:endParaRPr lang="en-US" sz="1100"/>
        </a:p>
      </dgm:t>
    </dgm:pt>
    <dgm:pt modelId="{3CB70082-B420-4E9C-8014-A28C7D1512B1}" type="sibTrans" cxnId="{0BDCF9C1-FEEB-45A8-9369-98518A298BA0}">
      <dgm:prSet/>
      <dgm:spPr/>
      <dgm:t>
        <a:bodyPr/>
        <a:lstStyle/>
        <a:p>
          <a:endParaRPr lang="en-US" sz="1100"/>
        </a:p>
      </dgm:t>
    </dgm:pt>
    <dgm:pt modelId="{65961A11-3F44-4A12-A1B6-E58DD87DBE4A}">
      <dgm:prSet phldrT="[Text]" custT="1"/>
      <dgm:spPr/>
      <dgm:t>
        <a:bodyPr/>
        <a:lstStyle/>
        <a:p>
          <a:pPr rtl="0"/>
          <a:r>
            <a:rPr lang="en-US" sz="1100" b="1"/>
            <a:t>Lage </a:t>
          </a:r>
          <a:r>
            <a:rPr lang="en-US" sz="1100" b="1" err="1"/>
            <a:t>og</a:t>
          </a:r>
          <a:r>
            <a:rPr lang="en-US" sz="1100" b="1">
              <a:latin typeface="Trebuchet MS" panose="020B0603020202020204"/>
            </a:rPr>
            <a:t> </a:t>
          </a:r>
          <a:r>
            <a:rPr lang="en-US" sz="1100" b="1" err="1">
              <a:latin typeface="Trebuchet MS" panose="020B0603020202020204"/>
            </a:rPr>
            <a:t>legge</a:t>
          </a:r>
          <a:r>
            <a:rPr lang="en-US" sz="1100" b="1"/>
            <a:t> inn </a:t>
          </a:r>
          <a:r>
            <a:rPr lang="en-US" sz="1100" b="1" err="1"/>
            <a:t>pensumlister</a:t>
          </a:r>
          <a:r>
            <a:rPr lang="en-US" sz="1100" b="1">
              <a:latin typeface="Trebuchet MS" panose="020B0603020202020204"/>
            </a:rPr>
            <a:t>, </a:t>
          </a:r>
          <a:r>
            <a:rPr lang="en-US" sz="1100" b="0" err="1">
              <a:latin typeface="Trebuchet MS" panose="020B0603020202020204"/>
            </a:rPr>
            <a:t>studiekonsulenter</a:t>
          </a:r>
          <a:r>
            <a:rPr lang="en-US" sz="1100" b="0">
              <a:latin typeface="Trebuchet MS" panose="020B0603020202020204"/>
            </a:rPr>
            <a:t>, </a:t>
          </a:r>
          <a:r>
            <a:rPr lang="en-US" sz="1100" b="0" err="1">
              <a:latin typeface="Trebuchet MS" panose="020B0603020202020204"/>
            </a:rPr>
            <a:t>emneansvarlige</a:t>
          </a:r>
          <a:endParaRPr lang="en-US" sz="1100" b="0"/>
        </a:p>
      </dgm:t>
    </dgm:pt>
    <dgm:pt modelId="{5BA97DD3-B129-4B94-B525-F0B1EBE1B240}" type="parTrans" cxnId="{5FF1FB8F-A29A-470E-AE4E-4F1CA70DF423}">
      <dgm:prSet/>
      <dgm:spPr/>
      <dgm:t>
        <a:bodyPr/>
        <a:lstStyle/>
        <a:p>
          <a:endParaRPr lang="en-US" sz="1100"/>
        </a:p>
      </dgm:t>
    </dgm:pt>
    <dgm:pt modelId="{ED3917D4-65F5-4BA1-B67D-1CC76035E8EF}" type="sibTrans" cxnId="{5FF1FB8F-A29A-470E-AE4E-4F1CA70DF423}">
      <dgm:prSet/>
      <dgm:spPr/>
      <dgm:t>
        <a:bodyPr/>
        <a:lstStyle/>
        <a:p>
          <a:endParaRPr lang="en-US" sz="1100"/>
        </a:p>
      </dgm:t>
    </dgm:pt>
    <dgm:pt modelId="{A1AAEE38-9A3A-492D-810D-C7731635B4EC}">
      <dgm:prSet phldrT="[Text]" custT="1"/>
      <dgm:spPr/>
      <dgm:t>
        <a:bodyPr/>
        <a:lstStyle/>
        <a:p>
          <a:r>
            <a:rPr lang="en-US" sz="1100" b="1" err="1"/>
            <a:t>Bestilling</a:t>
          </a:r>
          <a:r>
            <a:rPr lang="en-US" sz="1100" b="1"/>
            <a:t> av </a:t>
          </a:r>
          <a:r>
            <a:rPr lang="en-US" sz="1100" b="1" err="1"/>
            <a:t>Kompendier</a:t>
          </a:r>
          <a:endParaRPr lang="en-US" sz="1100"/>
        </a:p>
        <a:p>
          <a:pPr rtl="0"/>
          <a:r>
            <a:rPr lang="en-US" sz="1100" err="1"/>
            <a:t>Utvelgelse</a:t>
          </a:r>
          <a:r>
            <a:rPr lang="en-US" sz="1100"/>
            <a:t> av </a:t>
          </a:r>
          <a:r>
            <a:rPr lang="en-US" sz="1100" err="1">
              <a:latin typeface="Trebuchet MS" panose="020B0603020202020204"/>
            </a:rPr>
            <a:t>artikler</a:t>
          </a:r>
          <a:r>
            <a:rPr lang="en-US" sz="1100">
              <a:latin typeface="Trebuchet MS" panose="020B0603020202020204"/>
            </a:rPr>
            <a:t>:</a:t>
          </a:r>
          <a:r>
            <a:rPr lang="en-US" sz="1100"/>
            <a:t> </a:t>
          </a:r>
          <a:r>
            <a:rPr lang="en-US" sz="1100" err="1"/>
            <a:t>Emneansvarlige</a:t>
          </a:r>
          <a:r>
            <a:rPr lang="en-US" sz="1100"/>
            <a:t>, </a:t>
          </a:r>
          <a:r>
            <a:rPr lang="en-US" sz="1100" err="1"/>
            <a:t>Sende</a:t>
          </a:r>
          <a:r>
            <a:rPr lang="en-US" sz="1100"/>
            <a:t> </a:t>
          </a:r>
          <a:r>
            <a:rPr lang="en-US" sz="1100" err="1"/>
            <a:t>til</a:t>
          </a:r>
          <a:r>
            <a:rPr lang="en-US" sz="1100"/>
            <a:t> </a:t>
          </a:r>
          <a:r>
            <a:rPr lang="en-US" sz="1100" err="1"/>
            <a:t>bestilling</a:t>
          </a:r>
          <a:r>
            <a:rPr lang="en-US" sz="1100"/>
            <a:t>: </a:t>
          </a:r>
          <a:r>
            <a:rPr lang="en-US" sz="1100" err="1"/>
            <a:t>studiekonsulenter</a:t>
          </a:r>
          <a:r>
            <a:rPr lang="en-US" sz="1100"/>
            <a:t>,</a:t>
          </a:r>
          <a:r>
            <a:rPr lang="en-US" sz="1100">
              <a:latin typeface="Trebuchet MS" panose="020B0603020202020204"/>
            </a:rPr>
            <a:t> </a:t>
          </a:r>
          <a:endParaRPr lang="en-US" sz="1100"/>
        </a:p>
        <a:p>
          <a:r>
            <a:rPr lang="en-US" sz="1100" err="1"/>
            <a:t>Utfører</a:t>
          </a:r>
          <a:r>
            <a:rPr lang="en-US" sz="1100"/>
            <a:t>: </a:t>
          </a:r>
          <a:r>
            <a:rPr lang="en-US" sz="1100" err="1"/>
            <a:t>Avdeling</a:t>
          </a:r>
          <a:r>
            <a:rPr lang="en-US" sz="1100"/>
            <a:t> for </a:t>
          </a:r>
          <a:r>
            <a:rPr lang="en-US" sz="1100" err="1"/>
            <a:t>studieadministrasjon</a:t>
          </a:r>
          <a:r>
            <a:rPr lang="en-US" sz="1100"/>
            <a:t> (</a:t>
          </a:r>
          <a:r>
            <a:rPr lang="en-US" sz="1100" err="1"/>
            <a:t>tidligere</a:t>
          </a:r>
          <a:r>
            <a:rPr lang="en-US" sz="1100"/>
            <a:t> var det </a:t>
          </a:r>
          <a:r>
            <a:rPr lang="en-US" sz="1100" err="1"/>
            <a:t>Akademika</a:t>
          </a:r>
          <a:r>
            <a:rPr lang="en-US" sz="1100"/>
            <a:t>)</a:t>
          </a:r>
          <a:endParaRPr lang="en-US" sz="1100" b="0">
            <a:latin typeface="Trebuchet MS" panose="020B0603020202020204"/>
          </a:endParaRPr>
        </a:p>
        <a:p>
          <a:pPr rtl="0"/>
          <a:endParaRPr lang="en-US" sz="1100" b="0">
            <a:latin typeface="Trebuchet MS" panose="020B0603020202020204"/>
          </a:endParaRPr>
        </a:p>
      </dgm:t>
    </dgm:pt>
    <dgm:pt modelId="{BC727FCC-FE85-4153-A620-F598BF3AADC2}" type="parTrans" cxnId="{17E453AB-2F36-4FEC-ABD8-EEAE40D6555E}">
      <dgm:prSet/>
      <dgm:spPr/>
      <dgm:t>
        <a:bodyPr/>
        <a:lstStyle/>
        <a:p>
          <a:endParaRPr lang="en-US" sz="1100"/>
        </a:p>
      </dgm:t>
    </dgm:pt>
    <dgm:pt modelId="{4CF74388-D35E-4E56-B273-C20DD9C7A759}" type="sibTrans" cxnId="{17E453AB-2F36-4FEC-ABD8-EEAE40D6555E}">
      <dgm:prSet/>
      <dgm:spPr/>
      <dgm:t>
        <a:bodyPr/>
        <a:lstStyle/>
        <a:p>
          <a:endParaRPr lang="en-US" sz="1100"/>
        </a:p>
      </dgm:t>
    </dgm:pt>
    <dgm:pt modelId="{246FD726-5DC2-4419-BA90-563BB4AF7ED2}">
      <dgm:prSet phldrT="[Text]" custT="1"/>
      <dgm:spPr/>
      <dgm:t>
        <a:bodyPr/>
        <a:lstStyle/>
        <a:p>
          <a:r>
            <a:rPr lang="en-US" sz="1100" b="1" err="1"/>
            <a:t>Pensumlister</a:t>
          </a:r>
          <a:r>
            <a:rPr lang="en-US" sz="1100" b="1"/>
            <a:t> </a:t>
          </a:r>
          <a:r>
            <a:rPr lang="en-US" sz="1100" b="1" err="1"/>
            <a:t>til</a:t>
          </a:r>
          <a:r>
            <a:rPr lang="en-US" sz="1100" b="1"/>
            <a:t> </a:t>
          </a:r>
          <a:r>
            <a:rPr lang="en-US" sz="1100" b="1" err="1"/>
            <a:t>Bibliotek</a:t>
          </a:r>
          <a:r>
            <a:rPr lang="en-US" sz="1100" b="1"/>
            <a:t> for at de </a:t>
          </a:r>
          <a:r>
            <a:rPr lang="en-US" sz="1100" b="1" err="1"/>
            <a:t>skal</a:t>
          </a:r>
          <a:r>
            <a:rPr lang="en-US" sz="1100" b="1"/>
            <a:t> </a:t>
          </a:r>
          <a:r>
            <a:rPr lang="en-US" sz="1100" b="1" err="1"/>
            <a:t>bestille</a:t>
          </a:r>
          <a:r>
            <a:rPr lang="en-US" sz="1100" b="1"/>
            <a:t> </a:t>
          </a:r>
          <a:r>
            <a:rPr lang="en-US" sz="1100" b="1" err="1"/>
            <a:t>opp</a:t>
          </a:r>
          <a:r>
            <a:rPr lang="en-US" sz="1100" b="1"/>
            <a:t> ant</a:t>
          </a:r>
          <a:r>
            <a:rPr lang="en-US" sz="1100" b="1">
              <a:latin typeface="Trebuchet MS" panose="020B0603020202020204"/>
            </a:rPr>
            <a:t>.</a:t>
          </a:r>
          <a:r>
            <a:rPr lang="en-US" sz="1100" b="1"/>
            <a:t> </a:t>
          </a:r>
          <a:r>
            <a:rPr lang="en-US" sz="1100" b="1" err="1"/>
            <a:t>bøker</a:t>
          </a:r>
          <a:r>
            <a:rPr lang="en-US" sz="1100" b="1"/>
            <a:t>/</a:t>
          </a:r>
          <a:r>
            <a:rPr lang="en-US" sz="1100" b="1" err="1"/>
            <a:t>gjøre</a:t>
          </a:r>
          <a:r>
            <a:rPr lang="en-US" sz="1100" b="1"/>
            <a:t> </a:t>
          </a:r>
          <a:r>
            <a:rPr lang="en-US" sz="1100" b="1" err="1"/>
            <a:t>elektroniske</a:t>
          </a:r>
          <a:r>
            <a:rPr lang="en-US" sz="1100" b="1"/>
            <a:t> </a:t>
          </a:r>
          <a:r>
            <a:rPr lang="en-US" sz="1100" b="1" err="1"/>
            <a:t>ressurser</a:t>
          </a:r>
          <a:r>
            <a:rPr lang="en-US" sz="1100" b="1"/>
            <a:t> </a:t>
          </a:r>
          <a:r>
            <a:rPr lang="en-US" sz="1100" b="1" err="1"/>
            <a:t>kjent</a:t>
          </a:r>
          <a:r>
            <a:rPr lang="en-US" sz="1100" b="1"/>
            <a:t> </a:t>
          </a:r>
          <a:r>
            <a:rPr lang="en-US" sz="1100" b="1" err="1"/>
            <a:t>og</a:t>
          </a:r>
          <a:r>
            <a:rPr lang="en-US" sz="1100" b="1"/>
            <a:t> </a:t>
          </a:r>
          <a:r>
            <a:rPr lang="en-US" sz="1100" b="1" err="1"/>
            <a:t>tilgjengelig</a:t>
          </a:r>
          <a:endParaRPr lang="en-US" sz="1100" b="1"/>
        </a:p>
        <a:p>
          <a:endParaRPr lang="en-US" sz="1100"/>
        </a:p>
        <a:p>
          <a:r>
            <a:rPr lang="en-US" sz="1100" err="1"/>
            <a:t>Fagreferenter</a:t>
          </a:r>
          <a:endParaRPr lang="en-US" sz="1100"/>
        </a:p>
        <a:p>
          <a:r>
            <a:rPr lang="en-US" sz="1100" err="1"/>
            <a:t>Studiekonsulenter</a:t>
          </a:r>
          <a:endParaRPr lang="en-US" sz="1100"/>
        </a:p>
        <a:p>
          <a:r>
            <a:rPr lang="en-US" sz="1100" err="1"/>
            <a:t>Emneansvarlige</a:t>
          </a:r>
          <a:endParaRPr lang="en-US" sz="1100" b="0">
            <a:latin typeface="Trebuchet MS" panose="020B0603020202020204"/>
          </a:endParaRPr>
        </a:p>
      </dgm:t>
    </dgm:pt>
    <dgm:pt modelId="{C8734AEC-4642-46BD-B8B1-55AAA6BDC1AF}" type="parTrans" cxnId="{4883A3E4-06F3-42B7-A34F-9AD3A7840DEC}">
      <dgm:prSet/>
      <dgm:spPr/>
      <dgm:t>
        <a:bodyPr/>
        <a:lstStyle/>
        <a:p>
          <a:endParaRPr lang="en-US" sz="1100"/>
        </a:p>
      </dgm:t>
    </dgm:pt>
    <dgm:pt modelId="{D9010146-027E-40E3-8EFE-80F930865569}" type="sibTrans" cxnId="{4883A3E4-06F3-42B7-A34F-9AD3A7840DEC}">
      <dgm:prSet/>
      <dgm:spPr/>
      <dgm:t>
        <a:bodyPr/>
        <a:lstStyle/>
        <a:p>
          <a:endParaRPr lang="en-US" sz="1100"/>
        </a:p>
      </dgm:t>
    </dgm:pt>
    <dgm:pt modelId="{15241495-3870-430A-B60D-053696548BFA}">
      <dgm:prSet phldrT="[Text]" custT="1"/>
      <dgm:spPr/>
      <dgm:t>
        <a:bodyPr/>
        <a:lstStyle/>
        <a:p>
          <a:r>
            <a:rPr lang="en-US" sz="1100" b="1" err="1"/>
            <a:t>Publisering</a:t>
          </a:r>
          <a:r>
            <a:rPr lang="en-US" sz="1100" b="1"/>
            <a:t> av </a:t>
          </a:r>
          <a:r>
            <a:rPr lang="en-US" sz="1100" b="1" err="1"/>
            <a:t>pensumlister</a:t>
          </a:r>
          <a:r>
            <a:rPr lang="en-US" sz="1100" b="1"/>
            <a:t> </a:t>
          </a:r>
          <a:r>
            <a:rPr lang="en-US" sz="1100" b="1" err="1"/>
            <a:t>på</a:t>
          </a:r>
          <a:r>
            <a:rPr lang="en-US" sz="1100" b="1"/>
            <a:t> </a:t>
          </a:r>
          <a:r>
            <a:rPr lang="en-US" sz="1100" b="1" err="1"/>
            <a:t>semestersidene</a:t>
          </a:r>
          <a:endParaRPr lang="en-US" sz="1100" b="1"/>
        </a:p>
        <a:p>
          <a:r>
            <a:rPr lang="en-US" sz="1100" err="1"/>
            <a:t>Studiekonsulenter</a:t>
          </a:r>
          <a:endParaRPr lang="en-US" sz="1100"/>
        </a:p>
        <a:p>
          <a:endParaRPr lang="en-US" sz="1100"/>
        </a:p>
      </dgm:t>
    </dgm:pt>
    <dgm:pt modelId="{F951C63F-7109-4A71-87CA-D590B3F1E2E4}" type="parTrans" cxnId="{07F01703-54F2-449E-9848-3601F4110649}">
      <dgm:prSet/>
      <dgm:spPr/>
      <dgm:t>
        <a:bodyPr/>
        <a:lstStyle/>
        <a:p>
          <a:endParaRPr lang="en-US" sz="1100"/>
        </a:p>
      </dgm:t>
    </dgm:pt>
    <dgm:pt modelId="{D72B3E2C-58FF-4026-965A-E8C6F3558262}" type="sibTrans" cxnId="{07F01703-54F2-449E-9848-3601F4110649}">
      <dgm:prSet/>
      <dgm:spPr/>
      <dgm:t>
        <a:bodyPr/>
        <a:lstStyle/>
        <a:p>
          <a:endParaRPr lang="en-US" sz="1100"/>
        </a:p>
      </dgm:t>
    </dgm:pt>
    <dgm:pt modelId="{563CD5F3-F5CF-4456-9141-94585F9F1619}">
      <dgm:prSet phldrT="[Text]" custT="1"/>
      <dgm:spPr/>
      <dgm:t>
        <a:bodyPr/>
        <a:lstStyle/>
        <a:p>
          <a:pPr rtl="0"/>
          <a:r>
            <a:rPr lang="en-US" sz="1100" b="1" err="1"/>
            <a:t>Kvalitetssikring</a:t>
          </a:r>
          <a:r>
            <a:rPr lang="en-US" sz="1100" b="1"/>
            <a:t> av </a:t>
          </a:r>
          <a:r>
            <a:rPr lang="en-US" sz="1100" b="1" err="1"/>
            <a:t>pensumlister</a:t>
          </a:r>
          <a:r>
            <a:rPr lang="en-US" sz="1100" b="1">
              <a:latin typeface="Trebuchet MS" panose="020B0603020202020204"/>
            </a:rPr>
            <a:t> </a:t>
          </a:r>
          <a:r>
            <a:rPr lang="en-US" sz="1100" b="1"/>
            <a:t> </a:t>
          </a:r>
          <a:r>
            <a:rPr lang="en-US" sz="1100" b="1" err="1"/>
            <a:t>før</a:t>
          </a:r>
          <a:r>
            <a:rPr lang="en-US" sz="1100" b="1"/>
            <a:t> </a:t>
          </a:r>
          <a:r>
            <a:rPr lang="en-US" sz="1100" b="1" err="1"/>
            <a:t>publisering</a:t>
          </a:r>
          <a:endParaRPr lang="en-US" sz="1100" b="1"/>
        </a:p>
        <a:p>
          <a:r>
            <a:rPr lang="en-US" sz="1100" err="1"/>
            <a:t>Studiekonsulenter</a:t>
          </a:r>
          <a:endParaRPr lang="en-US" sz="1100"/>
        </a:p>
        <a:p>
          <a:r>
            <a:rPr lang="en-US" sz="1100" err="1"/>
            <a:t>Emneansvarlige</a:t>
          </a:r>
          <a:endParaRPr lang="en-US" sz="1100"/>
        </a:p>
      </dgm:t>
    </dgm:pt>
    <dgm:pt modelId="{87A642DE-EEA4-49C1-8BB6-5C1928CB8B64}" type="parTrans" cxnId="{B6DD489D-C0FD-4007-94CE-28315BE57480}">
      <dgm:prSet/>
      <dgm:spPr/>
      <dgm:t>
        <a:bodyPr/>
        <a:lstStyle/>
        <a:p>
          <a:endParaRPr lang="en-US" sz="1100"/>
        </a:p>
      </dgm:t>
    </dgm:pt>
    <dgm:pt modelId="{D5A8ED6B-D40F-469A-957E-135BBACC4D96}" type="sibTrans" cxnId="{B6DD489D-C0FD-4007-94CE-28315BE57480}">
      <dgm:prSet/>
      <dgm:spPr/>
      <dgm:t>
        <a:bodyPr/>
        <a:lstStyle/>
        <a:p>
          <a:endParaRPr lang="en-US" sz="1100"/>
        </a:p>
      </dgm:t>
    </dgm:pt>
    <dgm:pt modelId="{7EA442D1-9D53-449A-98A2-0842081E710F}">
      <dgm:prSet phldr="0"/>
      <dgm:spPr/>
      <dgm:t>
        <a:bodyPr/>
        <a:lstStyle/>
        <a:p>
          <a:pPr rtl="0"/>
          <a:r>
            <a:rPr lang="en-US" sz="1100" b="1">
              <a:latin typeface="Trebuchet MS" panose="020B0603020202020204"/>
            </a:rPr>
            <a:t>Levere </a:t>
          </a:r>
          <a:r>
            <a:rPr lang="en-US" sz="1100" b="1" err="1">
              <a:latin typeface="Trebuchet MS" panose="020B0603020202020204"/>
            </a:rPr>
            <a:t>pensumlister</a:t>
          </a:r>
          <a:r>
            <a:rPr lang="en-US" sz="1100" b="1">
              <a:latin typeface="Trebuchet MS" panose="020B0603020202020204"/>
            </a:rPr>
            <a:t> </a:t>
          </a:r>
          <a:r>
            <a:rPr lang="en-US" sz="1100" b="1" err="1">
              <a:latin typeface="Trebuchet MS" panose="020B0603020202020204"/>
            </a:rPr>
            <a:t>til</a:t>
          </a:r>
          <a:r>
            <a:rPr lang="en-US" sz="1100" b="1">
              <a:latin typeface="Trebuchet MS" panose="020B0603020202020204"/>
            </a:rPr>
            <a:t> </a:t>
          </a:r>
          <a:r>
            <a:rPr lang="en-US" sz="1100" b="1" err="1">
              <a:latin typeface="Trebuchet MS" panose="020B0603020202020204"/>
            </a:rPr>
            <a:t>Akademika</a:t>
          </a:r>
          <a:endParaRPr lang="en-US" sz="1100" err="1"/>
        </a:p>
        <a:p>
          <a:pPr rtl="0"/>
          <a:r>
            <a:rPr lang="en-US" sz="1100">
              <a:latin typeface="Trebuchet MS" panose="020B0603020202020204"/>
            </a:rPr>
            <a:t> </a:t>
          </a:r>
          <a:r>
            <a:rPr lang="en-US" sz="1100" err="1"/>
            <a:t>studiekonsulenter</a:t>
          </a:r>
          <a:endParaRPr lang="en-US"/>
        </a:p>
      </dgm:t>
    </dgm:pt>
    <dgm:pt modelId="{CC79D166-5955-4C5C-8D6A-ED0CCD8A375F}" type="parTrans" cxnId="{1389F750-F3C3-44C3-BEBC-D9312AA85227}">
      <dgm:prSet/>
      <dgm:spPr/>
    </dgm:pt>
    <dgm:pt modelId="{06983B0A-29DF-44D5-B13A-844F7BEB1650}" type="sibTrans" cxnId="{1389F750-F3C3-44C3-BEBC-D9312AA85227}">
      <dgm:prSet/>
      <dgm:spPr/>
    </dgm:pt>
    <dgm:pt modelId="{9DD7F209-CF79-498D-8B66-DB387F2D100C}" type="pres">
      <dgm:prSet presAssocID="{0833E875-94CF-4BE1-9950-AF4F24AAEAAF}" presName="rootnode" presStyleCnt="0">
        <dgm:presLayoutVars>
          <dgm:chMax/>
          <dgm:chPref/>
          <dgm:dir/>
          <dgm:animLvl val="lvl"/>
        </dgm:presLayoutVars>
      </dgm:prSet>
      <dgm:spPr/>
    </dgm:pt>
    <dgm:pt modelId="{E9B2991E-86E1-4278-BABD-3150428579FA}" type="pres">
      <dgm:prSet presAssocID="{69853D56-E992-4878-9260-F16E5C81CB6D}" presName="composite" presStyleCnt="0"/>
      <dgm:spPr/>
    </dgm:pt>
    <dgm:pt modelId="{8E1F69A7-8073-4C5C-9E02-96717F51B591}" type="pres">
      <dgm:prSet presAssocID="{69853D56-E992-4878-9260-F16E5C81CB6D}" presName="LShape" presStyleLbl="alignNode1" presStyleIdx="0" presStyleCnt="13"/>
      <dgm:spPr/>
    </dgm:pt>
    <dgm:pt modelId="{1B7F7562-DDD9-4A79-AD7A-FCAB78B07117}" type="pres">
      <dgm:prSet presAssocID="{69853D56-E992-4878-9260-F16E5C81CB6D}" presName="ParentText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BA80F875-E65A-4FDD-8EE8-F9D50B48A79E}" type="pres">
      <dgm:prSet presAssocID="{69853D56-E992-4878-9260-F16E5C81CB6D}" presName="Triangle" presStyleLbl="alignNode1" presStyleIdx="1" presStyleCnt="13"/>
      <dgm:spPr/>
    </dgm:pt>
    <dgm:pt modelId="{DC2A1F9B-11E0-4033-885C-79A9BED3A176}" type="pres">
      <dgm:prSet presAssocID="{3CB70082-B420-4E9C-8014-A28C7D1512B1}" presName="sibTrans" presStyleCnt="0"/>
      <dgm:spPr/>
    </dgm:pt>
    <dgm:pt modelId="{5F34F730-0926-414E-8716-D708732902B8}" type="pres">
      <dgm:prSet presAssocID="{3CB70082-B420-4E9C-8014-A28C7D1512B1}" presName="space" presStyleCnt="0"/>
      <dgm:spPr/>
    </dgm:pt>
    <dgm:pt modelId="{F57826D3-6379-40FD-83B0-FB6DD1732250}" type="pres">
      <dgm:prSet presAssocID="{65961A11-3F44-4A12-A1B6-E58DD87DBE4A}" presName="composite" presStyleCnt="0"/>
      <dgm:spPr/>
    </dgm:pt>
    <dgm:pt modelId="{5B70471C-FD6A-4C47-942F-C2EC69CB58CF}" type="pres">
      <dgm:prSet presAssocID="{65961A11-3F44-4A12-A1B6-E58DD87DBE4A}" presName="LShape" presStyleLbl="alignNode1" presStyleIdx="2" presStyleCnt="13"/>
      <dgm:spPr/>
    </dgm:pt>
    <dgm:pt modelId="{0A60B3D4-7781-41CF-B983-F93522FF8266}" type="pres">
      <dgm:prSet presAssocID="{65961A11-3F44-4A12-A1B6-E58DD87DBE4A}" presName="ParentText" presStyleLbl="revTx" presStyleIdx="1" presStyleCnt="7" custScaleX="108220">
        <dgm:presLayoutVars>
          <dgm:chMax val="0"/>
          <dgm:chPref val="0"/>
          <dgm:bulletEnabled val="1"/>
        </dgm:presLayoutVars>
      </dgm:prSet>
      <dgm:spPr/>
    </dgm:pt>
    <dgm:pt modelId="{1AE07851-0139-46C7-8CF2-3E83861C90D1}" type="pres">
      <dgm:prSet presAssocID="{65961A11-3F44-4A12-A1B6-E58DD87DBE4A}" presName="Triangle" presStyleLbl="alignNode1" presStyleIdx="3" presStyleCnt="13"/>
      <dgm:spPr/>
    </dgm:pt>
    <dgm:pt modelId="{3DAFF948-3309-4A42-B60C-630C76B4465E}" type="pres">
      <dgm:prSet presAssocID="{ED3917D4-65F5-4BA1-B67D-1CC76035E8EF}" presName="sibTrans" presStyleCnt="0"/>
      <dgm:spPr/>
    </dgm:pt>
    <dgm:pt modelId="{3855110F-EDC7-4692-BB0C-532DF6C5EA80}" type="pres">
      <dgm:prSet presAssocID="{ED3917D4-65F5-4BA1-B67D-1CC76035E8EF}" presName="space" presStyleCnt="0"/>
      <dgm:spPr/>
    </dgm:pt>
    <dgm:pt modelId="{02439F8C-4BAB-4255-9F0D-48396DDAF687}" type="pres">
      <dgm:prSet presAssocID="{7EA442D1-9D53-449A-98A2-0842081E710F}" presName="composite" presStyleCnt="0"/>
      <dgm:spPr/>
    </dgm:pt>
    <dgm:pt modelId="{8E15ABC8-6AD1-49E1-B230-56226298C884}" type="pres">
      <dgm:prSet presAssocID="{7EA442D1-9D53-449A-98A2-0842081E710F}" presName="LShape" presStyleLbl="alignNode1" presStyleIdx="4" presStyleCnt="13"/>
      <dgm:spPr/>
    </dgm:pt>
    <dgm:pt modelId="{EDC23F94-6C13-43C7-B3C7-E232775EDA69}" type="pres">
      <dgm:prSet presAssocID="{7EA442D1-9D53-449A-98A2-0842081E710F}" presName="ParentText" presStyleLbl="revTx" presStyleIdx="2" presStyleCnt="7">
        <dgm:presLayoutVars>
          <dgm:chMax val="0"/>
          <dgm:chPref val="0"/>
          <dgm:bulletEnabled val="1"/>
        </dgm:presLayoutVars>
      </dgm:prSet>
      <dgm:spPr/>
    </dgm:pt>
    <dgm:pt modelId="{A4A41283-500A-4110-9712-5FE6713393D6}" type="pres">
      <dgm:prSet presAssocID="{7EA442D1-9D53-449A-98A2-0842081E710F}" presName="Triangle" presStyleLbl="alignNode1" presStyleIdx="5" presStyleCnt="13"/>
      <dgm:spPr/>
    </dgm:pt>
    <dgm:pt modelId="{CF236FFB-D24C-4FB5-BFD8-28A571CEF430}" type="pres">
      <dgm:prSet presAssocID="{06983B0A-29DF-44D5-B13A-844F7BEB1650}" presName="sibTrans" presStyleCnt="0"/>
      <dgm:spPr/>
    </dgm:pt>
    <dgm:pt modelId="{39DE06A6-CB72-4C9B-945C-A08F34023FF3}" type="pres">
      <dgm:prSet presAssocID="{06983B0A-29DF-44D5-B13A-844F7BEB1650}" presName="space" presStyleCnt="0"/>
      <dgm:spPr/>
    </dgm:pt>
    <dgm:pt modelId="{63E6D43E-CA03-4C18-9EE1-C2EBCBA97B49}" type="pres">
      <dgm:prSet presAssocID="{A1AAEE38-9A3A-492D-810D-C7731635B4EC}" presName="composite" presStyleCnt="0"/>
      <dgm:spPr/>
    </dgm:pt>
    <dgm:pt modelId="{E4602CB4-929D-4798-BF88-598B81D657B3}" type="pres">
      <dgm:prSet presAssocID="{A1AAEE38-9A3A-492D-810D-C7731635B4EC}" presName="LShape" presStyleLbl="alignNode1" presStyleIdx="6" presStyleCnt="13"/>
      <dgm:spPr/>
    </dgm:pt>
    <dgm:pt modelId="{55BDD39E-26F6-4E2D-B8B8-9817996A6F70}" type="pres">
      <dgm:prSet presAssocID="{A1AAEE38-9A3A-492D-810D-C7731635B4EC}" presName="ParentText" presStyleLbl="revTx" presStyleIdx="3" presStyleCnt="7" custScaleX="120385">
        <dgm:presLayoutVars>
          <dgm:chMax val="0"/>
          <dgm:chPref val="0"/>
          <dgm:bulletEnabled val="1"/>
        </dgm:presLayoutVars>
      </dgm:prSet>
      <dgm:spPr/>
    </dgm:pt>
    <dgm:pt modelId="{D3E734E2-9B66-4372-A620-166D7C7CB0CF}" type="pres">
      <dgm:prSet presAssocID="{A1AAEE38-9A3A-492D-810D-C7731635B4EC}" presName="Triangle" presStyleLbl="alignNode1" presStyleIdx="7" presStyleCnt="13"/>
      <dgm:spPr/>
    </dgm:pt>
    <dgm:pt modelId="{B7178AD3-6C8C-4EC2-BBD7-A1AC5EB418CA}" type="pres">
      <dgm:prSet presAssocID="{4CF74388-D35E-4E56-B273-C20DD9C7A759}" presName="sibTrans" presStyleCnt="0"/>
      <dgm:spPr/>
    </dgm:pt>
    <dgm:pt modelId="{8FB60377-6EE3-4EDE-883A-1D513212AAAF}" type="pres">
      <dgm:prSet presAssocID="{4CF74388-D35E-4E56-B273-C20DD9C7A759}" presName="space" presStyleCnt="0"/>
      <dgm:spPr/>
    </dgm:pt>
    <dgm:pt modelId="{7E45B589-97B1-46B5-B22E-D2EBE974DEB4}" type="pres">
      <dgm:prSet presAssocID="{246FD726-5DC2-4419-BA90-563BB4AF7ED2}" presName="composite" presStyleCnt="0"/>
      <dgm:spPr/>
    </dgm:pt>
    <dgm:pt modelId="{B44F9BC9-FD06-4943-AEF9-1B34EE25770B}" type="pres">
      <dgm:prSet presAssocID="{246FD726-5DC2-4419-BA90-563BB4AF7ED2}" presName="LShape" presStyleLbl="alignNode1" presStyleIdx="8" presStyleCnt="13"/>
      <dgm:spPr/>
    </dgm:pt>
    <dgm:pt modelId="{E6400D0E-8E3B-4ED0-BBDA-9DE2401003A0}" type="pres">
      <dgm:prSet presAssocID="{246FD726-5DC2-4419-BA90-563BB4AF7ED2}" presName="ParentText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242C83BE-531F-4BDD-BE16-971F92C9CD7E}" type="pres">
      <dgm:prSet presAssocID="{246FD726-5DC2-4419-BA90-563BB4AF7ED2}" presName="Triangle" presStyleLbl="alignNode1" presStyleIdx="9" presStyleCnt="13"/>
      <dgm:spPr/>
    </dgm:pt>
    <dgm:pt modelId="{D212E4F8-B691-4AB3-8B00-8163C8D0D707}" type="pres">
      <dgm:prSet presAssocID="{D9010146-027E-40E3-8EFE-80F930865569}" presName="sibTrans" presStyleCnt="0"/>
      <dgm:spPr/>
    </dgm:pt>
    <dgm:pt modelId="{8F3D766A-F7A8-49ED-BD10-4E349C430450}" type="pres">
      <dgm:prSet presAssocID="{D9010146-027E-40E3-8EFE-80F930865569}" presName="space" presStyleCnt="0"/>
      <dgm:spPr/>
    </dgm:pt>
    <dgm:pt modelId="{655F8918-DA90-49A9-8EFE-03A5CA8FE39F}" type="pres">
      <dgm:prSet presAssocID="{563CD5F3-F5CF-4456-9141-94585F9F1619}" presName="composite" presStyleCnt="0"/>
      <dgm:spPr/>
    </dgm:pt>
    <dgm:pt modelId="{D9C808F6-97BB-4F78-8872-C96C77C0888A}" type="pres">
      <dgm:prSet presAssocID="{563CD5F3-F5CF-4456-9141-94585F9F1619}" presName="LShape" presStyleLbl="alignNode1" presStyleIdx="10" presStyleCnt="13"/>
      <dgm:spPr/>
    </dgm:pt>
    <dgm:pt modelId="{2C42318A-1275-4329-820A-1DDEACF77FD2}" type="pres">
      <dgm:prSet presAssocID="{563CD5F3-F5CF-4456-9141-94585F9F1619}" presName="ParentText" presStyleLbl="revTx" presStyleIdx="5" presStyleCnt="7" custScaleX="117318">
        <dgm:presLayoutVars>
          <dgm:chMax val="0"/>
          <dgm:chPref val="0"/>
          <dgm:bulletEnabled val="1"/>
        </dgm:presLayoutVars>
      </dgm:prSet>
      <dgm:spPr/>
    </dgm:pt>
    <dgm:pt modelId="{8BAFB31A-5097-47E5-AF11-87998AA2326F}" type="pres">
      <dgm:prSet presAssocID="{563CD5F3-F5CF-4456-9141-94585F9F1619}" presName="Triangle" presStyleLbl="alignNode1" presStyleIdx="11" presStyleCnt="13"/>
      <dgm:spPr/>
    </dgm:pt>
    <dgm:pt modelId="{39129C5A-EA69-43E5-B6D9-B14162B50E95}" type="pres">
      <dgm:prSet presAssocID="{D5A8ED6B-D40F-469A-957E-135BBACC4D96}" presName="sibTrans" presStyleCnt="0"/>
      <dgm:spPr/>
    </dgm:pt>
    <dgm:pt modelId="{272294DE-0CCF-4EDD-9C71-156056F84244}" type="pres">
      <dgm:prSet presAssocID="{D5A8ED6B-D40F-469A-957E-135BBACC4D96}" presName="space" presStyleCnt="0"/>
      <dgm:spPr/>
    </dgm:pt>
    <dgm:pt modelId="{319AB2FD-AF32-4A96-98F2-8AECD5F5DBCA}" type="pres">
      <dgm:prSet presAssocID="{15241495-3870-430A-B60D-053696548BFA}" presName="composite" presStyleCnt="0"/>
      <dgm:spPr/>
    </dgm:pt>
    <dgm:pt modelId="{D81C8258-FB73-4039-B0CB-9D14E9A5D6DF}" type="pres">
      <dgm:prSet presAssocID="{15241495-3870-430A-B60D-053696548BFA}" presName="LShape" presStyleLbl="alignNode1" presStyleIdx="12" presStyleCnt="13"/>
      <dgm:spPr/>
    </dgm:pt>
    <dgm:pt modelId="{152915B7-1524-4592-AAF7-5798A7F16C28}" type="pres">
      <dgm:prSet presAssocID="{15241495-3870-430A-B60D-053696548BFA}" presName="ParentText" presStyleLbl="revTx" presStyleIdx="6" presStyleCnt="7" custScaleX="112523">
        <dgm:presLayoutVars>
          <dgm:chMax val="0"/>
          <dgm:chPref val="0"/>
          <dgm:bulletEnabled val="1"/>
        </dgm:presLayoutVars>
      </dgm:prSet>
      <dgm:spPr/>
    </dgm:pt>
  </dgm:ptLst>
  <dgm:cxnLst>
    <dgm:cxn modelId="{07F01703-54F2-449E-9848-3601F4110649}" srcId="{0833E875-94CF-4BE1-9950-AF4F24AAEAAF}" destId="{15241495-3870-430A-B60D-053696548BFA}" srcOrd="6" destOrd="0" parTransId="{F951C63F-7109-4A71-87CA-D590B3F1E2E4}" sibTransId="{D72B3E2C-58FF-4026-965A-E8C6F3558262}"/>
    <dgm:cxn modelId="{9319461E-5845-4424-83EF-5E97BC32C04A}" type="presOf" srcId="{69853D56-E992-4878-9260-F16E5C81CB6D}" destId="{1B7F7562-DDD9-4A79-AD7A-FCAB78B07117}" srcOrd="0" destOrd="0" presId="urn:microsoft.com/office/officeart/2009/3/layout/StepUpProcess"/>
    <dgm:cxn modelId="{44CEB226-DA57-42D7-95FD-800477A3E107}" type="presOf" srcId="{246FD726-5DC2-4419-BA90-563BB4AF7ED2}" destId="{E6400D0E-8E3B-4ED0-BBDA-9DE2401003A0}" srcOrd="0" destOrd="0" presId="urn:microsoft.com/office/officeart/2009/3/layout/StepUpProcess"/>
    <dgm:cxn modelId="{DB71C526-A606-4920-8C24-4529C64CAD0E}" type="presOf" srcId="{A1AAEE38-9A3A-492D-810D-C7731635B4EC}" destId="{55BDD39E-26F6-4E2D-B8B8-9817996A6F70}" srcOrd="0" destOrd="0" presId="urn:microsoft.com/office/officeart/2009/3/layout/StepUpProcess"/>
    <dgm:cxn modelId="{41F7B14E-4F06-49C5-8D46-48F31AA47999}" type="presOf" srcId="{65961A11-3F44-4A12-A1B6-E58DD87DBE4A}" destId="{0A60B3D4-7781-41CF-B983-F93522FF8266}" srcOrd="0" destOrd="0" presId="urn:microsoft.com/office/officeart/2009/3/layout/StepUpProcess"/>
    <dgm:cxn modelId="{1389F750-F3C3-44C3-BEBC-D9312AA85227}" srcId="{0833E875-94CF-4BE1-9950-AF4F24AAEAAF}" destId="{7EA442D1-9D53-449A-98A2-0842081E710F}" srcOrd="2" destOrd="0" parTransId="{CC79D166-5955-4C5C-8D6A-ED0CCD8A375F}" sibTransId="{06983B0A-29DF-44D5-B13A-844F7BEB1650}"/>
    <dgm:cxn modelId="{5FF1FB8F-A29A-470E-AE4E-4F1CA70DF423}" srcId="{0833E875-94CF-4BE1-9950-AF4F24AAEAAF}" destId="{65961A11-3F44-4A12-A1B6-E58DD87DBE4A}" srcOrd="1" destOrd="0" parTransId="{5BA97DD3-B129-4B94-B525-F0B1EBE1B240}" sibTransId="{ED3917D4-65F5-4BA1-B67D-1CC76035E8EF}"/>
    <dgm:cxn modelId="{B6DD489D-C0FD-4007-94CE-28315BE57480}" srcId="{0833E875-94CF-4BE1-9950-AF4F24AAEAAF}" destId="{563CD5F3-F5CF-4456-9141-94585F9F1619}" srcOrd="5" destOrd="0" parTransId="{87A642DE-EEA4-49C1-8BB6-5C1928CB8B64}" sibTransId="{D5A8ED6B-D40F-469A-957E-135BBACC4D96}"/>
    <dgm:cxn modelId="{17E453AB-2F36-4FEC-ABD8-EEAE40D6555E}" srcId="{0833E875-94CF-4BE1-9950-AF4F24AAEAAF}" destId="{A1AAEE38-9A3A-492D-810D-C7731635B4EC}" srcOrd="3" destOrd="0" parTransId="{BC727FCC-FE85-4153-A620-F598BF3AADC2}" sibTransId="{4CF74388-D35E-4E56-B273-C20DD9C7A759}"/>
    <dgm:cxn modelId="{5BD4E0C1-004A-431C-B675-C0B9D036CC67}" type="presOf" srcId="{7EA442D1-9D53-449A-98A2-0842081E710F}" destId="{EDC23F94-6C13-43C7-B3C7-E232775EDA69}" srcOrd="0" destOrd="0" presId="urn:microsoft.com/office/officeart/2009/3/layout/StepUpProcess"/>
    <dgm:cxn modelId="{0BDCF9C1-FEEB-45A8-9369-98518A298BA0}" srcId="{0833E875-94CF-4BE1-9950-AF4F24AAEAAF}" destId="{69853D56-E992-4878-9260-F16E5C81CB6D}" srcOrd="0" destOrd="0" parTransId="{E0B53434-C8BB-4BAA-9903-3BB2112BACF2}" sibTransId="{3CB70082-B420-4E9C-8014-A28C7D1512B1}"/>
    <dgm:cxn modelId="{9DDB47C2-6919-41D7-8B68-52E45BB571C0}" type="presOf" srcId="{15241495-3870-430A-B60D-053696548BFA}" destId="{152915B7-1524-4592-AAF7-5798A7F16C28}" srcOrd="0" destOrd="0" presId="urn:microsoft.com/office/officeart/2009/3/layout/StepUpProcess"/>
    <dgm:cxn modelId="{E09659C6-319E-4E56-898F-0CAB0CC89664}" type="presOf" srcId="{563CD5F3-F5CF-4456-9141-94585F9F1619}" destId="{2C42318A-1275-4329-820A-1DDEACF77FD2}" srcOrd="0" destOrd="0" presId="urn:microsoft.com/office/officeart/2009/3/layout/StepUpProcess"/>
    <dgm:cxn modelId="{A8648CD6-0003-4B41-967F-ABC623AAC95D}" type="presOf" srcId="{0833E875-94CF-4BE1-9950-AF4F24AAEAAF}" destId="{9DD7F209-CF79-498D-8B66-DB387F2D100C}" srcOrd="0" destOrd="0" presId="urn:microsoft.com/office/officeart/2009/3/layout/StepUpProcess"/>
    <dgm:cxn modelId="{4883A3E4-06F3-42B7-A34F-9AD3A7840DEC}" srcId="{0833E875-94CF-4BE1-9950-AF4F24AAEAAF}" destId="{246FD726-5DC2-4419-BA90-563BB4AF7ED2}" srcOrd="4" destOrd="0" parTransId="{C8734AEC-4642-46BD-B8B1-55AAA6BDC1AF}" sibTransId="{D9010146-027E-40E3-8EFE-80F930865569}"/>
    <dgm:cxn modelId="{A9BC8B0C-84AB-4002-998F-4D295E844873}" type="presParOf" srcId="{9DD7F209-CF79-498D-8B66-DB387F2D100C}" destId="{E9B2991E-86E1-4278-BABD-3150428579FA}" srcOrd="0" destOrd="0" presId="urn:microsoft.com/office/officeart/2009/3/layout/StepUpProcess"/>
    <dgm:cxn modelId="{FB06B7A2-FDCE-4E71-9BA9-3A8FA21DB697}" type="presParOf" srcId="{E9B2991E-86E1-4278-BABD-3150428579FA}" destId="{8E1F69A7-8073-4C5C-9E02-96717F51B591}" srcOrd="0" destOrd="0" presId="urn:microsoft.com/office/officeart/2009/3/layout/StepUpProcess"/>
    <dgm:cxn modelId="{D3F9DDDF-33C9-463F-8139-8829C20663CA}" type="presParOf" srcId="{E9B2991E-86E1-4278-BABD-3150428579FA}" destId="{1B7F7562-DDD9-4A79-AD7A-FCAB78B07117}" srcOrd="1" destOrd="0" presId="urn:microsoft.com/office/officeart/2009/3/layout/StepUpProcess"/>
    <dgm:cxn modelId="{546B7794-EF46-4601-8978-35902F540F3E}" type="presParOf" srcId="{E9B2991E-86E1-4278-BABD-3150428579FA}" destId="{BA80F875-E65A-4FDD-8EE8-F9D50B48A79E}" srcOrd="2" destOrd="0" presId="urn:microsoft.com/office/officeart/2009/3/layout/StepUpProcess"/>
    <dgm:cxn modelId="{0DDA54DB-CB52-4D38-B2CD-5BC726E8D652}" type="presParOf" srcId="{9DD7F209-CF79-498D-8B66-DB387F2D100C}" destId="{DC2A1F9B-11E0-4033-885C-79A9BED3A176}" srcOrd="1" destOrd="0" presId="urn:microsoft.com/office/officeart/2009/3/layout/StepUpProcess"/>
    <dgm:cxn modelId="{EA870653-D6A3-4E55-8E48-A4BC05878FDC}" type="presParOf" srcId="{DC2A1F9B-11E0-4033-885C-79A9BED3A176}" destId="{5F34F730-0926-414E-8716-D708732902B8}" srcOrd="0" destOrd="0" presId="urn:microsoft.com/office/officeart/2009/3/layout/StepUpProcess"/>
    <dgm:cxn modelId="{53B0DCED-810D-47DA-9421-CF55468CFE3A}" type="presParOf" srcId="{9DD7F209-CF79-498D-8B66-DB387F2D100C}" destId="{F57826D3-6379-40FD-83B0-FB6DD1732250}" srcOrd="2" destOrd="0" presId="urn:microsoft.com/office/officeart/2009/3/layout/StepUpProcess"/>
    <dgm:cxn modelId="{F14F44FB-3E1D-4549-9ABA-F18CA5E06520}" type="presParOf" srcId="{F57826D3-6379-40FD-83B0-FB6DD1732250}" destId="{5B70471C-FD6A-4C47-942F-C2EC69CB58CF}" srcOrd="0" destOrd="0" presId="urn:microsoft.com/office/officeart/2009/3/layout/StepUpProcess"/>
    <dgm:cxn modelId="{2D8829DA-A9CF-4A09-94D2-254D96DE237F}" type="presParOf" srcId="{F57826D3-6379-40FD-83B0-FB6DD1732250}" destId="{0A60B3D4-7781-41CF-B983-F93522FF8266}" srcOrd="1" destOrd="0" presId="urn:microsoft.com/office/officeart/2009/3/layout/StepUpProcess"/>
    <dgm:cxn modelId="{B358D7FD-0E1F-4FDD-AB28-8939EBD74E7F}" type="presParOf" srcId="{F57826D3-6379-40FD-83B0-FB6DD1732250}" destId="{1AE07851-0139-46C7-8CF2-3E83861C90D1}" srcOrd="2" destOrd="0" presId="urn:microsoft.com/office/officeart/2009/3/layout/StepUpProcess"/>
    <dgm:cxn modelId="{D0783BAF-379D-4AF5-B633-541B7477E2F8}" type="presParOf" srcId="{9DD7F209-CF79-498D-8B66-DB387F2D100C}" destId="{3DAFF948-3309-4A42-B60C-630C76B4465E}" srcOrd="3" destOrd="0" presId="urn:microsoft.com/office/officeart/2009/3/layout/StepUpProcess"/>
    <dgm:cxn modelId="{3F24AB33-0CC3-40D1-8010-F7097E72336E}" type="presParOf" srcId="{3DAFF948-3309-4A42-B60C-630C76B4465E}" destId="{3855110F-EDC7-4692-BB0C-532DF6C5EA80}" srcOrd="0" destOrd="0" presId="urn:microsoft.com/office/officeart/2009/3/layout/StepUpProcess"/>
    <dgm:cxn modelId="{B701B7E3-EB40-4B2C-B00A-AB8684C154FF}" type="presParOf" srcId="{9DD7F209-CF79-498D-8B66-DB387F2D100C}" destId="{02439F8C-4BAB-4255-9F0D-48396DDAF687}" srcOrd="4" destOrd="0" presId="urn:microsoft.com/office/officeart/2009/3/layout/StepUpProcess"/>
    <dgm:cxn modelId="{4CF4CABB-3661-4192-A25E-97283CF6A707}" type="presParOf" srcId="{02439F8C-4BAB-4255-9F0D-48396DDAF687}" destId="{8E15ABC8-6AD1-49E1-B230-56226298C884}" srcOrd="0" destOrd="0" presId="urn:microsoft.com/office/officeart/2009/3/layout/StepUpProcess"/>
    <dgm:cxn modelId="{1010A25A-25E8-45F5-A1B7-4955BA2D4C04}" type="presParOf" srcId="{02439F8C-4BAB-4255-9F0D-48396DDAF687}" destId="{EDC23F94-6C13-43C7-B3C7-E232775EDA69}" srcOrd="1" destOrd="0" presId="urn:microsoft.com/office/officeart/2009/3/layout/StepUpProcess"/>
    <dgm:cxn modelId="{D69960DD-8E3F-4D14-8DF9-4AE4036BBBC0}" type="presParOf" srcId="{02439F8C-4BAB-4255-9F0D-48396DDAF687}" destId="{A4A41283-500A-4110-9712-5FE6713393D6}" srcOrd="2" destOrd="0" presId="urn:microsoft.com/office/officeart/2009/3/layout/StepUpProcess"/>
    <dgm:cxn modelId="{F8F11E44-42E5-4655-B5AB-ADCDC3534B78}" type="presParOf" srcId="{9DD7F209-CF79-498D-8B66-DB387F2D100C}" destId="{CF236FFB-D24C-4FB5-BFD8-28A571CEF430}" srcOrd="5" destOrd="0" presId="urn:microsoft.com/office/officeart/2009/3/layout/StepUpProcess"/>
    <dgm:cxn modelId="{7148FBFD-9E4F-4F6C-8BA6-332F6DE12D4F}" type="presParOf" srcId="{CF236FFB-D24C-4FB5-BFD8-28A571CEF430}" destId="{39DE06A6-CB72-4C9B-945C-A08F34023FF3}" srcOrd="0" destOrd="0" presId="urn:microsoft.com/office/officeart/2009/3/layout/StepUpProcess"/>
    <dgm:cxn modelId="{89FA5923-5C66-4EB5-9CB9-98D9F7E3264F}" type="presParOf" srcId="{9DD7F209-CF79-498D-8B66-DB387F2D100C}" destId="{63E6D43E-CA03-4C18-9EE1-C2EBCBA97B49}" srcOrd="6" destOrd="0" presId="urn:microsoft.com/office/officeart/2009/3/layout/StepUpProcess"/>
    <dgm:cxn modelId="{B21DECDE-7363-43A3-977F-857A8AFD254D}" type="presParOf" srcId="{63E6D43E-CA03-4C18-9EE1-C2EBCBA97B49}" destId="{E4602CB4-929D-4798-BF88-598B81D657B3}" srcOrd="0" destOrd="0" presId="urn:microsoft.com/office/officeart/2009/3/layout/StepUpProcess"/>
    <dgm:cxn modelId="{48070BD5-8369-440C-B7E8-6CEC2FB5B393}" type="presParOf" srcId="{63E6D43E-CA03-4C18-9EE1-C2EBCBA97B49}" destId="{55BDD39E-26F6-4E2D-B8B8-9817996A6F70}" srcOrd="1" destOrd="0" presId="urn:microsoft.com/office/officeart/2009/3/layout/StepUpProcess"/>
    <dgm:cxn modelId="{E2B1EDFA-BBBE-45B1-A435-A08DB6815D8F}" type="presParOf" srcId="{63E6D43E-CA03-4C18-9EE1-C2EBCBA97B49}" destId="{D3E734E2-9B66-4372-A620-166D7C7CB0CF}" srcOrd="2" destOrd="0" presId="urn:microsoft.com/office/officeart/2009/3/layout/StepUpProcess"/>
    <dgm:cxn modelId="{670F6972-FF92-4565-8529-10A383A67543}" type="presParOf" srcId="{9DD7F209-CF79-498D-8B66-DB387F2D100C}" destId="{B7178AD3-6C8C-4EC2-BBD7-A1AC5EB418CA}" srcOrd="7" destOrd="0" presId="urn:microsoft.com/office/officeart/2009/3/layout/StepUpProcess"/>
    <dgm:cxn modelId="{4005B46F-50BA-42FA-9437-E8891FD00F8B}" type="presParOf" srcId="{B7178AD3-6C8C-4EC2-BBD7-A1AC5EB418CA}" destId="{8FB60377-6EE3-4EDE-883A-1D513212AAAF}" srcOrd="0" destOrd="0" presId="urn:microsoft.com/office/officeart/2009/3/layout/StepUpProcess"/>
    <dgm:cxn modelId="{3603D1A7-C6CE-4CD7-AD67-B3B9AD91F33C}" type="presParOf" srcId="{9DD7F209-CF79-498D-8B66-DB387F2D100C}" destId="{7E45B589-97B1-46B5-B22E-D2EBE974DEB4}" srcOrd="8" destOrd="0" presId="urn:microsoft.com/office/officeart/2009/3/layout/StepUpProcess"/>
    <dgm:cxn modelId="{954DB4E9-08FC-415E-AF72-6DE9D1E15F83}" type="presParOf" srcId="{7E45B589-97B1-46B5-B22E-D2EBE974DEB4}" destId="{B44F9BC9-FD06-4943-AEF9-1B34EE25770B}" srcOrd="0" destOrd="0" presId="urn:microsoft.com/office/officeart/2009/3/layout/StepUpProcess"/>
    <dgm:cxn modelId="{4E243EE2-AB77-463D-AACD-71062A4A5F88}" type="presParOf" srcId="{7E45B589-97B1-46B5-B22E-D2EBE974DEB4}" destId="{E6400D0E-8E3B-4ED0-BBDA-9DE2401003A0}" srcOrd="1" destOrd="0" presId="urn:microsoft.com/office/officeart/2009/3/layout/StepUpProcess"/>
    <dgm:cxn modelId="{0877D232-EE89-43F7-BAFE-226D59FBDCAD}" type="presParOf" srcId="{7E45B589-97B1-46B5-B22E-D2EBE974DEB4}" destId="{242C83BE-531F-4BDD-BE16-971F92C9CD7E}" srcOrd="2" destOrd="0" presId="urn:microsoft.com/office/officeart/2009/3/layout/StepUpProcess"/>
    <dgm:cxn modelId="{E27166AE-E7DF-4BAB-86D9-300C9F509EA0}" type="presParOf" srcId="{9DD7F209-CF79-498D-8B66-DB387F2D100C}" destId="{D212E4F8-B691-4AB3-8B00-8163C8D0D707}" srcOrd="9" destOrd="0" presId="urn:microsoft.com/office/officeart/2009/3/layout/StepUpProcess"/>
    <dgm:cxn modelId="{6F8886B1-3903-478C-A8C6-7F1583997D5C}" type="presParOf" srcId="{D212E4F8-B691-4AB3-8B00-8163C8D0D707}" destId="{8F3D766A-F7A8-49ED-BD10-4E349C430450}" srcOrd="0" destOrd="0" presId="urn:microsoft.com/office/officeart/2009/3/layout/StepUpProcess"/>
    <dgm:cxn modelId="{D1C66064-C2B0-4C15-AD11-ACF1437BF525}" type="presParOf" srcId="{9DD7F209-CF79-498D-8B66-DB387F2D100C}" destId="{655F8918-DA90-49A9-8EFE-03A5CA8FE39F}" srcOrd="10" destOrd="0" presId="urn:microsoft.com/office/officeart/2009/3/layout/StepUpProcess"/>
    <dgm:cxn modelId="{54DBDBB9-8E45-48B9-98D6-C130AA953F54}" type="presParOf" srcId="{655F8918-DA90-49A9-8EFE-03A5CA8FE39F}" destId="{D9C808F6-97BB-4F78-8872-C96C77C0888A}" srcOrd="0" destOrd="0" presId="urn:microsoft.com/office/officeart/2009/3/layout/StepUpProcess"/>
    <dgm:cxn modelId="{4D47B242-813B-45D2-887C-3115BD456FB8}" type="presParOf" srcId="{655F8918-DA90-49A9-8EFE-03A5CA8FE39F}" destId="{2C42318A-1275-4329-820A-1DDEACF77FD2}" srcOrd="1" destOrd="0" presId="urn:microsoft.com/office/officeart/2009/3/layout/StepUpProcess"/>
    <dgm:cxn modelId="{DD539FB3-DADF-46A1-B723-E8C478BF75A3}" type="presParOf" srcId="{655F8918-DA90-49A9-8EFE-03A5CA8FE39F}" destId="{8BAFB31A-5097-47E5-AF11-87998AA2326F}" srcOrd="2" destOrd="0" presId="urn:microsoft.com/office/officeart/2009/3/layout/StepUpProcess"/>
    <dgm:cxn modelId="{F7B95588-C813-4E25-BDEF-F5874D0E1533}" type="presParOf" srcId="{9DD7F209-CF79-498D-8B66-DB387F2D100C}" destId="{39129C5A-EA69-43E5-B6D9-B14162B50E95}" srcOrd="11" destOrd="0" presId="urn:microsoft.com/office/officeart/2009/3/layout/StepUpProcess"/>
    <dgm:cxn modelId="{A4EEEBCB-AB23-4782-8D42-7955BC9D7133}" type="presParOf" srcId="{39129C5A-EA69-43E5-B6D9-B14162B50E95}" destId="{272294DE-0CCF-4EDD-9C71-156056F84244}" srcOrd="0" destOrd="0" presId="urn:microsoft.com/office/officeart/2009/3/layout/StepUpProcess"/>
    <dgm:cxn modelId="{F85DC9F8-7907-4318-9497-273971F759C8}" type="presParOf" srcId="{9DD7F209-CF79-498D-8B66-DB387F2D100C}" destId="{319AB2FD-AF32-4A96-98F2-8AECD5F5DBCA}" srcOrd="12" destOrd="0" presId="urn:microsoft.com/office/officeart/2009/3/layout/StepUpProcess"/>
    <dgm:cxn modelId="{9C1E3BB4-47DE-4FD3-8A8B-CEE921730BF4}" type="presParOf" srcId="{319AB2FD-AF32-4A96-98F2-8AECD5F5DBCA}" destId="{D81C8258-FB73-4039-B0CB-9D14E9A5D6DF}" srcOrd="0" destOrd="0" presId="urn:microsoft.com/office/officeart/2009/3/layout/StepUpProcess"/>
    <dgm:cxn modelId="{A9DDCAE8-FB22-4A3D-BE0B-835125BE4C2B}" type="presParOf" srcId="{319AB2FD-AF32-4A96-98F2-8AECD5F5DBCA}" destId="{152915B7-1524-4592-AAF7-5798A7F16C28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33E875-94CF-4BE1-9950-AF4F24AAEAAF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853D56-E992-4878-9260-F16E5C81CB6D}">
      <dgm:prSet phldrT="[Text]" custT="1"/>
      <dgm:spPr/>
      <dgm:t>
        <a:bodyPr/>
        <a:lstStyle/>
        <a:p>
          <a:pPr rtl="0"/>
          <a:r>
            <a:rPr lang="nb-NO" sz="1000" b="1">
              <a:latin typeface="+mn-lt"/>
            </a:rPr>
            <a:t>Godkjenning</a:t>
          </a:r>
          <a:r>
            <a:rPr lang="nb-NO" sz="1100" b="1">
              <a:latin typeface="+mn-lt"/>
            </a:rPr>
            <a:t>  og oppretting av nye pensumlister, og større endringer i eksisterende emn</a:t>
          </a:r>
        </a:p>
        <a:p>
          <a:pPr rtl="0"/>
          <a:r>
            <a:rPr lang="nb-NO" sz="1100" b="0">
              <a:latin typeface="+mn-lt"/>
            </a:rPr>
            <a:t>Hvem, hva og hvordan-</a:t>
          </a:r>
          <a:r>
            <a:rPr lang="nb-NO" sz="1100">
              <a:latin typeface="+mn-lt"/>
              <a:ea typeface="+mn-lt"/>
              <a:cs typeface="+mn-lt"/>
            </a:rPr>
            <a:t> finne ut i pilot </a:t>
          </a:r>
        </a:p>
      </dgm:t>
    </dgm:pt>
    <dgm:pt modelId="{E0B53434-C8BB-4BAA-9903-3BB2112BACF2}" type="parTrans" cxnId="{0BDCF9C1-FEEB-45A8-9369-98518A298BA0}">
      <dgm:prSet/>
      <dgm:spPr/>
      <dgm:t>
        <a:bodyPr/>
        <a:lstStyle/>
        <a:p>
          <a:endParaRPr lang="en-US" sz="1100"/>
        </a:p>
      </dgm:t>
    </dgm:pt>
    <dgm:pt modelId="{3CB70082-B420-4E9C-8014-A28C7D1512B1}" type="sibTrans" cxnId="{0BDCF9C1-FEEB-45A8-9369-98518A298BA0}">
      <dgm:prSet/>
      <dgm:spPr/>
      <dgm:t>
        <a:bodyPr/>
        <a:lstStyle/>
        <a:p>
          <a:endParaRPr lang="en-US" sz="1100"/>
        </a:p>
      </dgm:t>
    </dgm:pt>
    <dgm:pt modelId="{65961A11-3F44-4A12-A1B6-E58DD87DBE4A}">
      <dgm:prSet phldrT="[Text]" custT="1"/>
      <dgm:spPr/>
      <dgm:t>
        <a:bodyPr/>
        <a:lstStyle/>
        <a:p>
          <a:pPr rtl="0"/>
          <a:r>
            <a:rPr lang="nb-NO" sz="1100" b="1"/>
            <a:t>Lage og</a:t>
          </a:r>
          <a:r>
            <a:rPr lang="nb-NO" sz="1100" b="1">
              <a:latin typeface="Trebuchet MS" panose="020B0603020202020204"/>
            </a:rPr>
            <a:t> legge</a:t>
          </a:r>
          <a:r>
            <a:rPr lang="nb-NO" sz="1100" b="1"/>
            <a:t> inn pensumlister</a:t>
          </a:r>
          <a:r>
            <a:rPr lang="nb-NO" sz="1100" b="1">
              <a:latin typeface="Trebuchet MS" panose="020B0603020202020204"/>
            </a:rPr>
            <a:t>,      </a:t>
          </a:r>
          <a:r>
            <a:rPr lang="nb-NO" sz="1100" b="0">
              <a:latin typeface="Trebuchet MS" panose="020B0603020202020204"/>
            </a:rPr>
            <a:t>emneansvarlige, studiekonsulenter</a:t>
          </a:r>
        </a:p>
      </dgm:t>
    </dgm:pt>
    <dgm:pt modelId="{5BA97DD3-B129-4B94-B525-F0B1EBE1B240}" type="parTrans" cxnId="{5FF1FB8F-A29A-470E-AE4E-4F1CA70DF423}">
      <dgm:prSet/>
      <dgm:spPr/>
      <dgm:t>
        <a:bodyPr/>
        <a:lstStyle/>
        <a:p>
          <a:endParaRPr lang="en-US" sz="1100"/>
        </a:p>
      </dgm:t>
    </dgm:pt>
    <dgm:pt modelId="{ED3917D4-65F5-4BA1-B67D-1CC76035E8EF}" type="sibTrans" cxnId="{5FF1FB8F-A29A-470E-AE4E-4F1CA70DF423}">
      <dgm:prSet/>
      <dgm:spPr/>
      <dgm:t>
        <a:bodyPr/>
        <a:lstStyle/>
        <a:p>
          <a:endParaRPr lang="en-US" sz="1100"/>
        </a:p>
      </dgm:t>
    </dgm:pt>
    <dgm:pt modelId="{246FD726-5DC2-4419-BA90-563BB4AF7ED2}">
      <dgm:prSet phldrT="[Text]" custT="1"/>
      <dgm:spPr/>
      <dgm:t>
        <a:bodyPr/>
        <a:lstStyle/>
        <a:p>
          <a:r>
            <a:rPr lang="nb-NO" sz="1100" b="1">
              <a:latin typeface="Trebuchet MS" panose="020B0603020202020204"/>
            </a:rPr>
            <a:t>Artikler til </a:t>
          </a:r>
          <a:r>
            <a:rPr lang="nb-NO" sz="1100" b="1" err="1">
              <a:latin typeface="Trebuchet MS" panose="020B0603020202020204"/>
            </a:rPr>
            <a:t>kompendiebestilling</a:t>
          </a:r>
          <a:r>
            <a:rPr lang="nb-NO" sz="1100" b="1">
              <a:latin typeface="Trebuchet MS" panose="020B0603020202020204"/>
            </a:rPr>
            <a:t> og Pensumlister</a:t>
          </a:r>
          <a:r>
            <a:rPr lang="nb-NO" sz="1100" b="1"/>
            <a:t> til Bibliotek for at de skal bestille opp ant bøker/gjøre elektroniske ressurser kjent og tilgjengelig</a:t>
          </a:r>
          <a:endParaRPr lang="nb-NO" sz="1100"/>
        </a:p>
        <a:p>
          <a:pPr algn="l"/>
          <a:r>
            <a:rPr lang="nb-NO" sz="1100" err="1"/>
            <a:t>Emneansvarlige</a:t>
          </a:r>
          <a:endParaRPr lang="nb-NO" sz="1100" b="0">
            <a:latin typeface="Trebuchet MS" panose="020B0603020202020204"/>
          </a:endParaRPr>
        </a:p>
        <a:p>
          <a:pPr rtl="0"/>
          <a:r>
            <a:rPr lang="nb-NO" sz="1100">
              <a:latin typeface="Trebuchet MS" panose="020B0603020202020204"/>
            </a:rPr>
            <a:t>Studiekonsulenter</a:t>
          </a:r>
        </a:p>
        <a:p>
          <a:r>
            <a:rPr lang="nb-NO" sz="1100">
              <a:latin typeface="Trebuchet MS" panose="020B0603020202020204"/>
            </a:rPr>
            <a:t>Fagreferenter</a:t>
          </a:r>
          <a:endParaRPr lang="nb-NO" sz="1100" b="0">
            <a:latin typeface="Trebuchet MS" panose="020B0603020202020204"/>
          </a:endParaRPr>
        </a:p>
        <a:p>
          <a:r>
            <a:rPr lang="nb-NO" sz="1100" b="0">
              <a:latin typeface="Trebuchet MS" panose="020B0603020202020204"/>
            </a:rPr>
            <a:t>UiOs koordinator for </a:t>
          </a:r>
          <a:r>
            <a:rPr lang="nb-NO" sz="1100" b="0" err="1">
              <a:latin typeface="Trebuchet MS" panose="020B0603020202020204"/>
            </a:rPr>
            <a:t>kompendieproduksjon</a:t>
          </a:r>
          <a:endParaRPr lang="nb-NO" sz="1100" b="0">
            <a:latin typeface="Trebuchet MS" panose="020B0603020202020204"/>
          </a:endParaRPr>
        </a:p>
      </dgm:t>
    </dgm:pt>
    <dgm:pt modelId="{C8734AEC-4642-46BD-B8B1-55AAA6BDC1AF}" type="parTrans" cxnId="{4883A3E4-06F3-42B7-A34F-9AD3A7840DEC}">
      <dgm:prSet/>
      <dgm:spPr/>
      <dgm:t>
        <a:bodyPr/>
        <a:lstStyle/>
        <a:p>
          <a:endParaRPr lang="en-US" sz="1100"/>
        </a:p>
      </dgm:t>
    </dgm:pt>
    <dgm:pt modelId="{D9010146-027E-40E3-8EFE-80F930865569}" type="sibTrans" cxnId="{4883A3E4-06F3-42B7-A34F-9AD3A7840DEC}">
      <dgm:prSet/>
      <dgm:spPr/>
      <dgm:t>
        <a:bodyPr/>
        <a:lstStyle/>
        <a:p>
          <a:endParaRPr lang="en-US" sz="1100"/>
        </a:p>
      </dgm:t>
    </dgm:pt>
    <dgm:pt modelId="{15241495-3870-430A-B60D-053696548BFA}">
      <dgm:prSet phldrT="[Text]" custT="1"/>
      <dgm:spPr/>
      <dgm:t>
        <a:bodyPr/>
        <a:lstStyle/>
        <a:p>
          <a:pPr rtl="0"/>
          <a:r>
            <a:rPr lang="nb-NO" sz="1100" b="1"/>
            <a:t>Publisering av pensumlister</a:t>
          </a:r>
          <a:r>
            <a:rPr lang="nb-NO" sz="1100" b="1">
              <a:latin typeface="Trebuchet MS" panose="020B0603020202020204"/>
            </a:rPr>
            <a:t>, </a:t>
          </a:r>
          <a:r>
            <a:rPr lang="nb-NO" sz="1100" b="0">
              <a:latin typeface="Trebuchet MS" panose="020B0603020202020204"/>
            </a:rPr>
            <a:t>avhengig av innsiktsarbeidet og utviklingen av integrering med Vortex - informasjon for løsning vil bli kunngjort i god tid.</a:t>
          </a:r>
          <a:endParaRPr lang="nb-NO" sz="1100" b="0"/>
        </a:p>
      </dgm:t>
    </dgm:pt>
    <dgm:pt modelId="{F951C63F-7109-4A71-87CA-D590B3F1E2E4}" type="parTrans" cxnId="{07F01703-54F2-449E-9848-3601F4110649}">
      <dgm:prSet/>
      <dgm:spPr/>
      <dgm:t>
        <a:bodyPr/>
        <a:lstStyle/>
        <a:p>
          <a:endParaRPr lang="en-US" sz="1100"/>
        </a:p>
      </dgm:t>
    </dgm:pt>
    <dgm:pt modelId="{D72B3E2C-58FF-4026-965A-E8C6F3558262}" type="sibTrans" cxnId="{07F01703-54F2-449E-9848-3601F4110649}">
      <dgm:prSet/>
      <dgm:spPr/>
      <dgm:t>
        <a:bodyPr/>
        <a:lstStyle/>
        <a:p>
          <a:endParaRPr lang="en-US" sz="1100"/>
        </a:p>
      </dgm:t>
    </dgm:pt>
    <dgm:pt modelId="{563CD5F3-F5CF-4456-9141-94585F9F1619}">
      <dgm:prSet phldrT="[Text]" custT="1"/>
      <dgm:spPr/>
      <dgm:t>
        <a:bodyPr/>
        <a:lstStyle/>
        <a:p>
          <a:pPr rtl="0"/>
          <a:r>
            <a:rPr lang="nb-NO" sz="1100" b="1"/>
            <a:t>Kvalitetssikring av pensumlister</a:t>
          </a:r>
          <a:r>
            <a:rPr lang="nb-NO" sz="1100" b="1">
              <a:latin typeface="Trebuchet MS" panose="020B0603020202020204"/>
            </a:rPr>
            <a:t> </a:t>
          </a:r>
          <a:r>
            <a:rPr lang="nb-NO" sz="1100" b="1"/>
            <a:t> før publisering</a:t>
          </a:r>
        </a:p>
        <a:p>
          <a:r>
            <a:rPr lang="nb-NO" sz="1100"/>
            <a:t>Studiekonsulenter</a:t>
          </a:r>
        </a:p>
        <a:p>
          <a:r>
            <a:rPr lang="nb-NO" sz="1100" err="1"/>
            <a:t>Emneansvarlige</a:t>
          </a:r>
          <a:endParaRPr lang="nb-NO" sz="1100"/>
        </a:p>
      </dgm:t>
    </dgm:pt>
    <dgm:pt modelId="{87A642DE-EEA4-49C1-8BB6-5C1928CB8B64}" type="parTrans" cxnId="{B6DD489D-C0FD-4007-94CE-28315BE57480}">
      <dgm:prSet/>
      <dgm:spPr/>
      <dgm:t>
        <a:bodyPr/>
        <a:lstStyle/>
        <a:p>
          <a:endParaRPr lang="en-US" sz="1100"/>
        </a:p>
      </dgm:t>
    </dgm:pt>
    <dgm:pt modelId="{D5A8ED6B-D40F-469A-957E-135BBACC4D96}" type="sibTrans" cxnId="{B6DD489D-C0FD-4007-94CE-28315BE57480}">
      <dgm:prSet/>
      <dgm:spPr/>
      <dgm:t>
        <a:bodyPr/>
        <a:lstStyle/>
        <a:p>
          <a:endParaRPr lang="en-US" sz="1100"/>
        </a:p>
      </dgm:t>
    </dgm:pt>
    <dgm:pt modelId="{D6E0218E-8AE5-45B5-89AE-91A048769EF5}">
      <dgm:prSet phldr="0"/>
      <dgm:spPr/>
      <dgm:t>
        <a:bodyPr/>
        <a:lstStyle/>
        <a:p>
          <a:pPr rtl="0"/>
          <a:r>
            <a:rPr lang="nb-NO" sz="1100" b="1">
              <a:latin typeface="Trebuchet MS" panose="020B0603020202020204"/>
            </a:rPr>
            <a:t>Sende pensumlister til </a:t>
          </a:r>
          <a:r>
            <a:rPr lang="nb-NO" sz="1100" b="1" err="1">
              <a:latin typeface="Trebuchet MS" panose="020B0603020202020204"/>
            </a:rPr>
            <a:t>akademika</a:t>
          </a:r>
          <a:endParaRPr lang="nb-NO" sz="1100" err="1"/>
        </a:p>
        <a:p>
          <a:pPr rtl="0"/>
          <a:r>
            <a:rPr lang="nb-NO" sz="1100"/>
            <a:t>studiekonsulenter</a:t>
          </a:r>
          <a:endParaRPr lang="en-US"/>
        </a:p>
      </dgm:t>
    </dgm:pt>
    <dgm:pt modelId="{0F9AC706-4B83-40C0-88D1-38A52CC6FE04}" type="parTrans" cxnId="{8AC1ED5C-0F86-485A-B05D-8A2D279C9E3B}">
      <dgm:prSet/>
      <dgm:spPr/>
    </dgm:pt>
    <dgm:pt modelId="{983D548D-E7B7-48CE-844C-78D100E5C521}" type="sibTrans" cxnId="{8AC1ED5C-0F86-485A-B05D-8A2D279C9E3B}">
      <dgm:prSet/>
      <dgm:spPr/>
    </dgm:pt>
    <dgm:pt modelId="{9DD7F209-CF79-498D-8B66-DB387F2D100C}" type="pres">
      <dgm:prSet presAssocID="{0833E875-94CF-4BE1-9950-AF4F24AAEAAF}" presName="rootnode" presStyleCnt="0">
        <dgm:presLayoutVars>
          <dgm:chMax/>
          <dgm:chPref/>
          <dgm:dir/>
          <dgm:animLvl val="lvl"/>
        </dgm:presLayoutVars>
      </dgm:prSet>
      <dgm:spPr/>
    </dgm:pt>
    <dgm:pt modelId="{E9B2991E-86E1-4278-BABD-3150428579FA}" type="pres">
      <dgm:prSet presAssocID="{69853D56-E992-4878-9260-F16E5C81CB6D}" presName="composite" presStyleCnt="0"/>
      <dgm:spPr/>
    </dgm:pt>
    <dgm:pt modelId="{8E1F69A7-8073-4C5C-9E02-96717F51B591}" type="pres">
      <dgm:prSet presAssocID="{69853D56-E992-4878-9260-F16E5C81CB6D}" presName="LShape" presStyleLbl="alignNode1" presStyleIdx="0" presStyleCnt="11"/>
      <dgm:spPr/>
    </dgm:pt>
    <dgm:pt modelId="{1B7F7562-DDD9-4A79-AD7A-FCAB78B07117}" type="pres">
      <dgm:prSet presAssocID="{69853D56-E992-4878-9260-F16E5C81CB6D}" presName="ParentText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BA80F875-E65A-4FDD-8EE8-F9D50B48A79E}" type="pres">
      <dgm:prSet presAssocID="{69853D56-E992-4878-9260-F16E5C81CB6D}" presName="Triangle" presStyleLbl="alignNode1" presStyleIdx="1" presStyleCnt="11"/>
      <dgm:spPr/>
    </dgm:pt>
    <dgm:pt modelId="{DC2A1F9B-11E0-4033-885C-79A9BED3A176}" type="pres">
      <dgm:prSet presAssocID="{3CB70082-B420-4E9C-8014-A28C7D1512B1}" presName="sibTrans" presStyleCnt="0"/>
      <dgm:spPr/>
    </dgm:pt>
    <dgm:pt modelId="{5F34F730-0926-414E-8716-D708732902B8}" type="pres">
      <dgm:prSet presAssocID="{3CB70082-B420-4E9C-8014-A28C7D1512B1}" presName="space" presStyleCnt="0"/>
      <dgm:spPr/>
    </dgm:pt>
    <dgm:pt modelId="{F57826D3-6379-40FD-83B0-FB6DD1732250}" type="pres">
      <dgm:prSet presAssocID="{65961A11-3F44-4A12-A1B6-E58DD87DBE4A}" presName="composite" presStyleCnt="0"/>
      <dgm:spPr/>
    </dgm:pt>
    <dgm:pt modelId="{5B70471C-FD6A-4C47-942F-C2EC69CB58CF}" type="pres">
      <dgm:prSet presAssocID="{65961A11-3F44-4A12-A1B6-E58DD87DBE4A}" presName="LShape" presStyleLbl="alignNode1" presStyleIdx="2" presStyleCnt="11"/>
      <dgm:spPr/>
    </dgm:pt>
    <dgm:pt modelId="{0A60B3D4-7781-41CF-B983-F93522FF8266}" type="pres">
      <dgm:prSet presAssocID="{65961A11-3F44-4A12-A1B6-E58DD87DBE4A}" presName="ParentText" presStyleLbl="revTx" presStyleIdx="1" presStyleCnt="6" custScaleX="108220">
        <dgm:presLayoutVars>
          <dgm:chMax val="0"/>
          <dgm:chPref val="0"/>
          <dgm:bulletEnabled val="1"/>
        </dgm:presLayoutVars>
      </dgm:prSet>
      <dgm:spPr/>
    </dgm:pt>
    <dgm:pt modelId="{1AE07851-0139-46C7-8CF2-3E83861C90D1}" type="pres">
      <dgm:prSet presAssocID="{65961A11-3F44-4A12-A1B6-E58DD87DBE4A}" presName="Triangle" presStyleLbl="alignNode1" presStyleIdx="3" presStyleCnt="11"/>
      <dgm:spPr/>
    </dgm:pt>
    <dgm:pt modelId="{3DAFF948-3309-4A42-B60C-630C76B4465E}" type="pres">
      <dgm:prSet presAssocID="{ED3917D4-65F5-4BA1-B67D-1CC76035E8EF}" presName="sibTrans" presStyleCnt="0"/>
      <dgm:spPr/>
    </dgm:pt>
    <dgm:pt modelId="{3855110F-EDC7-4692-BB0C-532DF6C5EA80}" type="pres">
      <dgm:prSet presAssocID="{ED3917D4-65F5-4BA1-B67D-1CC76035E8EF}" presName="space" presStyleCnt="0"/>
      <dgm:spPr/>
    </dgm:pt>
    <dgm:pt modelId="{28F16147-98A0-4F14-8F70-E5667F073411}" type="pres">
      <dgm:prSet presAssocID="{D6E0218E-8AE5-45B5-89AE-91A048769EF5}" presName="composite" presStyleCnt="0"/>
      <dgm:spPr/>
    </dgm:pt>
    <dgm:pt modelId="{4DE51E93-4559-41E3-AEC8-A0C941567CE7}" type="pres">
      <dgm:prSet presAssocID="{D6E0218E-8AE5-45B5-89AE-91A048769EF5}" presName="LShape" presStyleLbl="alignNode1" presStyleIdx="4" presStyleCnt="11"/>
      <dgm:spPr/>
    </dgm:pt>
    <dgm:pt modelId="{04CC942C-2376-4073-82CF-AE70B92C53CD}" type="pres">
      <dgm:prSet presAssocID="{D6E0218E-8AE5-45B5-89AE-91A048769EF5}" presName="ParentText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9B7878DB-F425-45F9-B479-B9ECCBB4D30F}" type="pres">
      <dgm:prSet presAssocID="{D6E0218E-8AE5-45B5-89AE-91A048769EF5}" presName="Triangle" presStyleLbl="alignNode1" presStyleIdx="5" presStyleCnt="11"/>
      <dgm:spPr/>
    </dgm:pt>
    <dgm:pt modelId="{B71B7E66-9485-4B87-A001-61C9543084D6}" type="pres">
      <dgm:prSet presAssocID="{983D548D-E7B7-48CE-844C-78D100E5C521}" presName="sibTrans" presStyleCnt="0"/>
      <dgm:spPr/>
    </dgm:pt>
    <dgm:pt modelId="{C914D504-56EA-49F1-80D3-344520A6E074}" type="pres">
      <dgm:prSet presAssocID="{983D548D-E7B7-48CE-844C-78D100E5C521}" presName="space" presStyleCnt="0"/>
      <dgm:spPr/>
    </dgm:pt>
    <dgm:pt modelId="{7E45B589-97B1-46B5-B22E-D2EBE974DEB4}" type="pres">
      <dgm:prSet presAssocID="{246FD726-5DC2-4419-BA90-563BB4AF7ED2}" presName="composite" presStyleCnt="0"/>
      <dgm:spPr/>
    </dgm:pt>
    <dgm:pt modelId="{B44F9BC9-FD06-4943-AEF9-1B34EE25770B}" type="pres">
      <dgm:prSet presAssocID="{246FD726-5DC2-4419-BA90-563BB4AF7ED2}" presName="LShape" presStyleLbl="alignNode1" presStyleIdx="6" presStyleCnt="11"/>
      <dgm:spPr/>
    </dgm:pt>
    <dgm:pt modelId="{E6400D0E-8E3B-4ED0-BBDA-9DE2401003A0}" type="pres">
      <dgm:prSet presAssocID="{246FD726-5DC2-4419-BA90-563BB4AF7ED2}" presName="ParentText" presStyleLbl="revTx" presStyleIdx="3" presStyleCnt="6">
        <dgm:presLayoutVars>
          <dgm:chMax val="0"/>
          <dgm:chPref val="0"/>
          <dgm:bulletEnabled val="1"/>
        </dgm:presLayoutVars>
      </dgm:prSet>
      <dgm:spPr/>
    </dgm:pt>
    <dgm:pt modelId="{242C83BE-531F-4BDD-BE16-971F92C9CD7E}" type="pres">
      <dgm:prSet presAssocID="{246FD726-5DC2-4419-BA90-563BB4AF7ED2}" presName="Triangle" presStyleLbl="alignNode1" presStyleIdx="7" presStyleCnt="11"/>
      <dgm:spPr/>
    </dgm:pt>
    <dgm:pt modelId="{D212E4F8-B691-4AB3-8B00-8163C8D0D707}" type="pres">
      <dgm:prSet presAssocID="{D9010146-027E-40E3-8EFE-80F930865569}" presName="sibTrans" presStyleCnt="0"/>
      <dgm:spPr/>
    </dgm:pt>
    <dgm:pt modelId="{8F3D766A-F7A8-49ED-BD10-4E349C430450}" type="pres">
      <dgm:prSet presAssocID="{D9010146-027E-40E3-8EFE-80F930865569}" presName="space" presStyleCnt="0"/>
      <dgm:spPr/>
    </dgm:pt>
    <dgm:pt modelId="{655F8918-DA90-49A9-8EFE-03A5CA8FE39F}" type="pres">
      <dgm:prSet presAssocID="{563CD5F3-F5CF-4456-9141-94585F9F1619}" presName="composite" presStyleCnt="0"/>
      <dgm:spPr/>
    </dgm:pt>
    <dgm:pt modelId="{D9C808F6-97BB-4F78-8872-C96C77C0888A}" type="pres">
      <dgm:prSet presAssocID="{563CD5F3-F5CF-4456-9141-94585F9F1619}" presName="LShape" presStyleLbl="alignNode1" presStyleIdx="8" presStyleCnt="11"/>
      <dgm:spPr/>
    </dgm:pt>
    <dgm:pt modelId="{2C42318A-1275-4329-820A-1DDEACF77FD2}" type="pres">
      <dgm:prSet presAssocID="{563CD5F3-F5CF-4456-9141-94585F9F1619}" presName="ParentText" presStyleLbl="revTx" presStyleIdx="4" presStyleCnt="6" custScaleX="117318">
        <dgm:presLayoutVars>
          <dgm:chMax val="0"/>
          <dgm:chPref val="0"/>
          <dgm:bulletEnabled val="1"/>
        </dgm:presLayoutVars>
      </dgm:prSet>
      <dgm:spPr/>
    </dgm:pt>
    <dgm:pt modelId="{8BAFB31A-5097-47E5-AF11-87998AA2326F}" type="pres">
      <dgm:prSet presAssocID="{563CD5F3-F5CF-4456-9141-94585F9F1619}" presName="Triangle" presStyleLbl="alignNode1" presStyleIdx="9" presStyleCnt="11"/>
      <dgm:spPr/>
    </dgm:pt>
    <dgm:pt modelId="{39129C5A-EA69-43E5-B6D9-B14162B50E95}" type="pres">
      <dgm:prSet presAssocID="{D5A8ED6B-D40F-469A-957E-135BBACC4D96}" presName="sibTrans" presStyleCnt="0"/>
      <dgm:spPr/>
    </dgm:pt>
    <dgm:pt modelId="{272294DE-0CCF-4EDD-9C71-156056F84244}" type="pres">
      <dgm:prSet presAssocID="{D5A8ED6B-D40F-469A-957E-135BBACC4D96}" presName="space" presStyleCnt="0"/>
      <dgm:spPr/>
    </dgm:pt>
    <dgm:pt modelId="{319AB2FD-AF32-4A96-98F2-8AECD5F5DBCA}" type="pres">
      <dgm:prSet presAssocID="{15241495-3870-430A-B60D-053696548BFA}" presName="composite" presStyleCnt="0"/>
      <dgm:spPr/>
    </dgm:pt>
    <dgm:pt modelId="{D81C8258-FB73-4039-B0CB-9D14E9A5D6DF}" type="pres">
      <dgm:prSet presAssocID="{15241495-3870-430A-B60D-053696548BFA}" presName="LShape" presStyleLbl="alignNode1" presStyleIdx="10" presStyleCnt="11"/>
      <dgm:spPr/>
    </dgm:pt>
    <dgm:pt modelId="{152915B7-1524-4592-AAF7-5798A7F16C28}" type="pres">
      <dgm:prSet presAssocID="{15241495-3870-430A-B60D-053696548BFA}" presName="ParentText" presStyleLbl="revTx" presStyleIdx="5" presStyleCnt="6" custScaleX="112523">
        <dgm:presLayoutVars>
          <dgm:chMax val="0"/>
          <dgm:chPref val="0"/>
          <dgm:bulletEnabled val="1"/>
        </dgm:presLayoutVars>
      </dgm:prSet>
      <dgm:spPr/>
    </dgm:pt>
  </dgm:ptLst>
  <dgm:cxnLst>
    <dgm:cxn modelId="{07F01703-54F2-449E-9848-3601F4110649}" srcId="{0833E875-94CF-4BE1-9950-AF4F24AAEAAF}" destId="{15241495-3870-430A-B60D-053696548BFA}" srcOrd="5" destOrd="0" parTransId="{F951C63F-7109-4A71-87CA-D590B3F1E2E4}" sibTransId="{D72B3E2C-58FF-4026-965A-E8C6F3558262}"/>
    <dgm:cxn modelId="{FA48E109-3516-4C7C-871B-472582E20143}" type="presOf" srcId="{15241495-3870-430A-B60D-053696548BFA}" destId="{152915B7-1524-4592-AAF7-5798A7F16C28}" srcOrd="0" destOrd="0" presId="urn:microsoft.com/office/officeart/2009/3/layout/StepUpProcess"/>
    <dgm:cxn modelId="{59630620-2541-4E0D-9B5E-04A893D13A8E}" type="presOf" srcId="{D6E0218E-8AE5-45B5-89AE-91A048769EF5}" destId="{04CC942C-2376-4073-82CF-AE70B92C53CD}" srcOrd="0" destOrd="0" presId="urn:microsoft.com/office/officeart/2009/3/layout/StepUpProcess"/>
    <dgm:cxn modelId="{8AC1ED5C-0F86-485A-B05D-8A2D279C9E3B}" srcId="{0833E875-94CF-4BE1-9950-AF4F24AAEAAF}" destId="{D6E0218E-8AE5-45B5-89AE-91A048769EF5}" srcOrd="2" destOrd="0" parTransId="{0F9AC706-4B83-40C0-88D1-38A52CC6FE04}" sibTransId="{983D548D-E7B7-48CE-844C-78D100E5C521}"/>
    <dgm:cxn modelId="{C5B2BC87-5547-4565-AC57-FE8F49D3B279}" type="presOf" srcId="{563CD5F3-F5CF-4456-9141-94585F9F1619}" destId="{2C42318A-1275-4329-820A-1DDEACF77FD2}" srcOrd="0" destOrd="0" presId="urn:microsoft.com/office/officeart/2009/3/layout/StepUpProcess"/>
    <dgm:cxn modelId="{5FF1FB8F-A29A-470E-AE4E-4F1CA70DF423}" srcId="{0833E875-94CF-4BE1-9950-AF4F24AAEAAF}" destId="{65961A11-3F44-4A12-A1B6-E58DD87DBE4A}" srcOrd="1" destOrd="0" parTransId="{5BA97DD3-B129-4B94-B525-F0B1EBE1B240}" sibTransId="{ED3917D4-65F5-4BA1-B67D-1CC76035E8EF}"/>
    <dgm:cxn modelId="{FA013291-EFEE-427C-A89C-C85D1F44BA2F}" type="presOf" srcId="{246FD726-5DC2-4419-BA90-563BB4AF7ED2}" destId="{E6400D0E-8E3B-4ED0-BBDA-9DE2401003A0}" srcOrd="0" destOrd="0" presId="urn:microsoft.com/office/officeart/2009/3/layout/StepUpProcess"/>
    <dgm:cxn modelId="{B6DD489D-C0FD-4007-94CE-28315BE57480}" srcId="{0833E875-94CF-4BE1-9950-AF4F24AAEAAF}" destId="{563CD5F3-F5CF-4456-9141-94585F9F1619}" srcOrd="4" destOrd="0" parTransId="{87A642DE-EEA4-49C1-8BB6-5C1928CB8B64}" sibTransId="{D5A8ED6B-D40F-469A-957E-135BBACC4D96}"/>
    <dgm:cxn modelId="{94347A9F-6534-419A-978E-122CF95BF0D3}" type="presOf" srcId="{69853D56-E992-4878-9260-F16E5C81CB6D}" destId="{1B7F7562-DDD9-4A79-AD7A-FCAB78B07117}" srcOrd="0" destOrd="0" presId="urn:microsoft.com/office/officeart/2009/3/layout/StepUpProcess"/>
    <dgm:cxn modelId="{0BDCF9C1-FEEB-45A8-9369-98518A298BA0}" srcId="{0833E875-94CF-4BE1-9950-AF4F24AAEAAF}" destId="{69853D56-E992-4878-9260-F16E5C81CB6D}" srcOrd="0" destOrd="0" parTransId="{E0B53434-C8BB-4BAA-9903-3BB2112BACF2}" sibTransId="{3CB70082-B420-4E9C-8014-A28C7D1512B1}"/>
    <dgm:cxn modelId="{A8648CD6-0003-4B41-967F-ABC623AAC95D}" type="presOf" srcId="{0833E875-94CF-4BE1-9950-AF4F24AAEAAF}" destId="{9DD7F209-CF79-498D-8B66-DB387F2D100C}" srcOrd="0" destOrd="0" presId="urn:microsoft.com/office/officeart/2009/3/layout/StepUpProcess"/>
    <dgm:cxn modelId="{4883A3E4-06F3-42B7-A34F-9AD3A7840DEC}" srcId="{0833E875-94CF-4BE1-9950-AF4F24AAEAAF}" destId="{246FD726-5DC2-4419-BA90-563BB4AF7ED2}" srcOrd="3" destOrd="0" parTransId="{C8734AEC-4642-46BD-B8B1-55AAA6BDC1AF}" sibTransId="{D9010146-027E-40E3-8EFE-80F930865569}"/>
    <dgm:cxn modelId="{6AE1F4F4-9652-4955-AB8A-A4CBDD884B17}" type="presOf" srcId="{65961A11-3F44-4A12-A1B6-E58DD87DBE4A}" destId="{0A60B3D4-7781-41CF-B983-F93522FF8266}" srcOrd="0" destOrd="0" presId="urn:microsoft.com/office/officeart/2009/3/layout/StepUpProcess"/>
    <dgm:cxn modelId="{3153682B-4929-4730-A66A-6C9FF166B568}" type="presParOf" srcId="{9DD7F209-CF79-498D-8B66-DB387F2D100C}" destId="{E9B2991E-86E1-4278-BABD-3150428579FA}" srcOrd="0" destOrd="0" presId="urn:microsoft.com/office/officeart/2009/3/layout/StepUpProcess"/>
    <dgm:cxn modelId="{107D2273-1C7F-44D2-A82A-5F159A67059D}" type="presParOf" srcId="{E9B2991E-86E1-4278-BABD-3150428579FA}" destId="{8E1F69A7-8073-4C5C-9E02-96717F51B591}" srcOrd="0" destOrd="0" presId="urn:microsoft.com/office/officeart/2009/3/layout/StepUpProcess"/>
    <dgm:cxn modelId="{43830D91-09D2-42F8-889B-02768BE0BEC0}" type="presParOf" srcId="{E9B2991E-86E1-4278-BABD-3150428579FA}" destId="{1B7F7562-DDD9-4A79-AD7A-FCAB78B07117}" srcOrd="1" destOrd="0" presId="urn:microsoft.com/office/officeart/2009/3/layout/StepUpProcess"/>
    <dgm:cxn modelId="{9BA97F6E-E7E4-4E7F-8CA0-3ADC3819E80A}" type="presParOf" srcId="{E9B2991E-86E1-4278-BABD-3150428579FA}" destId="{BA80F875-E65A-4FDD-8EE8-F9D50B48A79E}" srcOrd="2" destOrd="0" presId="urn:microsoft.com/office/officeart/2009/3/layout/StepUpProcess"/>
    <dgm:cxn modelId="{3FCBBBFD-C058-4DD9-9B91-C3DF23F1D4C3}" type="presParOf" srcId="{9DD7F209-CF79-498D-8B66-DB387F2D100C}" destId="{DC2A1F9B-11E0-4033-885C-79A9BED3A176}" srcOrd="1" destOrd="0" presId="urn:microsoft.com/office/officeart/2009/3/layout/StepUpProcess"/>
    <dgm:cxn modelId="{8882B200-CB27-47F3-9238-8F06DAB5DBEA}" type="presParOf" srcId="{DC2A1F9B-11E0-4033-885C-79A9BED3A176}" destId="{5F34F730-0926-414E-8716-D708732902B8}" srcOrd="0" destOrd="0" presId="urn:microsoft.com/office/officeart/2009/3/layout/StepUpProcess"/>
    <dgm:cxn modelId="{A0472941-C11D-4BCC-AB69-CFA273E8EE80}" type="presParOf" srcId="{9DD7F209-CF79-498D-8B66-DB387F2D100C}" destId="{F57826D3-6379-40FD-83B0-FB6DD1732250}" srcOrd="2" destOrd="0" presId="urn:microsoft.com/office/officeart/2009/3/layout/StepUpProcess"/>
    <dgm:cxn modelId="{26F857B2-A358-45D1-94F5-75AF4EA2872A}" type="presParOf" srcId="{F57826D3-6379-40FD-83B0-FB6DD1732250}" destId="{5B70471C-FD6A-4C47-942F-C2EC69CB58CF}" srcOrd="0" destOrd="0" presId="urn:microsoft.com/office/officeart/2009/3/layout/StepUpProcess"/>
    <dgm:cxn modelId="{7D783F56-9E3A-4132-8906-7B3690A1D329}" type="presParOf" srcId="{F57826D3-6379-40FD-83B0-FB6DD1732250}" destId="{0A60B3D4-7781-41CF-B983-F93522FF8266}" srcOrd="1" destOrd="0" presId="urn:microsoft.com/office/officeart/2009/3/layout/StepUpProcess"/>
    <dgm:cxn modelId="{CD7A936A-ECA7-46A0-BA67-E59786CB4F48}" type="presParOf" srcId="{F57826D3-6379-40FD-83B0-FB6DD1732250}" destId="{1AE07851-0139-46C7-8CF2-3E83861C90D1}" srcOrd="2" destOrd="0" presId="urn:microsoft.com/office/officeart/2009/3/layout/StepUpProcess"/>
    <dgm:cxn modelId="{9A52BA8E-9B4D-4FA1-B72B-D599302938DA}" type="presParOf" srcId="{9DD7F209-CF79-498D-8B66-DB387F2D100C}" destId="{3DAFF948-3309-4A42-B60C-630C76B4465E}" srcOrd="3" destOrd="0" presId="urn:microsoft.com/office/officeart/2009/3/layout/StepUpProcess"/>
    <dgm:cxn modelId="{99A9431D-8BB4-42D1-9F35-944F196290B8}" type="presParOf" srcId="{3DAFF948-3309-4A42-B60C-630C76B4465E}" destId="{3855110F-EDC7-4692-BB0C-532DF6C5EA80}" srcOrd="0" destOrd="0" presId="urn:microsoft.com/office/officeart/2009/3/layout/StepUpProcess"/>
    <dgm:cxn modelId="{F14861B6-A5F9-448E-86A4-08E2D92A4B85}" type="presParOf" srcId="{9DD7F209-CF79-498D-8B66-DB387F2D100C}" destId="{28F16147-98A0-4F14-8F70-E5667F073411}" srcOrd="4" destOrd="0" presId="urn:microsoft.com/office/officeart/2009/3/layout/StepUpProcess"/>
    <dgm:cxn modelId="{A1B086EB-46F7-4D7E-AB3A-A89E92B6DA9C}" type="presParOf" srcId="{28F16147-98A0-4F14-8F70-E5667F073411}" destId="{4DE51E93-4559-41E3-AEC8-A0C941567CE7}" srcOrd="0" destOrd="0" presId="urn:microsoft.com/office/officeart/2009/3/layout/StepUpProcess"/>
    <dgm:cxn modelId="{57159DB7-48D0-4585-A983-F1A03C400670}" type="presParOf" srcId="{28F16147-98A0-4F14-8F70-E5667F073411}" destId="{04CC942C-2376-4073-82CF-AE70B92C53CD}" srcOrd="1" destOrd="0" presId="urn:microsoft.com/office/officeart/2009/3/layout/StepUpProcess"/>
    <dgm:cxn modelId="{5A5D36DA-183C-4AE7-AF61-F7FB6E5F7423}" type="presParOf" srcId="{28F16147-98A0-4F14-8F70-E5667F073411}" destId="{9B7878DB-F425-45F9-B479-B9ECCBB4D30F}" srcOrd="2" destOrd="0" presId="urn:microsoft.com/office/officeart/2009/3/layout/StepUpProcess"/>
    <dgm:cxn modelId="{A5BFC6DF-7931-4389-A7DD-4742C95DA2E4}" type="presParOf" srcId="{9DD7F209-CF79-498D-8B66-DB387F2D100C}" destId="{B71B7E66-9485-4B87-A001-61C9543084D6}" srcOrd="5" destOrd="0" presId="urn:microsoft.com/office/officeart/2009/3/layout/StepUpProcess"/>
    <dgm:cxn modelId="{42BB56F4-7E83-4387-AE64-03F8185AE701}" type="presParOf" srcId="{B71B7E66-9485-4B87-A001-61C9543084D6}" destId="{C914D504-56EA-49F1-80D3-344520A6E074}" srcOrd="0" destOrd="0" presId="urn:microsoft.com/office/officeart/2009/3/layout/StepUpProcess"/>
    <dgm:cxn modelId="{14B5AEAF-F658-4921-BEC6-2870166FE10E}" type="presParOf" srcId="{9DD7F209-CF79-498D-8B66-DB387F2D100C}" destId="{7E45B589-97B1-46B5-B22E-D2EBE974DEB4}" srcOrd="6" destOrd="0" presId="urn:microsoft.com/office/officeart/2009/3/layout/StepUpProcess"/>
    <dgm:cxn modelId="{C72C6267-5952-44AD-9BF4-0B60AA62850A}" type="presParOf" srcId="{7E45B589-97B1-46B5-B22E-D2EBE974DEB4}" destId="{B44F9BC9-FD06-4943-AEF9-1B34EE25770B}" srcOrd="0" destOrd="0" presId="urn:microsoft.com/office/officeart/2009/3/layout/StepUpProcess"/>
    <dgm:cxn modelId="{2588CA74-1A7C-4E75-BEB9-DC20FFD852AA}" type="presParOf" srcId="{7E45B589-97B1-46B5-B22E-D2EBE974DEB4}" destId="{E6400D0E-8E3B-4ED0-BBDA-9DE2401003A0}" srcOrd="1" destOrd="0" presId="urn:microsoft.com/office/officeart/2009/3/layout/StepUpProcess"/>
    <dgm:cxn modelId="{49A6F6EA-3DCE-4097-B95A-2372C800908E}" type="presParOf" srcId="{7E45B589-97B1-46B5-B22E-D2EBE974DEB4}" destId="{242C83BE-531F-4BDD-BE16-971F92C9CD7E}" srcOrd="2" destOrd="0" presId="urn:microsoft.com/office/officeart/2009/3/layout/StepUpProcess"/>
    <dgm:cxn modelId="{B4C8D773-871B-41FF-9059-E1FCF9B9EB4A}" type="presParOf" srcId="{9DD7F209-CF79-498D-8B66-DB387F2D100C}" destId="{D212E4F8-B691-4AB3-8B00-8163C8D0D707}" srcOrd="7" destOrd="0" presId="urn:microsoft.com/office/officeart/2009/3/layout/StepUpProcess"/>
    <dgm:cxn modelId="{6753126C-9AF7-4854-BF3C-1536FEBD079A}" type="presParOf" srcId="{D212E4F8-B691-4AB3-8B00-8163C8D0D707}" destId="{8F3D766A-F7A8-49ED-BD10-4E349C430450}" srcOrd="0" destOrd="0" presId="urn:microsoft.com/office/officeart/2009/3/layout/StepUpProcess"/>
    <dgm:cxn modelId="{356618DC-B74C-4BCA-B592-A881C8A2CAAA}" type="presParOf" srcId="{9DD7F209-CF79-498D-8B66-DB387F2D100C}" destId="{655F8918-DA90-49A9-8EFE-03A5CA8FE39F}" srcOrd="8" destOrd="0" presId="urn:microsoft.com/office/officeart/2009/3/layout/StepUpProcess"/>
    <dgm:cxn modelId="{0E9D9489-4DCA-4D1B-B4C5-9B14AA3D596E}" type="presParOf" srcId="{655F8918-DA90-49A9-8EFE-03A5CA8FE39F}" destId="{D9C808F6-97BB-4F78-8872-C96C77C0888A}" srcOrd="0" destOrd="0" presId="urn:microsoft.com/office/officeart/2009/3/layout/StepUpProcess"/>
    <dgm:cxn modelId="{85B89A85-C905-4D95-A251-0A9858EF2632}" type="presParOf" srcId="{655F8918-DA90-49A9-8EFE-03A5CA8FE39F}" destId="{2C42318A-1275-4329-820A-1DDEACF77FD2}" srcOrd="1" destOrd="0" presId="urn:microsoft.com/office/officeart/2009/3/layout/StepUpProcess"/>
    <dgm:cxn modelId="{6D317BBD-65CF-4B56-AE26-E286454D267B}" type="presParOf" srcId="{655F8918-DA90-49A9-8EFE-03A5CA8FE39F}" destId="{8BAFB31A-5097-47E5-AF11-87998AA2326F}" srcOrd="2" destOrd="0" presId="urn:microsoft.com/office/officeart/2009/3/layout/StepUpProcess"/>
    <dgm:cxn modelId="{579A108B-718C-483B-90BE-18DBB5622FDC}" type="presParOf" srcId="{9DD7F209-CF79-498D-8B66-DB387F2D100C}" destId="{39129C5A-EA69-43E5-B6D9-B14162B50E95}" srcOrd="9" destOrd="0" presId="urn:microsoft.com/office/officeart/2009/3/layout/StepUpProcess"/>
    <dgm:cxn modelId="{4074832A-176F-49D3-A8E5-10166649C708}" type="presParOf" srcId="{39129C5A-EA69-43E5-B6D9-B14162B50E95}" destId="{272294DE-0CCF-4EDD-9C71-156056F84244}" srcOrd="0" destOrd="0" presId="urn:microsoft.com/office/officeart/2009/3/layout/StepUpProcess"/>
    <dgm:cxn modelId="{AD394C12-9454-4E58-8C59-78A5CCD540E3}" type="presParOf" srcId="{9DD7F209-CF79-498D-8B66-DB387F2D100C}" destId="{319AB2FD-AF32-4A96-98F2-8AECD5F5DBCA}" srcOrd="10" destOrd="0" presId="urn:microsoft.com/office/officeart/2009/3/layout/StepUpProcess"/>
    <dgm:cxn modelId="{AFEE9288-69CF-4344-998B-F11C4AEB598A}" type="presParOf" srcId="{319AB2FD-AF32-4A96-98F2-8AECD5F5DBCA}" destId="{D81C8258-FB73-4039-B0CB-9D14E9A5D6DF}" srcOrd="0" destOrd="0" presId="urn:microsoft.com/office/officeart/2009/3/layout/StepUpProcess"/>
    <dgm:cxn modelId="{28527FA1-9061-4650-9543-DAA86DDAA886}" type="presParOf" srcId="{319AB2FD-AF32-4A96-98F2-8AECD5F5DBCA}" destId="{152915B7-1524-4592-AAF7-5798A7F16C28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1F69A7-8073-4C5C-9E02-96717F51B591}">
      <dsp:nvSpPr>
        <dsp:cNvPr id="0" name=""/>
        <dsp:cNvSpPr/>
      </dsp:nvSpPr>
      <dsp:spPr>
        <a:xfrm rot="5400000">
          <a:off x="229598" y="2541612"/>
          <a:ext cx="691383" cy="115044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7F7562-DDD9-4A79-AD7A-FCAB78B07117}">
      <dsp:nvSpPr>
        <dsp:cNvPr id="0" name=""/>
        <dsp:cNvSpPr/>
      </dsp:nvSpPr>
      <dsp:spPr>
        <a:xfrm>
          <a:off x="114189" y="2885347"/>
          <a:ext cx="1038629" cy="9104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err="1">
              <a:latin typeface="+mn-lt"/>
            </a:rPr>
            <a:t>Godkjenning</a:t>
          </a:r>
          <a:r>
            <a:rPr lang="en-US" sz="1100" b="1" kern="1200">
              <a:latin typeface="+mn-lt"/>
            </a:rPr>
            <a:t>    </a:t>
          </a:r>
          <a:r>
            <a:rPr lang="en-US" sz="1100" b="1" kern="1200" err="1">
              <a:latin typeface="+mn-lt"/>
            </a:rPr>
            <a:t>og</a:t>
          </a:r>
          <a:r>
            <a:rPr lang="en-US" sz="1100" b="1" kern="1200">
              <a:latin typeface="+mn-lt"/>
            </a:rPr>
            <a:t> </a:t>
          </a:r>
          <a:r>
            <a:rPr lang="en-US" sz="1100" b="1" kern="1200" err="1">
              <a:latin typeface="+mn-lt"/>
            </a:rPr>
            <a:t>oppretting</a:t>
          </a:r>
          <a:r>
            <a:rPr lang="en-US" sz="1100" b="1" kern="1200">
              <a:latin typeface="+mn-lt"/>
            </a:rPr>
            <a:t> av </a:t>
          </a:r>
          <a:r>
            <a:rPr lang="en-US" sz="1100" b="1" kern="1200" err="1">
              <a:latin typeface="+mn-lt"/>
            </a:rPr>
            <a:t>nye</a:t>
          </a:r>
          <a:r>
            <a:rPr lang="en-US" sz="1100" b="1" kern="1200">
              <a:latin typeface="+mn-lt"/>
            </a:rPr>
            <a:t> </a:t>
          </a:r>
          <a:r>
            <a:rPr lang="en-US" sz="1100" b="1" kern="1200" err="1">
              <a:latin typeface="+mn-lt"/>
            </a:rPr>
            <a:t>pensumlister</a:t>
          </a:r>
          <a:r>
            <a:rPr lang="en-US" sz="1100" b="1" kern="1200">
              <a:latin typeface="+mn-lt"/>
            </a:rPr>
            <a:t>, </a:t>
          </a:r>
          <a:r>
            <a:rPr lang="en-US" sz="1100" b="1" kern="1200" err="1">
              <a:latin typeface="+mn-lt"/>
            </a:rPr>
            <a:t>og</a:t>
          </a:r>
          <a:r>
            <a:rPr lang="en-US" sz="1100" b="1" kern="1200">
              <a:latin typeface="+mn-lt"/>
            </a:rPr>
            <a:t> </a:t>
          </a:r>
          <a:r>
            <a:rPr lang="en-US" sz="1100" b="1" kern="1200" err="1">
              <a:latin typeface="+mn-lt"/>
            </a:rPr>
            <a:t>større</a:t>
          </a:r>
          <a:r>
            <a:rPr lang="en-US" sz="1100" b="1" kern="1200">
              <a:latin typeface="+mn-lt"/>
            </a:rPr>
            <a:t> </a:t>
          </a:r>
          <a:r>
            <a:rPr lang="en-US" sz="1100" b="1" kern="1200" err="1">
              <a:latin typeface="+mn-lt"/>
            </a:rPr>
            <a:t>endringer</a:t>
          </a:r>
          <a:r>
            <a:rPr lang="en-US" sz="1100" b="1" kern="1200">
              <a:latin typeface="+mn-lt"/>
            </a:rPr>
            <a:t> </a:t>
          </a:r>
          <a:r>
            <a:rPr lang="en-US" sz="1100" b="1" kern="1200" err="1">
              <a:latin typeface="+mn-lt"/>
            </a:rPr>
            <a:t>i</a:t>
          </a:r>
          <a:r>
            <a:rPr lang="en-US" sz="1100" b="1" kern="1200">
              <a:latin typeface="+mn-lt"/>
            </a:rPr>
            <a:t> </a:t>
          </a:r>
          <a:r>
            <a:rPr lang="en-US" sz="1100" b="1" kern="1200" err="1">
              <a:latin typeface="+mn-lt"/>
            </a:rPr>
            <a:t>eksisterende</a:t>
          </a:r>
          <a:r>
            <a:rPr lang="en-US" sz="1100" b="1" kern="1200">
              <a:latin typeface="+mn-lt"/>
            </a:rPr>
            <a:t> </a:t>
          </a:r>
          <a:r>
            <a:rPr lang="en-US" sz="1100" b="1" kern="1200" err="1">
              <a:latin typeface="+mn-lt"/>
            </a:rPr>
            <a:t>emn</a:t>
          </a:r>
          <a:endParaRPr lang="en-US" sz="1100" b="1" kern="1200">
            <a:latin typeface="+mn-lt"/>
          </a:endParaRP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kern="1200" err="1">
              <a:latin typeface="+mn-lt"/>
            </a:rPr>
            <a:t>Hvem</a:t>
          </a:r>
          <a:r>
            <a:rPr lang="en-US" sz="1100" b="0" kern="1200">
              <a:latin typeface="+mn-lt"/>
            </a:rPr>
            <a:t> </a:t>
          </a:r>
          <a:r>
            <a:rPr lang="en-US" sz="1100" b="0" kern="1200" err="1">
              <a:latin typeface="+mn-lt"/>
            </a:rPr>
            <a:t>er</a:t>
          </a:r>
          <a:r>
            <a:rPr lang="en-US" sz="1100" b="0" kern="1200">
              <a:latin typeface="+mn-lt"/>
            </a:rPr>
            <a:t> </a:t>
          </a:r>
          <a:r>
            <a:rPr lang="en-US" sz="1100" b="0" kern="1200" err="1">
              <a:latin typeface="+mn-lt"/>
            </a:rPr>
            <a:t>inne</a:t>
          </a:r>
          <a:r>
            <a:rPr lang="en-US" sz="1100" b="0" kern="1200">
              <a:latin typeface="+mn-lt"/>
            </a:rPr>
            <a:t> </a:t>
          </a:r>
          <a:r>
            <a:rPr lang="en-US" sz="1100" b="0" kern="1200" err="1">
              <a:latin typeface="+mn-lt"/>
            </a:rPr>
            <a:t>i</a:t>
          </a:r>
          <a:r>
            <a:rPr lang="en-US" sz="1100" b="0" kern="1200">
              <a:latin typeface="+mn-lt"/>
            </a:rPr>
            <a:t> </a:t>
          </a:r>
          <a:r>
            <a:rPr lang="en-US" sz="1100" b="0" kern="1200" err="1">
              <a:latin typeface="+mn-lt"/>
            </a:rPr>
            <a:t>arbeidet</a:t>
          </a:r>
          <a:r>
            <a:rPr lang="en-US" sz="1100" b="0" kern="1200">
              <a:latin typeface="+mn-lt"/>
            </a:rPr>
            <a:t>? </a:t>
          </a:r>
          <a:r>
            <a:rPr lang="en-US" sz="1100" b="0" kern="1200" err="1">
              <a:latin typeface="+mn-lt"/>
            </a:rPr>
            <a:t>Avhengig</a:t>
          </a:r>
          <a:r>
            <a:rPr lang="en-US" sz="1100" b="0" kern="1200">
              <a:latin typeface="+mn-lt"/>
            </a:rPr>
            <a:t> av </a:t>
          </a:r>
          <a:r>
            <a:rPr lang="en-US" sz="1100" b="0" kern="1200" err="1">
              <a:latin typeface="+mn-lt"/>
            </a:rPr>
            <a:t>hvordan</a:t>
          </a:r>
          <a:r>
            <a:rPr lang="en-US" sz="1100" b="0" kern="1200">
              <a:latin typeface="+mn-lt"/>
            </a:rPr>
            <a:t> </a:t>
          </a:r>
          <a:r>
            <a:rPr lang="en-US" sz="1100" b="0" kern="1200" err="1">
              <a:latin typeface="+mn-lt"/>
            </a:rPr>
            <a:t>instituttene</a:t>
          </a:r>
          <a:r>
            <a:rPr lang="en-US" sz="1100" b="0" kern="1200">
              <a:latin typeface="+mn-lt"/>
            </a:rPr>
            <a:t> har </a:t>
          </a:r>
          <a:r>
            <a:rPr lang="en-US" sz="1100" b="0" kern="1200" err="1">
              <a:latin typeface="+mn-lt"/>
            </a:rPr>
            <a:t>løst</a:t>
          </a:r>
          <a:r>
            <a:rPr lang="en-US" sz="1100" b="0" kern="1200">
              <a:latin typeface="+mn-lt"/>
            </a:rPr>
            <a:t> </a:t>
          </a:r>
          <a:r>
            <a:rPr lang="en-US" sz="1100" b="0" kern="1200" err="1">
              <a:latin typeface="+mn-lt"/>
            </a:rPr>
            <a:t>forvaltningen</a:t>
          </a:r>
          <a:r>
            <a:rPr lang="en-US" sz="1100" b="0" kern="1200">
              <a:latin typeface="+mn-lt"/>
            </a:rPr>
            <a:t> av </a:t>
          </a:r>
          <a:r>
            <a:rPr lang="en-US" sz="1100" b="0" kern="1200" err="1">
              <a:latin typeface="+mn-lt"/>
            </a:rPr>
            <a:t>emnene</a:t>
          </a:r>
          <a:endParaRPr lang="en-US" sz="1100" b="0" kern="1200">
            <a:latin typeface="+mn-lt"/>
          </a:endParaRP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114189" y="2885347"/>
        <a:ext cx="1038629" cy="910419"/>
      </dsp:txXfrm>
    </dsp:sp>
    <dsp:sp modelId="{BA80F875-E65A-4FDD-8EE8-F9D50B48A79E}">
      <dsp:nvSpPr>
        <dsp:cNvPr id="0" name=""/>
        <dsp:cNvSpPr/>
      </dsp:nvSpPr>
      <dsp:spPr>
        <a:xfrm>
          <a:off x="956851" y="2456914"/>
          <a:ext cx="195967" cy="195967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70471C-FD6A-4C47-942F-C2EC69CB58CF}">
      <dsp:nvSpPr>
        <dsp:cNvPr id="0" name=""/>
        <dsp:cNvSpPr/>
      </dsp:nvSpPr>
      <dsp:spPr>
        <a:xfrm rot="5400000">
          <a:off x="1501084" y="2226981"/>
          <a:ext cx="691383" cy="115044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60B3D4-7781-41CF-B983-F93522FF8266}">
      <dsp:nvSpPr>
        <dsp:cNvPr id="0" name=""/>
        <dsp:cNvSpPr/>
      </dsp:nvSpPr>
      <dsp:spPr>
        <a:xfrm>
          <a:off x="1342987" y="2570717"/>
          <a:ext cx="1124004" cy="9104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Lage </a:t>
          </a:r>
          <a:r>
            <a:rPr lang="en-US" sz="1100" b="1" kern="1200" err="1"/>
            <a:t>og</a:t>
          </a:r>
          <a:r>
            <a:rPr lang="en-US" sz="1100" b="1" kern="1200">
              <a:latin typeface="Trebuchet MS" panose="020B0603020202020204"/>
            </a:rPr>
            <a:t> </a:t>
          </a:r>
          <a:r>
            <a:rPr lang="en-US" sz="1100" b="1" kern="1200" err="1">
              <a:latin typeface="Trebuchet MS" panose="020B0603020202020204"/>
            </a:rPr>
            <a:t>legge</a:t>
          </a:r>
          <a:r>
            <a:rPr lang="en-US" sz="1100" b="1" kern="1200"/>
            <a:t> inn </a:t>
          </a:r>
          <a:r>
            <a:rPr lang="en-US" sz="1100" b="1" kern="1200" err="1"/>
            <a:t>pensumlister</a:t>
          </a:r>
          <a:r>
            <a:rPr lang="en-US" sz="1100" b="1" kern="1200">
              <a:latin typeface="Trebuchet MS" panose="020B0603020202020204"/>
            </a:rPr>
            <a:t>, </a:t>
          </a:r>
          <a:r>
            <a:rPr lang="en-US" sz="1100" b="0" kern="1200" err="1">
              <a:latin typeface="Trebuchet MS" panose="020B0603020202020204"/>
            </a:rPr>
            <a:t>studiekonsulenter</a:t>
          </a:r>
          <a:r>
            <a:rPr lang="en-US" sz="1100" b="0" kern="1200">
              <a:latin typeface="Trebuchet MS" panose="020B0603020202020204"/>
            </a:rPr>
            <a:t>, </a:t>
          </a:r>
          <a:r>
            <a:rPr lang="en-US" sz="1100" b="0" kern="1200" err="1">
              <a:latin typeface="Trebuchet MS" panose="020B0603020202020204"/>
            </a:rPr>
            <a:t>emneansvarlige</a:t>
          </a:r>
          <a:endParaRPr lang="en-US" sz="1100" b="0" kern="1200"/>
        </a:p>
      </dsp:txBody>
      <dsp:txXfrm>
        <a:off x="1342987" y="2570717"/>
        <a:ext cx="1124004" cy="910419"/>
      </dsp:txXfrm>
    </dsp:sp>
    <dsp:sp modelId="{1AE07851-0139-46C7-8CF2-3E83861C90D1}">
      <dsp:nvSpPr>
        <dsp:cNvPr id="0" name=""/>
        <dsp:cNvSpPr/>
      </dsp:nvSpPr>
      <dsp:spPr>
        <a:xfrm>
          <a:off x="2228336" y="2142284"/>
          <a:ext cx="195967" cy="195967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15ABC8-6AD1-49E1-B230-56226298C884}">
      <dsp:nvSpPr>
        <dsp:cNvPr id="0" name=""/>
        <dsp:cNvSpPr/>
      </dsp:nvSpPr>
      <dsp:spPr>
        <a:xfrm rot="5400000">
          <a:off x="2772569" y="1912351"/>
          <a:ext cx="691383" cy="115044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C23F94-6C13-43C7-B3C7-E232775EDA69}">
      <dsp:nvSpPr>
        <dsp:cNvPr id="0" name=""/>
        <dsp:cNvSpPr/>
      </dsp:nvSpPr>
      <dsp:spPr>
        <a:xfrm>
          <a:off x="2657160" y="2256087"/>
          <a:ext cx="1038629" cy="9104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l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>
              <a:latin typeface="Trebuchet MS" panose="020B0603020202020204"/>
            </a:rPr>
            <a:t>Levere </a:t>
          </a:r>
          <a:r>
            <a:rPr lang="en-US" sz="900" b="1" kern="1200" err="1">
              <a:latin typeface="Trebuchet MS" panose="020B0603020202020204"/>
            </a:rPr>
            <a:t>pensumlister</a:t>
          </a:r>
          <a:r>
            <a:rPr lang="en-US" sz="900" b="1" kern="1200">
              <a:latin typeface="Trebuchet MS" panose="020B0603020202020204"/>
            </a:rPr>
            <a:t> </a:t>
          </a:r>
          <a:r>
            <a:rPr lang="en-US" sz="900" b="1" kern="1200" err="1">
              <a:latin typeface="Trebuchet MS" panose="020B0603020202020204"/>
            </a:rPr>
            <a:t>til</a:t>
          </a:r>
          <a:r>
            <a:rPr lang="en-US" sz="900" b="1" kern="1200">
              <a:latin typeface="Trebuchet MS" panose="020B0603020202020204"/>
            </a:rPr>
            <a:t> </a:t>
          </a:r>
          <a:r>
            <a:rPr lang="en-US" sz="900" b="1" kern="1200" err="1">
              <a:latin typeface="Trebuchet MS" panose="020B0603020202020204"/>
            </a:rPr>
            <a:t>Akademika</a:t>
          </a:r>
          <a:endParaRPr lang="en-US" sz="900" kern="1200" err="1"/>
        </a:p>
        <a:p>
          <a:pPr marL="0" lvl="0" indent="0" algn="l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Trebuchet MS" panose="020B0603020202020204"/>
            </a:rPr>
            <a:t> </a:t>
          </a:r>
          <a:r>
            <a:rPr lang="en-US" sz="900" kern="1200" err="1"/>
            <a:t>studiekonsulenter</a:t>
          </a:r>
          <a:endParaRPr lang="en-US" sz="900" kern="1200"/>
        </a:p>
      </dsp:txBody>
      <dsp:txXfrm>
        <a:off x="2657160" y="2256087"/>
        <a:ext cx="1038629" cy="910419"/>
      </dsp:txXfrm>
    </dsp:sp>
    <dsp:sp modelId="{A4A41283-500A-4110-9712-5FE6713393D6}">
      <dsp:nvSpPr>
        <dsp:cNvPr id="0" name=""/>
        <dsp:cNvSpPr/>
      </dsp:nvSpPr>
      <dsp:spPr>
        <a:xfrm>
          <a:off x="3499821" y="1827654"/>
          <a:ext cx="195967" cy="195967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602CB4-929D-4798-BF88-598B81D657B3}">
      <dsp:nvSpPr>
        <dsp:cNvPr id="0" name=""/>
        <dsp:cNvSpPr/>
      </dsp:nvSpPr>
      <dsp:spPr>
        <a:xfrm rot="5400000">
          <a:off x="4044054" y="1597721"/>
          <a:ext cx="691383" cy="115044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BDD39E-26F6-4E2D-B8B8-9817996A6F70}">
      <dsp:nvSpPr>
        <dsp:cNvPr id="0" name=""/>
        <dsp:cNvSpPr/>
      </dsp:nvSpPr>
      <dsp:spPr>
        <a:xfrm>
          <a:off x="3822783" y="1941456"/>
          <a:ext cx="1250354" cy="9104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err="1"/>
            <a:t>Bestilling</a:t>
          </a:r>
          <a:r>
            <a:rPr lang="en-US" sz="1100" b="1" kern="1200"/>
            <a:t> av </a:t>
          </a:r>
          <a:r>
            <a:rPr lang="en-US" sz="1100" b="1" kern="1200" err="1"/>
            <a:t>Kompendier</a:t>
          </a:r>
          <a:endParaRPr lang="en-US" sz="1100" kern="1200"/>
        </a:p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err="1"/>
            <a:t>Utvelgelse</a:t>
          </a:r>
          <a:r>
            <a:rPr lang="en-US" sz="1100" kern="1200"/>
            <a:t> av </a:t>
          </a:r>
          <a:r>
            <a:rPr lang="en-US" sz="1100" kern="1200" err="1">
              <a:latin typeface="Trebuchet MS" panose="020B0603020202020204"/>
            </a:rPr>
            <a:t>artikler</a:t>
          </a:r>
          <a:r>
            <a:rPr lang="en-US" sz="1100" kern="1200">
              <a:latin typeface="Trebuchet MS" panose="020B0603020202020204"/>
            </a:rPr>
            <a:t>:</a:t>
          </a:r>
          <a:r>
            <a:rPr lang="en-US" sz="1100" kern="1200"/>
            <a:t> </a:t>
          </a:r>
          <a:r>
            <a:rPr lang="en-US" sz="1100" kern="1200" err="1"/>
            <a:t>Emneansvarlige</a:t>
          </a:r>
          <a:r>
            <a:rPr lang="en-US" sz="1100" kern="1200"/>
            <a:t>, </a:t>
          </a:r>
          <a:r>
            <a:rPr lang="en-US" sz="1100" kern="1200" err="1"/>
            <a:t>Sende</a:t>
          </a:r>
          <a:r>
            <a:rPr lang="en-US" sz="1100" kern="1200"/>
            <a:t> </a:t>
          </a:r>
          <a:r>
            <a:rPr lang="en-US" sz="1100" kern="1200" err="1"/>
            <a:t>til</a:t>
          </a:r>
          <a:r>
            <a:rPr lang="en-US" sz="1100" kern="1200"/>
            <a:t> </a:t>
          </a:r>
          <a:r>
            <a:rPr lang="en-US" sz="1100" kern="1200" err="1"/>
            <a:t>bestilling</a:t>
          </a:r>
          <a:r>
            <a:rPr lang="en-US" sz="1100" kern="1200"/>
            <a:t>: </a:t>
          </a:r>
          <a:r>
            <a:rPr lang="en-US" sz="1100" kern="1200" err="1"/>
            <a:t>studiekonsulenter</a:t>
          </a:r>
          <a:r>
            <a:rPr lang="en-US" sz="1100" kern="1200"/>
            <a:t>,</a:t>
          </a:r>
          <a:r>
            <a:rPr lang="en-US" sz="1100" kern="1200">
              <a:latin typeface="Trebuchet MS" panose="020B0603020202020204"/>
            </a:rPr>
            <a:t> 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err="1"/>
            <a:t>Utfører</a:t>
          </a:r>
          <a:r>
            <a:rPr lang="en-US" sz="1100" kern="1200"/>
            <a:t>: </a:t>
          </a:r>
          <a:r>
            <a:rPr lang="en-US" sz="1100" kern="1200" err="1"/>
            <a:t>Avdeling</a:t>
          </a:r>
          <a:r>
            <a:rPr lang="en-US" sz="1100" kern="1200"/>
            <a:t> for </a:t>
          </a:r>
          <a:r>
            <a:rPr lang="en-US" sz="1100" kern="1200" err="1"/>
            <a:t>studieadministrasjon</a:t>
          </a:r>
          <a:r>
            <a:rPr lang="en-US" sz="1100" kern="1200"/>
            <a:t> (</a:t>
          </a:r>
          <a:r>
            <a:rPr lang="en-US" sz="1100" kern="1200" err="1"/>
            <a:t>tidligere</a:t>
          </a:r>
          <a:r>
            <a:rPr lang="en-US" sz="1100" kern="1200"/>
            <a:t> var det </a:t>
          </a:r>
          <a:r>
            <a:rPr lang="en-US" sz="1100" kern="1200" err="1"/>
            <a:t>Akademika</a:t>
          </a:r>
          <a:r>
            <a:rPr lang="en-US" sz="1100" kern="1200"/>
            <a:t>)</a:t>
          </a:r>
          <a:endParaRPr lang="en-US" sz="1100" b="0" kern="1200">
            <a:latin typeface="Trebuchet MS" panose="020B0603020202020204"/>
          </a:endParaRPr>
        </a:p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b="0" kern="1200">
            <a:latin typeface="Trebuchet MS" panose="020B0603020202020204"/>
          </a:endParaRPr>
        </a:p>
      </dsp:txBody>
      <dsp:txXfrm>
        <a:off x="3822783" y="1941456"/>
        <a:ext cx="1250354" cy="910419"/>
      </dsp:txXfrm>
    </dsp:sp>
    <dsp:sp modelId="{D3E734E2-9B66-4372-A620-166D7C7CB0CF}">
      <dsp:nvSpPr>
        <dsp:cNvPr id="0" name=""/>
        <dsp:cNvSpPr/>
      </dsp:nvSpPr>
      <dsp:spPr>
        <a:xfrm>
          <a:off x="4771307" y="1513024"/>
          <a:ext cx="195967" cy="195967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4F9BC9-FD06-4943-AEF9-1B34EE25770B}">
      <dsp:nvSpPr>
        <dsp:cNvPr id="0" name=""/>
        <dsp:cNvSpPr/>
      </dsp:nvSpPr>
      <dsp:spPr>
        <a:xfrm rot="5400000">
          <a:off x="5315539" y="1283090"/>
          <a:ext cx="691383" cy="115044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400D0E-8E3B-4ED0-BBDA-9DE2401003A0}">
      <dsp:nvSpPr>
        <dsp:cNvPr id="0" name=""/>
        <dsp:cNvSpPr/>
      </dsp:nvSpPr>
      <dsp:spPr>
        <a:xfrm>
          <a:off x="5200130" y="1626826"/>
          <a:ext cx="1038629" cy="9104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err="1"/>
            <a:t>Pensumlister</a:t>
          </a:r>
          <a:r>
            <a:rPr lang="en-US" sz="1100" b="1" kern="1200"/>
            <a:t> </a:t>
          </a:r>
          <a:r>
            <a:rPr lang="en-US" sz="1100" b="1" kern="1200" err="1"/>
            <a:t>til</a:t>
          </a:r>
          <a:r>
            <a:rPr lang="en-US" sz="1100" b="1" kern="1200"/>
            <a:t> </a:t>
          </a:r>
          <a:r>
            <a:rPr lang="en-US" sz="1100" b="1" kern="1200" err="1"/>
            <a:t>Bibliotek</a:t>
          </a:r>
          <a:r>
            <a:rPr lang="en-US" sz="1100" b="1" kern="1200"/>
            <a:t> for at de </a:t>
          </a:r>
          <a:r>
            <a:rPr lang="en-US" sz="1100" b="1" kern="1200" err="1"/>
            <a:t>skal</a:t>
          </a:r>
          <a:r>
            <a:rPr lang="en-US" sz="1100" b="1" kern="1200"/>
            <a:t> </a:t>
          </a:r>
          <a:r>
            <a:rPr lang="en-US" sz="1100" b="1" kern="1200" err="1"/>
            <a:t>bestille</a:t>
          </a:r>
          <a:r>
            <a:rPr lang="en-US" sz="1100" b="1" kern="1200"/>
            <a:t> </a:t>
          </a:r>
          <a:r>
            <a:rPr lang="en-US" sz="1100" b="1" kern="1200" err="1"/>
            <a:t>opp</a:t>
          </a:r>
          <a:r>
            <a:rPr lang="en-US" sz="1100" b="1" kern="1200"/>
            <a:t> ant</a:t>
          </a:r>
          <a:r>
            <a:rPr lang="en-US" sz="1100" b="1" kern="1200">
              <a:latin typeface="Trebuchet MS" panose="020B0603020202020204"/>
            </a:rPr>
            <a:t>.</a:t>
          </a:r>
          <a:r>
            <a:rPr lang="en-US" sz="1100" b="1" kern="1200"/>
            <a:t> </a:t>
          </a:r>
          <a:r>
            <a:rPr lang="en-US" sz="1100" b="1" kern="1200" err="1"/>
            <a:t>bøker</a:t>
          </a:r>
          <a:r>
            <a:rPr lang="en-US" sz="1100" b="1" kern="1200"/>
            <a:t>/</a:t>
          </a:r>
          <a:r>
            <a:rPr lang="en-US" sz="1100" b="1" kern="1200" err="1"/>
            <a:t>gjøre</a:t>
          </a:r>
          <a:r>
            <a:rPr lang="en-US" sz="1100" b="1" kern="1200"/>
            <a:t> </a:t>
          </a:r>
          <a:r>
            <a:rPr lang="en-US" sz="1100" b="1" kern="1200" err="1"/>
            <a:t>elektroniske</a:t>
          </a:r>
          <a:r>
            <a:rPr lang="en-US" sz="1100" b="1" kern="1200"/>
            <a:t> </a:t>
          </a:r>
          <a:r>
            <a:rPr lang="en-US" sz="1100" b="1" kern="1200" err="1"/>
            <a:t>ressurser</a:t>
          </a:r>
          <a:r>
            <a:rPr lang="en-US" sz="1100" b="1" kern="1200"/>
            <a:t> </a:t>
          </a:r>
          <a:r>
            <a:rPr lang="en-US" sz="1100" b="1" kern="1200" err="1"/>
            <a:t>kjent</a:t>
          </a:r>
          <a:r>
            <a:rPr lang="en-US" sz="1100" b="1" kern="1200"/>
            <a:t> </a:t>
          </a:r>
          <a:r>
            <a:rPr lang="en-US" sz="1100" b="1" kern="1200" err="1"/>
            <a:t>og</a:t>
          </a:r>
          <a:r>
            <a:rPr lang="en-US" sz="1100" b="1" kern="1200"/>
            <a:t> </a:t>
          </a:r>
          <a:r>
            <a:rPr lang="en-US" sz="1100" b="1" kern="1200" err="1"/>
            <a:t>tilgjengelig</a:t>
          </a:r>
          <a:endParaRPr lang="en-US" sz="1100" b="1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err="1"/>
            <a:t>Fagreferenter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err="1"/>
            <a:t>Studiekonsulenter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err="1"/>
            <a:t>Emneansvarlige</a:t>
          </a:r>
          <a:endParaRPr lang="en-US" sz="1100" b="0" kern="1200">
            <a:latin typeface="Trebuchet MS" panose="020B0603020202020204"/>
          </a:endParaRPr>
        </a:p>
      </dsp:txBody>
      <dsp:txXfrm>
        <a:off x="5200130" y="1626826"/>
        <a:ext cx="1038629" cy="910419"/>
      </dsp:txXfrm>
    </dsp:sp>
    <dsp:sp modelId="{242C83BE-531F-4BDD-BE16-971F92C9CD7E}">
      <dsp:nvSpPr>
        <dsp:cNvPr id="0" name=""/>
        <dsp:cNvSpPr/>
      </dsp:nvSpPr>
      <dsp:spPr>
        <a:xfrm>
          <a:off x="6042792" y="1198393"/>
          <a:ext cx="195967" cy="195967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C808F6-97BB-4F78-8872-C96C77C0888A}">
      <dsp:nvSpPr>
        <dsp:cNvPr id="0" name=""/>
        <dsp:cNvSpPr/>
      </dsp:nvSpPr>
      <dsp:spPr>
        <a:xfrm rot="5400000">
          <a:off x="6587025" y="968460"/>
          <a:ext cx="691383" cy="115044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42318A-1275-4329-820A-1DDEACF77FD2}">
      <dsp:nvSpPr>
        <dsp:cNvPr id="0" name=""/>
        <dsp:cNvSpPr/>
      </dsp:nvSpPr>
      <dsp:spPr>
        <a:xfrm>
          <a:off x="6381681" y="1312196"/>
          <a:ext cx="1218499" cy="9104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err="1"/>
            <a:t>Kvalitetssikring</a:t>
          </a:r>
          <a:r>
            <a:rPr lang="en-US" sz="1100" b="1" kern="1200"/>
            <a:t> av </a:t>
          </a:r>
          <a:r>
            <a:rPr lang="en-US" sz="1100" b="1" kern="1200" err="1"/>
            <a:t>pensumlister</a:t>
          </a:r>
          <a:r>
            <a:rPr lang="en-US" sz="1100" b="1" kern="1200">
              <a:latin typeface="Trebuchet MS" panose="020B0603020202020204"/>
            </a:rPr>
            <a:t> </a:t>
          </a:r>
          <a:r>
            <a:rPr lang="en-US" sz="1100" b="1" kern="1200"/>
            <a:t> </a:t>
          </a:r>
          <a:r>
            <a:rPr lang="en-US" sz="1100" b="1" kern="1200" err="1"/>
            <a:t>før</a:t>
          </a:r>
          <a:r>
            <a:rPr lang="en-US" sz="1100" b="1" kern="1200"/>
            <a:t> </a:t>
          </a:r>
          <a:r>
            <a:rPr lang="en-US" sz="1100" b="1" kern="1200" err="1"/>
            <a:t>publisering</a:t>
          </a:r>
          <a:endParaRPr lang="en-US" sz="1100" b="1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err="1"/>
            <a:t>Studiekonsulenter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err="1"/>
            <a:t>Emneansvarlige</a:t>
          </a:r>
          <a:endParaRPr lang="en-US" sz="1100" kern="1200"/>
        </a:p>
      </dsp:txBody>
      <dsp:txXfrm>
        <a:off x="6381681" y="1312196"/>
        <a:ext cx="1218499" cy="910419"/>
      </dsp:txXfrm>
    </dsp:sp>
    <dsp:sp modelId="{8BAFB31A-5097-47E5-AF11-87998AA2326F}">
      <dsp:nvSpPr>
        <dsp:cNvPr id="0" name=""/>
        <dsp:cNvSpPr/>
      </dsp:nvSpPr>
      <dsp:spPr>
        <a:xfrm>
          <a:off x="7314277" y="883763"/>
          <a:ext cx="195967" cy="195967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1C8258-FB73-4039-B0CB-9D14E9A5D6DF}">
      <dsp:nvSpPr>
        <dsp:cNvPr id="0" name=""/>
        <dsp:cNvSpPr/>
      </dsp:nvSpPr>
      <dsp:spPr>
        <a:xfrm rot="5400000">
          <a:off x="7858510" y="653830"/>
          <a:ext cx="691383" cy="115044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2915B7-1524-4592-AAF7-5798A7F16C28}">
      <dsp:nvSpPr>
        <dsp:cNvPr id="0" name=""/>
        <dsp:cNvSpPr/>
      </dsp:nvSpPr>
      <dsp:spPr>
        <a:xfrm>
          <a:off x="7678067" y="997565"/>
          <a:ext cx="1168696" cy="9104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err="1"/>
            <a:t>Publisering</a:t>
          </a:r>
          <a:r>
            <a:rPr lang="en-US" sz="1100" b="1" kern="1200"/>
            <a:t> av </a:t>
          </a:r>
          <a:r>
            <a:rPr lang="en-US" sz="1100" b="1" kern="1200" err="1"/>
            <a:t>pensumlister</a:t>
          </a:r>
          <a:r>
            <a:rPr lang="en-US" sz="1100" b="1" kern="1200"/>
            <a:t> </a:t>
          </a:r>
          <a:r>
            <a:rPr lang="en-US" sz="1100" b="1" kern="1200" err="1"/>
            <a:t>på</a:t>
          </a:r>
          <a:r>
            <a:rPr lang="en-US" sz="1100" b="1" kern="1200"/>
            <a:t> </a:t>
          </a:r>
          <a:r>
            <a:rPr lang="en-US" sz="1100" b="1" kern="1200" err="1"/>
            <a:t>semestersidene</a:t>
          </a:r>
          <a:endParaRPr lang="en-US" sz="1100" b="1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err="1"/>
            <a:t>Studiekonsulenter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7678067" y="997565"/>
        <a:ext cx="1168696" cy="9104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1F69A7-8073-4C5C-9E02-96717F51B591}">
      <dsp:nvSpPr>
        <dsp:cNvPr id="0" name=""/>
        <dsp:cNvSpPr/>
      </dsp:nvSpPr>
      <dsp:spPr>
        <a:xfrm rot="5400000">
          <a:off x="264128" y="2343308"/>
          <a:ext cx="783867" cy="130433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7F7562-DDD9-4A79-AD7A-FCAB78B07117}">
      <dsp:nvSpPr>
        <dsp:cNvPr id="0" name=""/>
        <dsp:cNvSpPr/>
      </dsp:nvSpPr>
      <dsp:spPr>
        <a:xfrm>
          <a:off x="133281" y="2733024"/>
          <a:ext cx="1177563" cy="1032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b="1" kern="1200">
              <a:latin typeface="+mn-lt"/>
            </a:rPr>
            <a:t>Godkjenning</a:t>
          </a:r>
          <a:r>
            <a:rPr lang="nb-NO" sz="1100" b="1" kern="1200">
              <a:latin typeface="+mn-lt"/>
            </a:rPr>
            <a:t>  og oppretting av nye pensumlister, og større endringer i eksisterende emn</a:t>
          </a:r>
        </a:p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b="0" kern="1200">
              <a:latin typeface="+mn-lt"/>
            </a:rPr>
            <a:t>Hvem, hva og hvordan-</a:t>
          </a:r>
          <a:r>
            <a:rPr lang="nb-NO" sz="1100" kern="1200">
              <a:latin typeface="+mn-lt"/>
              <a:ea typeface="+mn-lt"/>
              <a:cs typeface="+mn-lt"/>
            </a:rPr>
            <a:t> finne ut i pilot </a:t>
          </a:r>
        </a:p>
      </dsp:txBody>
      <dsp:txXfrm>
        <a:off x="133281" y="2733024"/>
        <a:ext cx="1177563" cy="1032203"/>
      </dsp:txXfrm>
    </dsp:sp>
    <dsp:sp modelId="{BA80F875-E65A-4FDD-8EE8-F9D50B48A79E}">
      <dsp:nvSpPr>
        <dsp:cNvPr id="0" name=""/>
        <dsp:cNvSpPr/>
      </dsp:nvSpPr>
      <dsp:spPr>
        <a:xfrm>
          <a:off x="1088663" y="2247281"/>
          <a:ext cx="222181" cy="22218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70471C-FD6A-4C47-942F-C2EC69CB58CF}">
      <dsp:nvSpPr>
        <dsp:cNvPr id="0" name=""/>
        <dsp:cNvSpPr/>
      </dsp:nvSpPr>
      <dsp:spPr>
        <a:xfrm rot="5400000">
          <a:off x="1705696" y="1986590"/>
          <a:ext cx="783867" cy="130433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60B3D4-7781-41CF-B983-F93522FF8266}">
      <dsp:nvSpPr>
        <dsp:cNvPr id="0" name=""/>
        <dsp:cNvSpPr/>
      </dsp:nvSpPr>
      <dsp:spPr>
        <a:xfrm>
          <a:off x="1526451" y="2376306"/>
          <a:ext cx="1274359" cy="1032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b="1" kern="1200"/>
            <a:t>Lage og</a:t>
          </a:r>
          <a:r>
            <a:rPr lang="nb-NO" sz="1100" b="1" kern="1200">
              <a:latin typeface="Trebuchet MS" panose="020B0603020202020204"/>
            </a:rPr>
            <a:t> legge</a:t>
          </a:r>
          <a:r>
            <a:rPr lang="nb-NO" sz="1100" b="1" kern="1200"/>
            <a:t> inn pensumlister</a:t>
          </a:r>
          <a:r>
            <a:rPr lang="nb-NO" sz="1100" b="1" kern="1200">
              <a:latin typeface="Trebuchet MS" panose="020B0603020202020204"/>
            </a:rPr>
            <a:t>,      </a:t>
          </a:r>
          <a:r>
            <a:rPr lang="nb-NO" sz="1100" b="0" kern="1200">
              <a:latin typeface="Trebuchet MS" panose="020B0603020202020204"/>
            </a:rPr>
            <a:t>emneansvarlige, studiekonsulenter</a:t>
          </a:r>
        </a:p>
      </dsp:txBody>
      <dsp:txXfrm>
        <a:off x="1526451" y="2376306"/>
        <a:ext cx="1274359" cy="1032203"/>
      </dsp:txXfrm>
    </dsp:sp>
    <dsp:sp modelId="{1AE07851-0139-46C7-8CF2-3E83861C90D1}">
      <dsp:nvSpPr>
        <dsp:cNvPr id="0" name=""/>
        <dsp:cNvSpPr/>
      </dsp:nvSpPr>
      <dsp:spPr>
        <a:xfrm>
          <a:off x="2530231" y="1890563"/>
          <a:ext cx="222181" cy="22218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E51E93-4559-41E3-AEC8-A0C941567CE7}">
      <dsp:nvSpPr>
        <dsp:cNvPr id="0" name=""/>
        <dsp:cNvSpPr/>
      </dsp:nvSpPr>
      <dsp:spPr>
        <a:xfrm rot="5400000">
          <a:off x="3147264" y="1629873"/>
          <a:ext cx="783867" cy="130433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CC942C-2376-4073-82CF-AE70B92C53CD}">
      <dsp:nvSpPr>
        <dsp:cNvPr id="0" name=""/>
        <dsp:cNvSpPr/>
      </dsp:nvSpPr>
      <dsp:spPr>
        <a:xfrm>
          <a:off x="3016417" y="2019589"/>
          <a:ext cx="1177563" cy="1032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b="1" kern="1200">
              <a:latin typeface="Trebuchet MS" panose="020B0603020202020204"/>
            </a:rPr>
            <a:t>Sende pensumlister til </a:t>
          </a:r>
          <a:r>
            <a:rPr lang="nb-NO" sz="1000" b="1" kern="1200" err="1">
              <a:latin typeface="Trebuchet MS" panose="020B0603020202020204"/>
            </a:rPr>
            <a:t>akademika</a:t>
          </a:r>
          <a:endParaRPr lang="nb-NO" sz="1000" kern="1200" err="1"/>
        </a:p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/>
            <a:t>studiekonsulenter</a:t>
          </a:r>
          <a:endParaRPr lang="en-US" sz="1000" kern="1200"/>
        </a:p>
      </dsp:txBody>
      <dsp:txXfrm>
        <a:off x="3016417" y="2019589"/>
        <a:ext cx="1177563" cy="1032203"/>
      </dsp:txXfrm>
    </dsp:sp>
    <dsp:sp modelId="{9B7878DB-F425-45F9-B479-B9ECCBB4D30F}">
      <dsp:nvSpPr>
        <dsp:cNvPr id="0" name=""/>
        <dsp:cNvSpPr/>
      </dsp:nvSpPr>
      <dsp:spPr>
        <a:xfrm>
          <a:off x="3971799" y="1533846"/>
          <a:ext cx="222181" cy="22218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4F9BC9-FD06-4943-AEF9-1B34EE25770B}">
      <dsp:nvSpPr>
        <dsp:cNvPr id="0" name=""/>
        <dsp:cNvSpPr/>
      </dsp:nvSpPr>
      <dsp:spPr>
        <a:xfrm rot="5400000">
          <a:off x="4588832" y="1273155"/>
          <a:ext cx="783867" cy="130433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400D0E-8E3B-4ED0-BBDA-9DE2401003A0}">
      <dsp:nvSpPr>
        <dsp:cNvPr id="0" name=""/>
        <dsp:cNvSpPr/>
      </dsp:nvSpPr>
      <dsp:spPr>
        <a:xfrm>
          <a:off x="4457985" y="1662871"/>
          <a:ext cx="1177563" cy="1032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b="1" kern="1200">
              <a:latin typeface="Trebuchet MS" panose="020B0603020202020204"/>
            </a:rPr>
            <a:t>Artikler til </a:t>
          </a:r>
          <a:r>
            <a:rPr lang="nb-NO" sz="1100" b="1" kern="1200" err="1">
              <a:latin typeface="Trebuchet MS" panose="020B0603020202020204"/>
            </a:rPr>
            <a:t>kompendiebestilling</a:t>
          </a:r>
          <a:r>
            <a:rPr lang="nb-NO" sz="1100" b="1" kern="1200">
              <a:latin typeface="Trebuchet MS" panose="020B0603020202020204"/>
            </a:rPr>
            <a:t> og Pensumlister</a:t>
          </a:r>
          <a:r>
            <a:rPr lang="nb-NO" sz="1100" b="1" kern="1200"/>
            <a:t> til Bibliotek for at de skal bestille opp ant bøker/gjøre elektroniske ressurser kjent og tilgjengelig</a:t>
          </a:r>
          <a:endParaRPr lang="nb-NO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err="1"/>
            <a:t>Emneansvarlige</a:t>
          </a:r>
          <a:endParaRPr lang="nb-NO" sz="1100" b="0" kern="1200">
            <a:latin typeface="Trebuchet MS" panose="020B0603020202020204"/>
          </a:endParaRPr>
        </a:p>
        <a:p>
          <a:pPr marL="0" lvl="0" indent="0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>
              <a:latin typeface="Trebuchet MS" panose="020B0603020202020204"/>
            </a:rPr>
            <a:t>Studiekonsulenter</a:t>
          </a:r>
        </a:p>
        <a:p>
          <a:pPr marL="0" lvl="0" indent="0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>
              <a:latin typeface="Trebuchet MS" panose="020B0603020202020204"/>
            </a:rPr>
            <a:t>Fagreferenter</a:t>
          </a:r>
          <a:endParaRPr lang="nb-NO" sz="1100" b="0" kern="1200">
            <a:latin typeface="Trebuchet MS" panose="020B0603020202020204"/>
          </a:endParaRPr>
        </a:p>
        <a:p>
          <a:pPr marL="0" lvl="0" indent="0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b="0" kern="1200">
              <a:latin typeface="Trebuchet MS" panose="020B0603020202020204"/>
            </a:rPr>
            <a:t>UiOs koordinator for </a:t>
          </a:r>
          <a:r>
            <a:rPr lang="nb-NO" sz="1100" b="0" kern="1200" err="1">
              <a:latin typeface="Trebuchet MS" panose="020B0603020202020204"/>
            </a:rPr>
            <a:t>kompendieproduksjon</a:t>
          </a:r>
          <a:endParaRPr lang="nb-NO" sz="1100" b="0" kern="1200">
            <a:latin typeface="Trebuchet MS" panose="020B0603020202020204"/>
          </a:endParaRPr>
        </a:p>
      </dsp:txBody>
      <dsp:txXfrm>
        <a:off x="4457985" y="1662871"/>
        <a:ext cx="1177563" cy="1032203"/>
      </dsp:txXfrm>
    </dsp:sp>
    <dsp:sp modelId="{242C83BE-531F-4BDD-BE16-971F92C9CD7E}">
      <dsp:nvSpPr>
        <dsp:cNvPr id="0" name=""/>
        <dsp:cNvSpPr/>
      </dsp:nvSpPr>
      <dsp:spPr>
        <a:xfrm>
          <a:off x="5413367" y="1177128"/>
          <a:ext cx="222181" cy="22218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C808F6-97BB-4F78-8872-C96C77C0888A}">
      <dsp:nvSpPr>
        <dsp:cNvPr id="0" name=""/>
        <dsp:cNvSpPr/>
      </dsp:nvSpPr>
      <dsp:spPr>
        <a:xfrm rot="5400000">
          <a:off x="6030400" y="916438"/>
          <a:ext cx="783867" cy="130433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42318A-1275-4329-820A-1DDEACF77FD2}">
      <dsp:nvSpPr>
        <dsp:cNvPr id="0" name=""/>
        <dsp:cNvSpPr/>
      </dsp:nvSpPr>
      <dsp:spPr>
        <a:xfrm>
          <a:off x="5797588" y="1306154"/>
          <a:ext cx="1381494" cy="1032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b="1" kern="1200"/>
            <a:t>Kvalitetssikring av pensumlister</a:t>
          </a:r>
          <a:r>
            <a:rPr lang="nb-NO" sz="1100" b="1" kern="1200">
              <a:latin typeface="Trebuchet MS" panose="020B0603020202020204"/>
            </a:rPr>
            <a:t> </a:t>
          </a:r>
          <a:r>
            <a:rPr lang="nb-NO" sz="1100" b="1" kern="1200"/>
            <a:t> før publisering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/>
            <a:t>Studiekonsulenter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err="1"/>
            <a:t>Emneansvarlige</a:t>
          </a:r>
          <a:endParaRPr lang="nb-NO" sz="1100" kern="1200"/>
        </a:p>
      </dsp:txBody>
      <dsp:txXfrm>
        <a:off x="5797588" y="1306154"/>
        <a:ext cx="1381494" cy="1032203"/>
      </dsp:txXfrm>
    </dsp:sp>
    <dsp:sp modelId="{8BAFB31A-5097-47E5-AF11-87998AA2326F}">
      <dsp:nvSpPr>
        <dsp:cNvPr id="0" name=""/>
        <dsp:cNvSpPr/>
      </dsp:nvSpPr>
      <dsp:spPr>
        <a:xfrm>
          <a:off x="6854935" y="820411"/>
          <a:ext cx="222181" cy="22218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1C8258-FB73-4039-B0CB-9D14E9A5D6DF}">
      <dsp:nvSpPr>
        <dsp:cNvPr id="0" name=""/>
        <dsp:cNvSpPr/>
      </dsp:nvSpPr>
      <dsp:spPr>
        <a:xfrm rot="5400000">
          <a:off x="7471968" y="559720"/>
          <a:ext cx="783867" cy="130433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2915B7-1524-4592-AAF7-5798A7F16C28}">
      <dsp:nvSpPr>
        <dsp:cNvPr id="0" name=""/>
        <dsp:cNvSpPr/>
      </dsp:nvSpPr>
      <dsp:spPr>
        <a:xfrm>
          <a:off x="7267388" y="949436"/>
          <a:ext cx="1325030" cy="1032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b="1" kern="1200"/>
            <a:t>Publisering av pensumlister</a:t>
          </a:r>
          <a:r>
            <a:rPr lang="nb-NO" sz="1100" b="1" kern="1200">
              <a:latin typeface="Trebuchet MS" panose="020B0603020202020204"/>
            </a:rPr>
            <a:t>, </a:t>
          </a:r>
          <a:r>
            <a:rPr lang="nb-NO" sz="1100" b="0" kern="1200">
              <a:latin typeface="Trebuchet MS" panose="020B0603020202020204"/>
            </a:rPr>
            <a:t>avhengig av innsiktsarbeidet og utviklingen av integrering med Vortex - informasjon for løsning vil bli kunngjort i god tid.</a:t>
          </a:r>
          <a:endParaRPr lang="nb-NO" sz="1100" b="0" kern="1200"/>
        </a:p>
      </dsp:txBody>
      <dsp:txXfrm>
        <a:off x="7267388" y="949436"/>
        <a:ext cx="1325030" cy="10322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67F03D-4CAD-4D22-BF85-F5DA990037BD}" type="datetimeFigureOut">
              <a:rPr lang="nb-NO" smtClean="0"/>
              <a:t>16.09.2019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DA2006-31F0-4985-B3EE-5551D57890E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9236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Frem og tilbake mellom</a:t>
            </a:r>
            <a:r>
              <a:rPr lang="nb-NO" baseline="0"/>
              <a:t> de ulike arbeidsflyt-stasjonene. Kommunikasjonsform: e-poster, filer, gule lapper, personavhengig, vanskelig å få tak i de rette personene på grunn av «turnover</a:t>
            </a:r>
            <a:r>
              <a:rPr lang="nb-NO"/>
              <a:t>», biblioteket som kommer alt for sent inn i prosessen, os.</a:t>
            </a:r>
            <a:endParaRPr lang="nb-NO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DA2006-31F0-4985-B3EE-5551D57890E4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288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b-NO"/>
              <a:t>Leganto som arbeidsverktøy, samhandlingsverktøy,</a:t>
            </a:r>
            <a:r>
              <a:rPr lang="nb-NO" baseline="0"/>
              <a:t> referansestil, rette kilder, lettere tilgang</a:t>
            </a:r>
          </a:p>
          <a:p>
            <a:pPr marL="0" indent="0">
              <a:buFontTx/>
              <a:buNone/>
            </a:pPr>
            <a:endParaRPr lang="nb-NO" baseline="0"/>
          </a:p>
          <a:p>
            <a:pPr marL="171450" indent="-171450">
              <a:buFontTx/>
              <a:buChar char="-"/>
            </a:pPr>
            <a:r>
              <a:rPr lang="nb-NO" baseline="0"/>
              <a:t>Som arbeidsverktøy: Arbeidsflyten mer effektiv og forenklet for faglige, administrasjon og bibliotekansatte</a:t>
            </a:r>
          </a:p>
          <a:p>
            <a:pPr marL="171450" indent="-171450">
              <a:buFontTx/>
              <a:buChar char="-"/>
            </a:pPr>
            <a:r>
              <a:rPr lang="nb-NO" baseline="0"/>
              <a:t>Samhandlingsverktøy: «</a:t>
            </a:r>
            <a:r>
              <a:rPr lang="nb-NO" baseline="0" err="1"/>
              <a:t>messenger</a:t>
            </a:r>
            <a:r>
              <a:rPr lang="nb-NO" baseline="0"/>
              <a:t>» i pensumlistearbeidet- kommunisere underveis i arbeidet på en effektiv og lett måte</a:t>
            </a:r>
          </a:p>
          <a:p>
            <a:pPr marL="171450" indent="-171450">
              <a:buFontTx/>
              <a:buChar char="-"/>
            </a:pPr>
            <a:r>
              <a:rPr lang="nb-NO" baseline="0"/>
              <a:t>Referansestil: Det er mulig å eksportere filer i ulike filformat og i ulike referansestiler</a:t>
            </a:r>
          </a:p>
          <a:p>
            <a:pPr marL="171450" indent="-171450">
              <a:buFontTx/>
              <a:buChar char="-"/>
            </a:pPr>
            <a:r>
              <a:rPr lang="nb-NO" baseline="0"/>
              <a:t>Rette kilder: Lenking går via universitetsbibliotekets base (</a:t>
            </a:r>
            <a:r>
              <a:rPr lang="nb-NO" baseline="0" err="1"/>
              <a:t>Oria</a:t>
            </a:r>
            <a:r>
              <a:rPr lang="nb-NO" baseline="0"/>
              <a:t>) med direkte og enkel tilgang til ressursene</a:t>
            </a:r>
          </a:p>
          <a:p>
            <a:pPr marL="171450" indent="-171450">
              <a:buFontTx/>
              <a:buChar char="-"/>
            </a:pPr>
            <a:r>
              <a:rPr lang="nb-NO" baseline="0"/>
              <a:t>Lettere tilgang til pensumlister: alle roller som skal jobbe med å lage pensumlister jobber på ett sted, og studentene har det helt samme stedet å finne pensumlister. Både studenter som tar emnene, og som tenker å ta emnet på et senere tidspunkt finner den samme pensumlisten. </a:t>
            </a:r>
          </a:p>
          <a:p>
            <a:pPr marL="171450" indent="-171450">
              <a:buFontTx/>
              <a:buChar char="-"/>
            </a:pPr>
            <a:endParaRPr lang="nb-NO" baseline="0"/>
          </a:p>
          <a:p>
            <a:pPr marL="171450" indent="-171450">
              <a:buFontTx/>
              <a:buChar char="-"/>
            </a:pP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DA2006-31F0-4985-B3EE-5551D57890E4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7572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DA2006-31F0-4985-B3EE-5551D57890E4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2869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DA2006-31F0-4985-B3EE-5551D57890E4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9947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All</a:t>
            </a:r>
            <a:r>
              <a:rPr lang="nb-NO" baseline="0"/>
              <a:t> kommunikasjon mellom foreleser og studiekonsulent og bibliotek skjer i </a:t>
            </a:r>
            <a:r>
              <a:rPr lang="nb-NO" baseline="0" err="1"/>
              <a:t>Leganto</a:t>
            </a:r>
            <a:r>
              <a:rPr lang="nb-NO" baseline="0"/>
              <a:t>, foreløpig- pr i dag: all kommunikasjon skjer på eksporterte filer til </a:t>
            </a:r>
            <a:r>
              <a:rPr lang="nb-NO" baseline="0" err="1"/>
              <a:t>Akadmika</a:t>
            </a:r>
            <a:r>
              <a:rPr lang="nb-NO" baseline="0"/>
              <a:t>, og i forkant av godkjenninger </a:t>
            </a:r>
            <a:r>
              <a:rPr lang="nb-NO" baseline="0" err="1"/>
              <a:t>itl</a:t>
            </a:r>
            <a:r>
              <a:rPr lang="nb-NO"/>
              <a:t> 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DA2006-31F0-4985-B3EE-5551D57890E4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3786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0F59-3142-466D-9396-CCA8317B4CA7}" type="datetimeFigureOut">
              <a:rPr lang="nb-NO" smtClean="0"/>
              <a:t>16.09.2019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649EB-B79C-4A05-A63F-90998C52DC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7154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0F59-3142-466D-9396-CCA8317B4CA7}" type="datetimeFigureOut">
              <a:rPr lang="nb-NO" smtClean="0"/>
              <a:t>16.09.2019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649EB-B79C-4A05-A63F-90998C52DC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5907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0F59-3142-466D-9396-CCA8317B4CA7}" type="datetimeFigureOut">
              <a:rPr lang="nb-NO" smtClean="0"/>
              <a:t>16.09.2019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649EB-B79C-4A05-A63F-90998C52DC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9679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0F59-3142-466D-9396-CCA8317B4CA7}" type="datetimeFigureOut">
              <a:rPr lang="nb-NO" smtClean="0"/>
              <a:t>16.09.2019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649EB-B79C-4A05-A63F-90998C52DC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2634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0F59-3142-466D-9396-CCA8317B4CA7}" type="datetimeFigureOut">
              <a:rPr lang="nb-NO" smtClean="0"/>
              <a:t>16.09.2019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649EB-B79C-4A05-A63F-90998C52DC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4975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0F59-3142-466D-9396-CCA8317B4CA7}" type="datetimeFigureOut">
              <a:rPr lang="nb-NO" smtClean="0"/>
              <a:t>16.09.2019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649EB-B79C-4A05-A63F-90998C52DC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736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0F59-3142-466D-9396-CCA8317B4CA7}" type="datetimeFigureOut">
              <a:rPr lang="nb-NO" smtClean="0"/>
              <a:t>16.09.2019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649EB-B79C-4A05-A63F-90998C52DC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0415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0F59-3142-466D-9396-CCA8317B4CA7}" type="datetimeFigureOut">
              <a:rPr lang="nb-NO" smtClean="0"/>
              <a:t>16.09.2019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649EB-B79C-4A05-A63F-90998C52DC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7884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0F59-3142-466D-9396-CCA8317B4CA7}" type="datetimeFigureOut">
              <a:rPr lang="nb-NO" smtClean="0"/>
              <a:t>16.09.2019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649EB-B79C-4A05-A63F-90998C52DC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3601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0F59-3142-466D-9396-CCA8317B4CA7}" type="datetimeFigureOut">
              <a:rPr lang="nb-NO" smtClean="0"/>
              <a:t>16.09.2019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649EB-B79C-4A05-A63F-90998C52DC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636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0F59-3142-466D-9396-CCA8317B4CA7}" type="datetimeFigureOut">
              <a:rPr lang="nb-NO" smtClean="0"/>
              <a:t>16.09.2019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649EB-B79C-4A05-A63F-90998C52DCAA}" type="slidenum">
              <a:rPr lang="nb-NO" smtClean="0"/>
              <a:t>‹#›</a:t>
            </a:fld>
            <a:endParaRPr lang="nb-NO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3472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0F59-3142-466D-9396-CCA8317B4CA7}" type="datetimeFigureOut">
              <a:rPr lang="nb-NO" smtClean="0"/>
              <a:t>16.09.2019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649EB-B79C-4A05-A63F-90998C52DC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6749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0F59-3142-466D-9396-CCA8317B4CA7}" type="datetimeFigureOut">
              <a:rPr lang="nb-NO" smtClean="0"/>
              <a:t>16.09.2019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649EB-B79C-4A05-A63F-90998C52DCAA}" type="slidenum">
              <a:rPr lang="nb-NO" smtClean="0"/>
              <a:t>‹#›</a:t>
            </a:fld>
            <a:endParaRPr lang="nb-NO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7409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0F59-3142-466D-9396-CCA8317B4CA7}" type="datetimeFigureOut">
              <a:rPr lang="nb-NO" smtClean="0"/>
              <a:t>16.09.2019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649EB-B79C-4A05-A63F-90998C52DC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9634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0F59-3142-466D-9396-CCA8317B4CA7}" type="datetimeFigureOut">
              <a:rPr lang="nb-NO" smtClean="0"/>
              <a:t>16.09.2019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649EB-B79C-4A05-A63F-90998C52DC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7482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0F59-3142-466D-9396-CCA8317B4CA7}" type="datetimeFigureOut">
              <a:rPr lang="nb-NO" smtClean="0"/>
              <a:t>16.09.2019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649EB-B79C-4A05-A63F-90998C52DC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5088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90F59-3142-466D-9396-CCA8317B4CA7}" type="datetimeFigureOut">
              <a:rPr lang="nb-NO" smtClean="0"/>
              <a:t>16.09.2019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94649EB-B79C-4A05-A63F-90998C52DC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0218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LbgpVANlfJI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digitalt-pensum-uio@admin.uio.no" TargetMode="External"/><Relationship Id="rId2" Type="http://schemas.openxmlformats.org/officeDocument/2006/relationships/hyperlink" Target="https://www.uio.no/for-ansatte/arbeidsstotte/sta/pensum/leganto/pilo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io.no/for-ansatte/arbeidsstotte/prosjekter/digitalt-pensum/index.html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Kick-off pilot 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Innføring av digitalt pensumlistesystem ved UiO</a:t>
            </a:r>
          </a:p>
        </p:txBody>
      </p:sp>
    </p:spTree>
    <p:extLst>
      <p:ext uri="{BB962C8B-B14F-4D97-AF65-F5344CB8AC3E}">
        <p14:creationId xmlns:p14="http://schemas.microsoft.com/office/powerpoint/2010/main" val="3173760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UH-landskapet i dag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err="1"/>
              <a:t>Leganto</a:t>
            </a:r>
            <a:r>
              <a:rPr lang="nb-NO"/>
              <a:t> eies av Ex Libris, som også eier </a:t>
            </a:r>
            <a:r>
              <a:rPr lang="nb-NO" err="1"/>
              <a:t>bibliotekssystemet</a:t>
            </a:r>
            <a:r>
              <a:rPr lang="nb-NO"/>
              <a:t> Alma.</a:t>
            </a:r>
          </a:p>
          <a:p>
            <a:r>
              <a:rPr lang="nb-NO"/>
              <a:t>BIBSYS (nå UNIT) startet et konsortium for anskaffelse og bruk av </a:t>
            </a:r>
            <a:r>
              <a:rPr lang="nb-NO" err="1"/>
              <a:t>Leganto</a:t>
            </a:r>
            <a:r>
              <a:rPr lang="nb-NO"/>
              <a:t>. Konsortiet ble etablert i 2017. Per september 2019 består konsortiet av 17 medlemsinstitusjoner, hvor alle universitetene er med, bortsett fra UiB og UiT.</a:t>
            </a:r>
          </a:p>
          <a:p>
            <a:r>
              <a:rPr lang="nb-NO"/>
              <a:t>UiB og UiT har hatt felles anbudsrunde og anskaffet </a:t>
            </a:r>
            <a:r>
              <a:rPr lang="nb-NO" err="1"/>
              <a:t>Leganto</a:t>
            </a:r>
            <a:r>
              <a:rPr lang="nb-NO"/>
              <a:t> på egenhånd. </a:t>
            </a:r>
          </a:p>
          <a:p>
            <a:r>
              <a:rPr lang="nb-NO"/>
              <a:t>Status for institusjonenes arbeid: De fleste har startet gradvis implementering i ulikt tempo. </a:t>
            </a:r>
            <a:r>
              <a:rPr lang="nb-NO" err="1"/>
              <a:t>OsloMet</a:t>
            </a:r>
            <a:r>
              <a:rPr lang="nb-NO"/>
              <a:t> og Høgskolen i Molde er kanskje kommet lengst med andre året i drift nå.</a:t>
            </a:r>
          </a:p>
          <a:p>
            <a:r>
              <a:rPr lang="nb-NO"/>
              <a:t>Handelshøgskolen BI har andre året i drift med det digitale pensumlistesystemet Talis </a:t>
            </a:r>
            <a:r>
              <a:rPr lang="nb-NO" err="1"/>
              <a:t>Aspire</a:t>
            </a:r>
            <a:r>
              <a:rPr lang="nb-NO"/>
              <a:t>. 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2634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311B5-09D9-46C8-8FCF-26420040E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Prosjektgruppe</a:t>
            </a:r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30" y="1688029"/>
            <a:ext cx="873640" cy="1152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334" y="1688029"/>
            <a:ext cx="852222" cy="1152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96" y="4073750"/>
            <a:ext cx="809308" cy="108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395" y="4047605"/>
            <a:ext cx="844106" cy="1116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120" y="1688029"/>
            <a:ext cx="842834" cy="1152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185" y="4065035"/>
            <a:ext cx="831692" cy="1116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55046" y="3020479"/>
            <a:ext cx="1269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/>
              <a:t>Christine Rostgaard, </a:t>
            </a:r>
          </a:p>
          <a:p>
            <a:r>
              <a:rPr lang="nb-NO" sz="900"/>
              <a:t>UB digitale tjenester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65559" y="2989312"/>
            <a:ext cx="98777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/>
              <a:t>Dina Norborg, </a:t>
            </a:r>
          </a:p>
          <a:p>
            <a:r>
              <a:rPr lang="nb-NO" sz="900"/>
              <a:t>Seksjon for </a:t>
            </a:r>
          </a:p>
          <a:p>
            <a:r>
              <a:rPr lang="nb-NO" sz="900"/>
              <a:t>kommunikasjon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5046" y="5312126"/>
            <a:ext cx="1245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/>
              <a:t>Darrin Joseph(</a:t>
            </a:r>
            <a:r>
              <a:rPr lang="nb-NO" sz="900" err="1"/>
              <a:t>Joey</a:t>
            </a:r>
            <a:r>
              <a:rPr lang="nb-NO" sz="900"/>
              <a:t>)</a:t>
            </a:r>
          </a:p>
          <a:p>
            <a:r>
              <a:rPr lang="nb-NO" sz="900"/>
              <a:t>Corbin, </a:t>
            </a:r>
          </a:p>
          <a:p>
            <a:r>
              <a:rPr lang="nb-NO" sz="900"/>
              <a:t>Seksjon for </a:t>
            </a:r>
          </a:p>
          <a:p>
            <a:r>
              <a:rPr lang="nb-NO" sz="900"/>
              <a:t>Digitale tjenester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395031" y="5294870"/>
            <a:ext cx="10983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/>
              <a:t>Petter Jørgensen </a:t>
            </a:r>
          </a:p>
          <a:p>
            <a:r>
              <a:rPr lang="nb-NO" sz="900"/>
              <a:t>Thorshaug, </a:t>
            </a:r>
          </a:p>
          <a:p>
            <a:r>
              <a:rPr lang="nb-NO" sz="900"/>
              <a:t>Seksjon for </a:t>
            </a:r>
          </a:p>
          <a:p>
            <a:r>
              <a:rPr lang="nb-NO" sz="900"/>
              <a:t>studiekvalitet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13120" y="3020479"/>
            <a:ext cx="106952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/>
              <a:t>Sven Høgdahl, </a:t>
            </a:r>
          </a:p>
          <a:p>
            <a:r>
              <a:rPr lang="nb-NO" sz="900"/>
              <a:t>USIT gruppe for </a:t>
            </a:r>
          </a:p>
          <a:p>
            <a:r>
              <a:rPr lang="nb-NO" sz="900"/>
              <a:t>brukeropplevelse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90201" y="5383711"/>
            <a:ext cx="8980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/>
              <a:t>Mette T </a:t>
            </a:r>
          </a:p>
          <a:p>
            <a:r>
              <a:rPr lang="nb-NO" sz="900"/>
              <a:t>Christensen, </a:t>
            </a:r>
          </a:p>
          <a:p>
            <a:r>
              <a:rPr lang="nb-NO" sz="900"/>
              <a:t>Seksjon for </a:t>
            </a:r>
          </a:p>
          <a:p>
            <a:r>
              <a:rPr lang="nb-NO" sz="900"/>
              <a:t>studiekvalitet</a:t>
            </a:r>
          </a:p>
        </p:txBody>
      </p:sp>
    </p:spTree>
    <p:extLst>
      <p:ext uri="{BB962C8B-B14F-4D97-AF65-F5344CB8AC3E}">
        <p14:creationId xmlns:p14="http://schemas.microsoft.com/office/powerpoint/2010/main" val="692241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Styringsgruppe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905" y="1930400"/>
            <a:ext cx="1089146" cy="144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514" y="1930400"/>
            <a:ext cx="940800" cy="144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81" y="4498122"/>
            <a:ext cx="1058821" cy="144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059" y="4498122"/>
            <a:ext cx="952834" cy="144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0550" y="4498122"/>
            <a:ext cx="1072800" cy="144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19581" y="3639128"/>
            <a:ext cx="1183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Hanna Ekeli, </a:t>
            </a:r>
          </a:p>
          <a:p>
            <a:r>
              <a:rPr lang="nb-NO" sz="1000"/>
              <a:t>avdelingsdirektør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10714" y="3663030"/>
            <a:ext cx="193835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Anne Gunn Thyrum Nilsen, </a:t>
            </a:r>
          </a:p>
          <a:p>
            <a:r>
              <a:rPr lang="nb-NO" sz="1000" err="1"/>
              <a:t>Seksjonsjef</a:t>
            </a:r>
            <a:r>
              <a:rPr lang="nb-NO" sz="1000"/>
              <a:t> seksjon for studie-</a:t>
            </a:r>
          </a:p>
          <a:p>
            <a:r>
              <a:rPr lang="nb-NO" sz="1000"/>
              <a:t>administrasjon </a:t>
            </a:r>
            <a:r>
              <a:rPr lang="nb-NO" sz="1000" err="1"/>
              <a:t>helsam</a:t>
            </a:r>
            <a:endParaRPr lang="nb-NO" sz="1000"/>
          </a:p>
        </p:txBody>
      </p:sp>
      <p:sp>
        <p:nvSpPr>
          <p:cNvPr id="12" name="TextBox 11"/>
          <p:cNvSpPr txBox="1"/>
          <p:nvPr/>
        </p:nvSpPr>
        <p:spPr>
          <a:xfrm>
            <a:off x="5015747" y="3677696"/>
            <a:ext cx="12394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Håvard Kolle Riis, </a:t>
            </a:r>
          </a:p>
          <a:p>
            <a:r>
              <a:rPr lang="nb-NO" sz="1000"/>
              <a:t>Underdirektør UB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7322" y="6011562"/>
            <a:ext cx="1415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Knut Martin Mørken, </a:t>
            </a:r>
          </a:p>
          <a:p>
            <a:r>
              <a:rPr lang="nb-NO" sz="1000"/>
              <a:t>Visedekan studier MN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57807" y="6035464"/>
            <a:ext cx="199285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Tone Vold-Sarnes, </a:t>
            </a:r>
          </a:p>
          <a:p>
            <a:r>
              <a:rPr lang="nb-NO" sz="1000"/>
              <a:t>Assisterende fakultetsdirektør </a:t>
            </a:r>
          </a:p>
          <a:p>
            <a:r>
              <a:rPr lang="nb-NO" sz="1000"/>
              <a:t>og leder for studieseksjonen SV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26308" y="6158383"/>
            <a:ext cx="20136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Magnus Korvald, </a:t>
            </a:r>
          </a:p>
          <a:p>
            <a:r>
              <a:rPr lang="nb-NO" sz="1000" err="1"/>
              <a:t>Seksjonsjef</a:t>
            </a:r>
            <a:r>
              <a:rPr lang="nb-NO" sz="1000"/>
              <a:t> USIT, </a:t>
            </a:r>
            <a:r>
              <a:rPr lang="nb-NO" sz="1000" err="1"/>
              <a:t>Webseksjonen</a:t>
            </a:r>
            <a:endParaRPr lang="nb-NO" sz="1000"/>
          </a:p>
        </p:txBody>
      </p:sp>
      <p:pic>
        <p:nvPicPr>
          <p:cNvPr id="16" name="Content Placeholder 15"/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1019583" y="1930400"/>
            <a:ext cx="108186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885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78034"/>
          </a:xfrm>
        </p:spPr>
        <p:txBody>
          <a:bodyPr>
            <a:normAutofit fontScale="90000"/>
          </a:bodyPr>
          <a:lstStyle/>
          <a:p>
            <a:r>
              <a:rPr lang="nb-NO"/>
              <a:t>Arbeidsflyten i pensumlistearbeidet (i grove trekk)- i dag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8690150"/>
              </p:ext>
            </p:extLst>
          </p:nvPr>
        </p:nvGraphicFramePr>
        <p:xfrm>
          <a:off x="677863" y="1362897"/>
          <a:ext cx="8846832" cy="4679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02633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Hvis spørsmålet er hva vi gjør med utfordringene, kan </a:t>
            </a:r>
            <a:r>
              <a:rPr lang="nb-NO" err="1"/>
              <a:t>Leganto</a:t>
            </a:r>
            <a:r>
              <a:rPr lang="nb-NO"/>
              <a:t> være svaret?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 </a:t>
            </a:r>
            <a:r>
              <a:rPr lang="nb-NO">
                <a:hlinkClick r:id="rId3"/>
              </a:rPr>
              <a:t>https://youtu.be/LbgpVANlfJI</a:t>
            </a:r>
            <a:endParaRPr lang="nb-NO"/>
          </a:p>
          <a:p>
            <a:r>
              <a:rPr lang="nb-NO"/>
              <a:t>Hva kan </a:t>
            </a:r>
            <a:r>
              <a:rPr lang="nb-NO" err="1"/>
              <a:t>Leganto</a:t>
            </a:r>
            <a:r>
              <a:rPr lang="nb-NO"/>
              <a:t> løse for oss?</a:t>
            </a:r>
          </a:p>
          <a:p>
            <a:pPr lvl="1"/>
            <a:r>
              <a:rPr lang="nb-NO">
                <a:ea typeface="+mn-lt"/>
                <a:cs typeface="+mn-lt"/>
              </a:rPr>
              <a:t>arbeidsverktøy, </a:t>
            </a:r>
            <a:endParaRPr lang="nb-NO"/>
          </a:p>
          <a:p>
            <a:pPr lvl="1"/>
            <a:r>
              <a:rPr lang="nb-NO">
                <a:ea typeface="+mn-lt"/>
                <a:cs typeface="+mn-lt"/>
              </a:rPr>
              <a:t>samhandlingsverktøy, </a:t>
            </a:r>
          </a:p>
          <a:p>
            <a:pPr lvl="1"/>
            <a:r>
              <a:rPr lang="nb-NO">
                <a:ea typeface="+mn-lt"/>
                <a:cs typeface="+mn-lt"/>
              </a:rPr>
              <a:t>Eksportverktøy til riktige referansestiler</a:t>
            </a:r>
          </a:p>
          <a:p>
            <a:pPr lvl="1"/>
            <a:r>
              <a:rPr lang="nb-NO">
                <a:ea typeface="+mn-lt"/>
                <a:cs typeface="+mn-lt"/>
              </a:rPr>
              <a:t>Kilde-utforsker og finne riktige kilder, </a:t>
            </a:r>
          </a:p>
          <a:p>
            <a:pPr lvl="1"/>
            <a:r>
              <a:rPr lang="nb-NO">
                <a:ea typeface="+mn-lt"/>
                <a:cs typeface="+mn-lt"/>
              </a:rPr>
              <a:t>Én felles plattform for arbeid med pensumlister for alle roller</a:t>
            </a:r>
            <a:endParaRPr lang="nb-NO"/>
          </a:p>
          <a:p>
            <a:pPr lvl="1"/>
            <a:endParaRPr lang="nb-NO"/>
          </a:p>
          <a:p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4899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nb-NO">
                <a:solidFill>
                  <a:schemeClr val="bg1"/>
                </a:solidFill>
              </a:rPr>
              <a:t>Veier inn til Leganto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754" y="2160590"/>
            <a:ext cx="3973943" cy="344011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>
                <a:solidFill>
                  <a:schemeClr val="bg1"/>
                </a:solidFill>
              </a:rPr>
              <a:t>Fra for ansatte-sidene: </a:t>
            </a:r>
          </a:p>
          <a:p>
            <a:endParaRPr lang="nb-NO">
              <a:solidFill>
                <a:schemeClr val="bg1"/>
              </a:solidFill>
            </a:endParaRPr>
          </a:p>
          <a:p>
            <a:endParaRPr lang="nb-NO">
              <a:solidFill>
                <a:schemeClr val="bg1"/>
              </a:solidFill>
            </a:endParaRPr>
          </a:p>
          <a:p>
            <a:endParaRPr lang="nb-NO">
              <a:solidFill>
                <a:schemeClr val="bg1"/>
              </a:solidFill>
            </a:endParaRPr>
          </a:p>
          <a:p>
            <a:endParaRPr lang="nb-NO">
              <a:solidFill>
                <a:schemeClr val="bg1"/>
              </a:solidFill>
            </a:endParaRPr>
          </a:p>
          <a:p>
            <a:endParaRPr lang="nb-NO">
              <a:solidFill>
                <a:schemeClr val="bg1"/>
              </a:solidFill>
            </a:endParaRPr>
          </a:p>
          <a:p>
            <a:endParaRPr lang="nb-NO">
              <a:solidFill>
                <a:schemeClr val="bg1"/>
              </a:solidFill>
            </a:endParaRPr>
          </a:p>
          <a:p>
            <a:endParaRPr lang="nb-NO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b-NO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b-NO">
              <a:solidFill>
                <a:schemeClr val="bg1"/>
              </a:solidFill>
            </a:endParaRP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1D09B148-66FC-4BE8-A3A0-8462DBE1A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0276" y="189005"/>
            <a:ext cx="5143500" cy="4371974"/>
          </a:xfrm>
          <a:prstGeom prst="rect">
            <a:avLst/>
          </a:prstGeom>
        </p:spPr>
      </p:pic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DC5221-F0F3-40CB-AD85-C272EC95D66E}"/>
              </a:ext>
            </a:extLst>
          </p:cNvPr>
          <p:cNvSpPr txBox="1"/>
          <p:nvPr/>
        </p:nvSpPr>
        <p:spPr>
          <a:xfrm rot="-10740000" flipV="1">
            <a:off x="6172200" y="504610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036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FA73B4-9838-4B19-8E8F-18395BD7B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905" y="612152"/>
            <a:ext cx="4203045" cy="1375608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Veier inn til Leganto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A583E-FEA0-48E4-9890-3D52A7FDB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0590"/>
            <a:ext cx="3973943" cy="344011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Fra Canvas</a:t>
            </a: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572C010-3E4A-48BB-9E0D-5D08612FB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0193" y="325210"/>
            <a:ext cx="9485855" cy="6163749"/>
          </a:xfrm>
          <a:prstGeom prst="rect">
            <a:avLst/>
          </a:prstGeom>
        </p:spPr>
      </p:pic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267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442171" cy="582526"/>
          </a:xfrm>
        </p:spPr>
        <p:txBody>
          <a:bodyPr>
            <a:normAutofit/>
          </a:bodyPr>
          <a:lstStyle/>
          <a:p>
            <a:r>
              <a:rPr lang="nb-NO" sz="3200"/>
              <a:t>Roller, privilegier og handlinger i Leganto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6671044"/>
              </p:ext>
            </p:extLst>
          </p:nvPr>
        </p:nvGraphicFramePr>
        <p:xfrm>
          <a:off x="838200" y="947652"/>
          <a:ext cx="10515600" cy="5873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52143871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523210743"/>
                    </a:ext>
                  </a:extLst>
                </a:gridCol>
              </a:tblGrid>
              <a:tr h="478544">
                <a:tc>
                  <a:txBody>
                    <a:bodyPr/>
                    <a:lstStyle/>
                    <a:p>
                      <a:r>
                        <a:rPr lang="nb-NO"/>
                        <a:t>Roller slik de er delt inn i </a:t>
                      </a:r>
                      <a:r>
                        <a:rPr lang="nb-NO" err="1"/>
                        <a:t>Leganto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/>
                        <a:t>Privilegier og handlinger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069620"/>
                  </a:ext>
                </a:extLst>
              </a:tr>
              <a:tr h="1563132">
                <a:tc>
                  <a:txBody>
                    <a:bodyPr/>
                    <a:lstStyle/>
                    <a:p>
                      <a:r>
                        <a:rPr lang="nb-NO" sz="1400"/>
                        <a:t>«</a:t>
                      </a:r>
                      <a:r>
                        <a:rPr lang="nb-NO" sz="1400" err="1"/>
                        <a:t>Instructor</a:t>
                      </a:r>
                      <a:r>
                        <a:rPr lang="nb-NO" sz="1400"/>
                        <a:t>» (</a:t>
                      </a:r>
                      <a:r>
                        <a:rPr lang="nb-NO" sz="1400" err="1"/>
                        <a:t>emneansvarlige</a:t>
                      </a:r>
                      <a:r>
                        <a:rPr lang="nb-NO" sz="1400"/>
                        <a:t> og studiekonsulenter)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nb-NO" sz="1400" baseline="0" err="1"/>
                        <a:t>Listeeiere</a:t>
                      </a:r>
                      <a:endParaRPr lang="nb-NO" sz="1400" baseline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b-NO" sz="1400"/>
                        <a:t>Invitere samarbeidspartnere</a:t>
                      </a:r>
                      <a:r>
                        <a:rPr lang="nb-NO" sz="1400" baseline="0"/>
                        <a:t> (faglige og administrative)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b-NO" sz="1400" baseline="0"/>
                        <a:t>Gi samarbeidspartnere graderte privilegier som: Lesetilgang og redigeringstilgang</a:t>
                      </a: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nb-NO" sz="1400" baseline="0"/>
                        <a:t>Sende listen til bibliotek for behandling for innkjøp, og utgavesjekk (se bibliotek nedenfor)</a:t>
                      </a: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nb-NO" sz="1400" baseline="0"/>
                        <a:t> Legge inn kommentarer og tagger</a:t>
                      </a: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nb-NO" sz="1400" baseline="0"/>
                        <a:t>Publisere listen når som helst for studenter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739066"/>
                  </a:ext>
                </a:extLst>
              </a:tr>
              <a:tr h="1377676">
                <a:tc>
                  <a:txBody>
                    <a:bodyPr/>
                    <a:lstStyle/>
                    <a:p>
                      <a:r>
                        <a:rPr lang="nb-NO" sz="1400"/>
                        <a:t>Student (studentrollen)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nb-NO" sz="1400"/>
                        <a:t>Lese de publiserte</a:t>
                      </a:r>
                      <a:r>
                        <a:rPr lang="nb-NO" sz="1400" baseline="0"/>
                        <a:t> pensumlistene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b-NO" sz="1400" baseline="0"/>
                        <a:t>Enkelt se tilgjengeligheten av materialet på pensumlista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b-NO" sz="1400" baseline="0"/>
                        <a:t>Reservere materiale direkte i pensumlista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b-NO" sz="1400" baseline="0"/>
                        <a:t>Lage seg notater til pensumlistene og markere hvilke pensumbidrag som er lest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b-NO" sz="1400" baseline="0"/>
                        <a:t>Lage egne lister i egne samlinger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b-NO" sz="1400" baseline="0"/>
                        <a:t>Sende forslag til pensumbidrag til foreleser</a:t>
                      </a:r>
                      <a:endParaRPr lang="nb-NO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643333"/>
                  </a:ext>
                </a:extLst>
              </a:tr>
              <a:tr h="1934045">
                <a:tc>
                  <a:txBody>
                    <a:bodyPr/>
                    <a:lstStyle/>
                    <a:p>
                      <a:r>
                        <a:rPr lang="nb-NO" sz="1400"/>
                        <a:t>Library (UB-ansatte som jobber opp mot back-end-systemet</a:t>
                      </a:r>
                      <a:r>
                        <a:rPr lang="nb-NO" sz="1400" baseline="0"/>
                        <a:t> </a:t>
                      </a:r>
                      <a:r>
                        <a:rPr lang="nb-NO" sz="1400"/>
                        <a:t>Alma)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nb-NO" sz="1400"/>
                        <a:t>Setter innsendte</a:t>
                      </a:r>
                      <a:r>
                        <a:rPr lang="nb-NO" sz="1400" baseline="0"/>
                        <a:t> lister i </a:t>
                      </a:r>
                      <a:r>
                        <a:rPr lang="nb-NO" sz="1400" baseline="0" err="1"/>
                        <a:t>Leganto</a:t>
                      </a:r>
                      <a:r>
                        <a:rPr lang="nb-NO" sz="1400" baseline="0"/>
                        <a:t> til «</a:t>
                      </a:r>
                      <a:r>
                        <a:rPr lang="nb-NO" sz="1400" baseline="0" err="1"/>
                        <a:t>complete</a:t>
                      </a:r>
                      <a:r>
                        <a:rPr lang="nb-NO" sz="1400" baseline="0"/>
                        <a:t>» etter gjennomgang av referanser og lenker til onlineressurser</a:t>
                      </a:r>
                      <a:endParaRPr lang="nb-NO" sz="140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b-NO" sz="1400"/>
                        <a:t>For at alle ressurser skal være tilgjengelige for studenter, må biblioteket sette lista til "Complete"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b-NO" sz="1400"/>
                        <a:t>Ved at biblioteket får tilsendt lista, kan de sørge for at det kjøpes inn nye pensumbøker, eller flere eksemplarer av veldig etterspurte bøker (pensum i flere studieemner, mange påmeldte, </a:t>
                      </a:r>
                      <a:r>
                        <a:rPr lang="nb-NO" sz="1400" err="1"/>
                        <a:t>osv</a:t>
                      </a:r>
                      <a:r>
                        <a:rPr lang="nb-NO" sz="1400"/>
                        <a:t>).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b-NO" sz="1400"/>
                        <a:t>Stenge mulighet</a:t>
                      </a:r>
                      <a:r>
                        <a:rPr lang="nb-NO" sz="1400" baseline="0"/>
                        <a:t> for publisering (eks til en gitt frist)</a:t>
                      </a:r>
                      <a:endParaRPr lang="nb-NO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858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0195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132" y="487071"/>
            <a:ext cx="8596668" cy="1320800"/>
          </a:xfrm>
        </p:spPr>
        <p:txBody>
          <a:bodyPr/>
          <a:lstStyle/>
          <a:p>
            <a:r>
              <a:rPr lang="nb-NO"/>
              <a:t>Arbeidsflyt i Leganto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BB1E6DF-203A-4206-B925-AA104DFFC3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6797114"/>
              </p:ext>
            </p:extLst>
          </p:nvPr>
        </p:nvGraphicFramePr>
        <p:xfrm>
          <a:off x="677862" y="1456842"/>
          <a:ext cx="8596312" cy="4585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68394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Piloten, faser og datoer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68194"/>
            <a:ext cx="8596668" cy="41731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nb-NO"/>
          </a:p>
          <a:p>
            <a:r>
              <a:rPr lang="nb-NO"/>
              <a:t>Oppstart nå, september</a:t>
            </a:r>
          </a:p>
          <a:p>
            <a:r>
              <a:rPr lang="nb-NO"/>
              <a:t>Opplæring oktober-november; </a:t>
            </a:r>
            <a:r>
              <a:rPr lang="nb-NO">
                <a:ea typeface="+mn-lt"/>
                <a:cs typeface="+mn-lt"/>
              </a:rPr>
              <a:t>30. september 09:30-12:00, 3. oktober 13:00-15:00, 17. oktober 13:00-14:00, 25. oktober 13:00-15:00 (sted kommer, informasjon kommer på våre nettsider en av de nærmeste dagene)</a:t>
            </a:r>
            <a:endParaRPr lang="nb-NO"/>
          </a:p>
          <a:p>
            <a:r>
              <a:rPr lang="nb-NO"/>
              <a:t>Frist for ferdige lister i </a:t>
            </a:r>
            <a:r>
              <a:rPr lang="nb-NO" err="1"/>
              <a:t>Leganto</a:t>
            </a:r>
            <a:r>
              <a:rPr lang="nb-NO"/>
              <a:t> 18. november</a:t>
            </a:r>
          </a:p>
          <a:p>
            <a:r>
              <a:rPr lang="nb-NO"/>
              <a:t>Gjennomgang 18.-22. november</a:t>
            </a:r>
          </a:p>
          <a:p>
            <a:r>
              <a:rPr lang="nb-NO"/>
              <a:t>Publisering 25. november</a:t>
            </a:r>
          </a:p>
          <a:p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0270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Diverse informasjon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Alle skal ha fått sine tilganger knyttet til sine emner. De som ikke har fått tilganger vil bli ordnet i løpet av uka. </a:t>
            </a:r>
          </a:p>
          <a:p>
            <a:r>
              <a:rPr lang="nb-NO"/>
              <a:t>Inn i allerede eksisterende arbeidsflyt, bare denne gang med </a:t>
            </a:r>
            <a:r>
              <a:rPr lang="nb-NO" err="1"/>
              <a:t>Leganto</a:t>
            </a:r>
            <a:r>
              <a:rPr lang="nb-NO"/>
              <a:t> som verktøy. Fristen for publisering av listene vil være den samme som fristen for publisering av listene på semestersidene (25. november)</a:t>
            </a:r>
          </a:p>
          <a:p>
            <a:r>
              <a:rPr lang="nb-NO"/>
              <a:t>Parallelt med dette jobber prosjektgruppen med innsiktsarbeid som skal hjelpe oss med å finne en løsning på integrering av </a:t>
            </a:r>
            <a:r>
              <a:rPr lang="nb-NO" err="1"/>
              <a:t>Leganto</a:t>
            </a:r>
            <a:r>
              <a:rPr lang="nb-NO"/>
              <a:t> med </a:t>
            </a:r>
            <a:r>
              <a:rPr lang="nb-NO" err="1"/>
              <a:t>Vortex</a:t>
            </a:r>
            <a:r>
              <a:rPr lang="nb-NO"/>
              <a:t>, det vil komme løpende informasjon fra prosjektet om hvordan dere skal håndtere dette med allerede eksisterende semestersider. </a:t>
            </a:r>
          </a:p>
          <a:p>
            <a:r>
              <a:rPr lang="nb-NO"/>
              <a:t>Studentene vil bli informert i god tid for publisering av pensumlistene. </a:t>
            </a:r>
          </a:p>
          <a:p>
            <a:pPr marL="0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4682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Kontaktinformasjon pilot og prosjekt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>
                <a:hlinkClick r:id="rId2"/>
              </a:rPr>
              <a:t>Pilotnettsidene</a:t>
            </a:r>
            <a:r>
              <a:rPr lang="nb-NO"/>
              <a:t> </a:t>
            </a:r>
          </a:p>
          <a:p>
            <a:r>
              <a:rPr lang="nb-NO"/>
              <a:t>Fakultets-koordinatorene Fridtjof Jerve HF, Yngvild </a:t>
            </a:r>
            <a:r>
              <a:rPr lang="nb-NO" err="1"/>
              <a:t>Osdal</a:t>
            </a:r>
            <a:r>
              <a:rPr lang="nb-NO"/>
              <a:t> Runde SV, Mattias Solbakken MED, Andreas Tandberg og Helge Engeseth </a:t>
            </a:r>
            <a:r>
              <a:rPr lang="nb-NO" err="1"/>
              <a:t>Kleivane</a:t>
            </a:r>
            <a:r>
              <a:rPr lang="nb-NO"/>
              <a:t> MN.</a:t>
            </a:r>
          </a:p>
          <a:p>
            <a:r>
              <a:rPr lang="nb-NO"/>
              <a:t>E-postadresse til prosjektet </a:t>
            </a:r>
            <a:r>
              <a:rPr lang="nb-NO">
                <a:ea typeface="+mn-lt"/>
                <a:cs typeface="+mn-lt"/>
                <a:hlinkClick r:id="rId3"/>
              </a:rPr>
              <a:t>digitalt-pensum-uio@admin.uio.no</a:t>
            </a:r>
          </a:p>
          <a:p>
            <a:r>
              <a:rPr lang="nb-NO">
                <a:hlinkClick r:id="rId4"/>
              </a:rPr>
              <a:t>Alt finnes på våre nettsider</a:t>
            </a:r>
            <a:r>
              <a:rPr lang="nb-NO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12510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617EDEA-9B1C-4382-B8EF-D15F11943A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8109" y="284897"/>
            <a:ext cx="8866732" cy="66063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F122D6-E1F8-460F-A2C5-DA83DDB13413}"/>
              </a:ext>
            </a:extLst>
          </p:cNvPr>
          <p:cNvSpPr txBox="1"/>
          <p:nvPr/>
        </p:nvSpPr>
        <p:spPr>
          <a:xfrm>
            <a:off x="1702982" y="3164959"/>
            <a:ext cx="5844362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>
                <a:solidFill>
                  <a:srgbClr val="92D050"/>
                </a:solidFill>
              </a:rPr>
              <a:t>Lykke </a:t>
            </a:r>
            <a:r>
              <a:rPr lang="en-US" sz="4000" b="1" err="1">
                <a:solidFill>
                  <a:srgbClr val="92D050"/>
                </a:solidFill>
              </a:rPr>
              <a:t>til</a:t>
            </a:r>
            <a:r>
              <a:rPr lang="en-US" sz="4000" b="1">
                <a:solidFill>
                  <a:srgbClr val="92D05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71878721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67C19D171EDE7428ED0C912E4C62F24" ma:contentTypeVersion="8" ma:contentTypeDescription="Opprett et nytt dokument." ma:contentTypeScope="" ma:versionID="3a70d3ed23056b8234fe8fc4c16d1f47">
  <xsd:schema xmlns:xsd="http://www.w3.org/2001/XMLSchema" xmlns:xs="http://www.w3.org/2001/XMLSchema" xmlns:p="http://schemas.microsoft.com/office/2006/metadata/properties" xmlns:ns2="12fc9f9c-ad31-45e8-9e05-57694ce86bcb" xmlns:ns3="2d94e8de-b7cf-4d3c-b5a7-7e7f199574f5" targetNamespace="http://schemas.microsoft.com/office/2006/metadata/properties" ma:root="true" ma:fieldsID="bee5e9dd839fedd4d8f959681c2646b1" ns2:_="" ns3:_="">
    <xsd:import namespace="12fc9f9c-ad31-45e8-9e05-57694ce86bcb"/>
    <xsd:import namespace="2d94e8de-b7cf-4d3c-b5a7-7e7f199574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fc9f9c-ad31-45e8-9e05-57694ce86b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94e8de-b7cf-4d3c-b5a7-7e7f199574f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74CA3C2-BA9B-4407-8451-93E4A168F7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227E0F-0BC5-4955-9C4C-2D603960A3C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E86474A-F29F-430A-B07C-626EF336CA62}">
  <ds:schemaRefs>
    <ds:schemaRef ds:uri="12fc9f9c-ad31-45e8-9e05-57694ce86bcb"/>
    <ds:schemaRef ds:uri="2d94e8de-b7cf-4d3c-b5a7-7e7f199574f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Application>Microsoft Office PowerPoint</Application>
  <PresentationFormat>Widescreen</PresentationFormat>
  <Slides>14</Slides>
  <Notes>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Facet</vt:lpstr>
      <vt:lpstr>Kick-off pilot </vt:lpstr>
      <vt:lpstr>UH-landskapet i dag</vt:lpstr>
      <vt:lpstr>Prosjektgruppe</vt:lpstr>
      <vt:lpstr>Styringsgruppe</vt:lpstr>
      <vt:lpstr>Arbeidsflyten i pensumlistearbeidet (i grove trekk)- i dag</vt:lpstr>
      <vt:lpstr>Hvis spørsmålet er hva vi gjør med utfordringene, kan Leganto være svaret?</vt:lpstr>
      <vt:lpstr>Veier inn til Leganto</vt:lpstr>
      <vt:lpstr>Veier inn til Leganto</vt:lpstr>
      <vt:lpstr>Roller, privilegier og handlinger i Leganto</vt:lpstr>
      <vt:lpstr>Arbeidsflyt i Leganto</vt:lpstr>
      <vt:lpstr>Piloten, faser og datoer</vt:lpstr>
      <vt:lpstr>Diverse informasjon</vt:lpstr>
      <vt:lpstr>Kontaktinformasjon pilot og prosjekt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Mette Torp Christensen</dc:creator>
  <cp:revision>1</cp:revision>
  <dcterms:created xsi:type="dcterms:W3CDTF">2019-09-10T17:48:20Z</dcterms:created>
  <dcterms:modified xsi:type="dcterms:W3CDTF">2019-09-17T06:52:26Z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0x010100667C19D171EDE7428ED0C912E4C62F24</vt:lpwstr>
  </property>
</Properties>
</file>