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  <p:sldMasterId id="2147483773" r:id="rId5"/>
  </p:sldMasterIdLst>
  <p:notesMasterIdLst>
    <p:notesMasterId r:id="rId15"/>
  </p:notesMasterIdLst>
  <p:sldIdLst>
    <p:sldId id="279" r:id="rId6"/>
    <p:sldId id="434" r:id="rId7"/>
    <p:sldId id="503" r:id="rId8"/>
    <p:sldId id="501" r:id="rId9"/>
    <p:sldId id="502" r:id="rId10"/>
    <p:sldId id="506" r:id="rId11"/>
    <p:sldId id="504" r:id="rId12"/>
    <p:sldId id="499" r:id="rId13"/>
    <p:sldId id="50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55E126-DDEB-0E6F-C44E-ED1A20891117}" name="Andreas Tandberg" initials="AT" userId="S::andreata@uio.no::e1b1e038-d23c-4ed1-9f42-59e4090f17ce" providerId="AD"/>
  <p188:author id="{D2991B63-E66E-2919-92BD-395AD1AF4A3C}" name="Anne-Lise Lande" initials="AL" userId="S::annelll@uio.no::a3e35d91-04e9-41ae-a3b5-011ae602d9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6B4B0-D8D3-056E-1EB6-F4307D0DBBF0}" v="1" dt="2023-02-03T09:01:48.350"/>
    <p1510:client id="{3DB8767E-BCFB-44FD-A9D5-74D702E1411A}" v="133" dt="2023-04-27T06:49:00.572"/>
    <p1510:client id="{706CDE06-FE00-4A72-B5A7-606826C9ED82}" v="7" dt="2023-02-03T09:45:11.450"/>
    <p1510:client id="{8017FB20-8FC8-4A8E-BBDC-43565F042D0E}" v="30" dt="2023-02-08T19:00:40.954"/>
    <p1510:client id="{A2F98F67-B003-4301-B3AA-AA0ADC858035}" v="6" dt="2023-04-27T06:52:19.555"/>
    <p1510:client id="{A637FE3E-62B3-4A97-B85A-A9331E217723}" v="2" dt="2023-02-03T07:07:47.159"/>
    <p1510:client id="{D2D4D5FF-F877-7BA2-F9F0-B3B73C37A257}" v="400" dt="2023-02-02T14:57:53.342"/>
    <p1510:client id="{E3F92AC9-EDE3-7CB1-A0BE-3F6A85A1E3C4}" v="270" dt="2023-04-26T11:41:51.318"/>
    <p1510:client id="{EA257452-460E-1836-67A2-594EA31CEE09}" v="10" dt="2023-02-03T07:50:25.6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Tandberg" userId="e1b1e038-d23c-4ed1-9f42-59e4090f17ce" providerId="ADAL" clId="{8527698B-2540-4E87-8192-B1F6357C7FD0}"/>
    <pc:docChg chg="custSel modSld">
      <pc:chgData name="Andreas Tandberg" userId="e1b1e038-d23c-4ed1-9f42-59e4090f17ce" providerId="ADAL" clId="{8527698B-2540-4E87-8192-B1F6357C7FD0}" dt="2022-10-24T08:18:18.459" v="63" actId="20577"/>
      <pc:docMkLst>
        <pc:docMk/>
      </pc:docMkLst>
      <pc:sldChg chg="modSp mod">
        <pc:chgData name="Andreas Tandberg" userId="e1b1e038-d23c-4ed1-9f42-59e4090f17ce" providerId="ADAL" clId="{8527698B-2540-4E87-8192-B1F6357C7FD0}" dt="2022-10-24T08:18:18.459" v="63" actId="20577"/>
        <pc:sldMkLst>
          <pc:docMk/>
          <pc:sldMk cId="3230439005" sldId="421"/>
        </pc:sldMkLst>
        <pc:spChg chg="mod">
          <ac:chgData name="Andreas Tandberg" userId="e1b1e038-d23c-4ed1-9f42-59e4090f17ce" providerId="ADAL" clId="{8527698B-2540-4E87-8192-B1F6357C7FD0}" dt="2022-10-24T08:18:10.505" v="52" actId="20577"/>
          <ac:spMkLst>
            <pc:docMk/>
            <pc:sldMk cId="3230439005" sldId="421"/>
            <ac:spMk id="3" creationId="{822D16DA-877C-B6DE-9962-92C5BA13573A}"/>
          </ac:spMkLst>
        </pc:spChg>
        <pc:spChg chg="mod">
          <ac:chgData name="Andreas Tandberg" userId="e1b1e038-d23c-4ed1-9f42-59e4090f17ce" providerId="ADAL" clId="{8527698B-2540-4E87-8192-B1F6357C7FD0}" dt="2022-10-24T08:18:18.459" v="63" actId="20577"/>
          <ac:spMkLst>
            <pc:docMk/>
            <pc:sldMk cId="3230439005" sldId="421"/>
            <ac:spMk id="4" creationId="{D43CE541-BE18-DBA3-526F-67B6E5108962}"/>
          </ac:spMkLst>
        </pc:spChg>
      </pc:sldChg>
    </pc:docChg>
  </pc:docChgLst>
  <pc:docChgLst>
    <pc:chgData name="Andreas Tandberg" userId="S::andreata@uio.no::e1b1e038-d23c-4ed1-9f42-59e4090f17ce" providerId="AD" clId="Web-{A2F98F67-B003-4301-B3AA-AA0ADC858035}"/>
    <pc:docChg chg="modSld">
      <pc:chgData name="Andreas Tandberg" userId="S::andreata@uio.no::e1b1e038-d23c-4ed1-9f42-59e4090f17ce" providerId="AD" clId="Web-{A2F98F67-B003-4301-B3AA-AA0ADC858035}" dt="2023-04-27T06:52:17.290" v="4" actId="20577"/>
      <pc:docMkLst>
        <pc:docMk/>
      </pc:docMkLst>
      <pc:sldChg chg="modSp">
        <pc:chgData name="Andreas Tandberg" userId="S::andreata@uio.no::e1b1e038-d23c-4ed1-9f42-59e4090f17ce" providerId="AD" clId="Web-{A2F98F67-B003-4301-B3AA-AA0ADC858035}" dt="2023-04-27T06:52:17.290" v="4" actId="20577"/>
        <pc:sldMkLst>
          <pc:docMk/>
          <pc:sldMk cId="2150877533" sldId="505"/>
        </pc:sldMkLst>
        <pc:spChg chg="mod">
          <ac:chgData name="Andreas Tandberg" userId="S::andreata@uio.no::e1b1e038-d23c-4ed1-9f42-59e4090f17ce" providerId="AD" clId="Web-{A2F98F67-B003-4301-B3AA-AA0ADC858035}" dt="2023-04-27T06:52:17.290" v="4" actId="20577"/>
          <ac:spMkLst>
            <pc:docMk/>
            <pc:sldMk cId="2150877533" sldId="505"/>
            <ac:spMk id="31" creationId="{CACB4B6E-1203-40C8-9527-1A52545FBBB7}"/>
          </ac:spMkLst>
        </pc:spChg>
      </pc:sldChg>
    </pc:docChg>
  </pc:docChgLst>
  <pc:docChgLst>
    <pc:chgData name="Andreas Tandberg" userId="S::andreata@uio.no::e1b1e038-d23c-4ed1-9f42-59e4090f17ce" providerId="AD" clId="Web-{8017FB20-8FC8-4A8E-BBDC-43565F042D0E}"/>
    <pc:docChg chg="addSld delSld modSld">
      <pc:chgData name="Andreas Tandberg" userId="S::andreata@uio.no::e1b1e038-d23c-4ed1-9f42-59e4090f17ce" providerId="AD" clId="Web-{8017FB20-8FC8-4A8E-BBDC-43565F042D0E}" dt="2023-02-08T19:00:40.954" v="27"/>
      <pc:docMkLst>
        <pc:docMk/>
      </pc:docMkLst>
      <pc:sldChg chg="addSp delSp modSp del">
        <pc:chgData name="Andreas Tandberg" userId="S::andreata@uio.no::e1b1e038-d23c-4ed1-9f42-59e4090f17ce" providerId="AD" clId="Web-{8017FB20-8FC8-4A8E-BBDC-43565F042D0E}" dt="2023-02-08T19:00:40.954" v="27"/>
        <pc:sldMkLst>
          <pc:docMk/>
          <pc:sldMk cId="797648645" sldId="498"/>
        </pc:sldMkLst>
        <pc:spChg chg="add mod">
          <ac:chgData name="Andreas Tandberg" userId="S::andreata@uio.no::e1b1e038-d23c-4ed1-9f42-59e4090f17ce" providerId="AD" clId="Web-{8017FB20-8FC8-4A8E-BBDC-43565F042D0E}" dt="2023-02-08T18:59:17.843" v="6" actId="1076"/>
          <ac:spMkLst>
            <pc:docMk/>
            <pc:sldMk cId="797648645" sldId="498"/>
            <ac:spMk id="14" creationId="{8E6D7B5E-59A4-3FD8-2B23-67ADDAEA958A}"/>
          </ac:spMkLst>
        </pc:spChg>
        <pc:spChg chg="add mod">
          <ac:chgData name="Andreas Tandberg" userId="S::andreata@uio.no::e1b1e038-d23c-4ed1-9f42-59e4090f17ce" providerId="AD" clId="Web-{8017FB20-8FC8-4A8E-BBDC-43565F042D0E}" dt="2023-02-08T18:59:17.875" v="8" actId="1076"/>
          <ac:spMkLst>
            <pc:docMk/>
            <pc:sldMk cId="797648645" sldId="498"/>
            <ac:spMk id="16" creationId="{C984F08F-EB76-932E-8CF0-925709EA96C9}"/>
          </ac:spMkLst>
        </pc:spChg>
        <pc:spChg chg="add del">
          <ac:chgData name="Andreas Tandberg" userId="S::andreata@uio.no::e1b1e038-d23c-4ed1-9f42-59e4090f17ce" providerId="AD" clId="Web-{8017FB20-8FC8-4A8E-BBDC-43565F042D0E}" dt="2023-02-08T18:59:32.437" v="17"/>
          <ac:spMkLst>
            <pc:docMk/>
            <pc:sldMk cId="797648645" sldId="498"/>
            <ac:spMk id="19" creationId="{D16E5D00-7EF2-FE69-D501-FA20952B6AC5}"/>
          </ac:spMkLst>
        </pc:spChg>
        <pc:spChg chg="add del">
          <ac:chgData name="Andreas Tandberg" userId="S::andreata@uio.no::e1b1e038-d23c-4ed1-9f42-59e4090f17ce" providerId="AD" clId="Web-{8017FB20-8FC8-4A8E-BBDC-43565F042D0E}" dt="2023-02-08T18:59:32.437" v="15"/>
          <ac:spMkLst>
            <pc:docMk/>
            <pc:sldMk cId="797648645" sldId="498"/>
            <ac:spMk id="25" creationId="{289B5034-EEE2-D332-8E56-278D3E5B6083}"/>
          </ac:spMkLst>
        </pc:spChg>
        <pc:spChg chg="add mod">
          <ac:chgData name="Andreas Tandberg" userId="S::andreata@uio.no::e1b1e038-d23c-4ed1-9f42-59e4090f17ce" providerId="AD" clId="Web-{8017FB20-8FC8-4A8E-BBDC-43565F042D0E}" dt="2023-02-08T19:00:03.360" v="24" actId="1076"/>
          <ac:spMkLst>
            <pc:docMk/>
            <pc:sldMk cId="797648645" sldId="498"/>
            <ac:spMk id="31" creationId="{0C52BFA1-7023-4439-3A6E-26ED6007AE7B}"/>
          </ac:spMkLst>
        </pc:spChg>
        <pc:spChg chg="add mod">
          <ac:chgData name="Andreas Tandberg" userId="S::andreata@uio.no::e1b1e038-d23c-4ed1-9f42-59e4090f17ce" providerId="AD" clId="Web-{8017FB20-8FC8-4A8E-BBDC-43565F042D0E}" dt="2023-02-08T19:00:03.391" v="26" actId="1076"/>
          <ac:spMkLst>
            <pc:docMk/>
            <pc:sldMk cId="797648645" sldId="498"/>
            <ac:spMk id="36" creationId="{AC78E857-C86D-7AFF-5DF3-F7693ABC22B4}"/>
          </ac:spMkLst>
        </pc:spChg>
        <pc:cxnChg chg="add mod">
          <ac:chgData name="Andreas Tandberg" userId="S::andreata@uio.no::e1b1e038-d23c-4ed1-9f42-59e4090f17ce" providerId="AD" clId="Web-{8017FB20-8FC8-4A8E-BBDC-43565F042D0E}" dt="2023-02-08T18:59:17.828" v="5" actId="1076"/>
          <ac:cxnSpMkLst>
            <pc:docMk/>
            <pc:sldMk cId="797648645" sldId="498"/>
            <ac:cxnSpMk id="9" creationId="{8EA7A798-03C8-C3F6-9B5D-C952E16B53F1}"/>
          </ac:cxnSpMkLst>
        </pc:cxnChg>
        <pc:cxnChg chg="add mod">
          <ac:chgData name="Andreas Tandberg" userId="S::andreata@uio.no::e1b1e038-d23c-4ed1-9f42-59e4090f17ce" providerId="AD" clId="Web-{8017FB20-8FC8-4A8E-BBDC-43565F042D0E}" dt="2023-02-08T18:59:17.859" v="7" actId="1076"/>
          <ac:cxnSpMkLst>
            <pc:docMk/>
            <pc:sldMk cId="797648645" sldId="498"/>
            <ac:cxnSpMk id="15" creationId="{6E33613B-0380-FEA0-CC08-637BB217BCC1}"/>
          </ac:cxnSpMkLst>
        </pc:cxnChg>
        <pc:cxnChg chg="add del mod">
          <ac:chgData name="Andreas Tandberg" userId="S::andreata@uio.no::e1b1e038-d23c-4ed1-9f42-59e4090f17ce" providerId="AD" clId="Web-{8017FB20-8FC8-4A8E-BBDC-43565F042D0E}" dt="2023-02-08T18:59:32.437" v="18"/>
          <ac:cxnSpMkLst>
            <pc:docMk/>
            <pc:sldMk cId="797648645" sldId="498"/>
            <ac:cxnSpMk id="17" creationId="{35BB08D9-8634-ADFF-1292-83914E0A3A82}"/>
          </ac:cxnSpMkLst>
        </pc:cxnChg>
        <pc:cxnChg chg="add del mod">
          <ac:chgData name="Andreas Tandberg" userId="S::andreata@uio.no::e1b1e038-d23c-4ed1-9f42-59e4090f17ce" providerId="AD" clId="Web-{8017FB20-8FC8-4A8E-BBDC-43565F042D0E}" dt="2023-02-08T18:59:32.437" v="16"/>
          <ac:cxnSpMkLst>
            <pc:docMk/>
            <pc:sldMk cId="797648645" sldId="498"/>
            <ac:cxnSpMk id="23" creationId="{7DA84AF1-A242-0C99-3888-66FD83E1C0BD}"/>
          </ac:cxnSpMkLst>
        </pc:cxnChg>
        <pc:cxnChg chg="add mod">
          <ac:chgData name="Andreas Tandberg" userId="S::andreata@uio.no::e1b1e038-d23c-4ed1-9f42-59e4090f17ce" providerId="AD" clId="Web-{8017FB20-8FC8-4A8E-BBDC-43565F042D0E}" dt="2023-02-08T19:00:03.344" v="23" actId="1076"/>
          <ac:cxnSpMkLst>
            <pc:docMk/>
            <pc:sldMk cId="797648645" sldId="498"/>
            <ac:cxnSpMk id="27" creationId="{33F23450-B5F6-72B9-D021-53AAD579E459}"/>
          </ac:cxnSpMkLst>
        </pc:cxnChg>
        <pc:cxnChg chg="add mod">
          <ac:chgData name="Andreas Tandberg" userId="S::andreata@uio.no::e1b1e038-d23c-4ed1-9f42-59e4090f17ce" providerId="AD" clId="Web-{8017FB20-8FC8-4A8E-BBDC-43565F042D0E}" dt="2023-02-08T19:00:03.375" v="25" actId="1076"/>
          <ac:cxnSpMkLst>
            <pc:docMk/>
            <pc:sldMk cId="797648645" sldId="498"/>
            <ac:cxnSpMk id="35" creationId="{54133863-7269-830B-696B-C4BB3DF5CB84}"/>
          </ac:cxnSpMkLst>
        </pc:cxnChg>
      </pc:sldChg>
      <pc:sldChg chg="add replId">
        <pc:chgData name="Andreas Tandberg" userId="S::andreata@uio.no::e1b1e038-d23c-4ed1-9f42-59e4090f17ce" providerId="AD" clId="Web-{8017FB20-8FC8-4A8E-BBDC-43565F042D0E}" dt="2023-02-08T18:56:13.607" v="0"/>
        <pc:sldMkLst>
          <pc:docMk/>
          <pc:sldMk cId="3352146128" sldId="500"/>
        </pc:sldMkLst>
      </pc:sldChg>
    </pc:docChg>
  </pc:docChgLst>
  <pc:docChgLst>
    <pc:chgData name="Andreas Tandberg" userId="S::andreata@uio.no::e1b1e038-d23c-4ed1-9f42-59e4090f17ce" providerId="AD" clId="Web-{3DB8767E-BCFB-44FD-A9D5-74D702E1411A}"/>
    <pc:docChg chg="addSld delSld modSld sldOrd">
      <pc:chgData name="Andreas Tandberg" userId="S::andreata@uio.no::e1b1e038-d23c-4ed1-9f42-59e4090f17ce" providerId="AD" clId="Web-{3DB8767E-BCFB-44FD-A9D5-74D702E1411A}" dt="2023-04-27T06:48:55.854" v="131" actId="20577"/>
      <pc:docMkLst>
        <pc:docMk/>
      </pc:docMkLst>
      <pc:sldChg chg="modSp">
        <pc:chgData name="Andreas Tandberg" userId="S::andreata@uio.no::e1b1e038-d23c-4ed1-9f42-59e4090f17ce" providerId="AD" clId="Web-{3DB8767E-BCFB-44FD-A9D5-74D702E1411A}" dt="2023-04-27T06:48:55.854" v="131" actId="20577"/>
        <pc:sldMkLst>
          <pc:docMk/>
          <pc:sldMk cId="233942084" sldId="434"/>
        </pc:sldMkLst>
        <pc:spChg chg="mod">
          <ac:chgData name="Andreas Tandberg" userId="S::andreata@uio.no::e1b1e038-d23c-4ed1-9f42-59e4090f17ce" providerId="AD" clId="Web-{3DB8767E-BCFB-44FD-A9D5-74D702E1411A}" dt="2023-04-27T06:48:55.854" v="131" actId="20577"/>
          <ac:spMkLst>
            <pc:docMk/>
            <pc:sldMk cId="233942084" sldId="434"/>
            <ac:spMk id="4" creationId="{D43CE541-BE18-DBA3-526F-67B6E5108962}"/>
          </ac:spMkLst>
        </pc:spChg>
      </pc:sldChg>
      <pc:sldChg chg="del">
        <pc:chgData name="Andreas Tandberg" userId="S::andreata@uio.no::e1b1e038-d23c-4ed1-9f42-59e4090f17ce" providerId="AD" clId="Web-{3DB8767E-BCFB-44FD-A9D5-74D702E1411A}" dt="2023-04-27T06:45:04.991" v="66"/>
        <pc:sldMkLst>
          <pc:docMk/>
          <pc:sldMk cId="908181285" sldId="493"/>
        </pc:sldMkLst>
      </pc:sldChg>
      <pc:sldChg chg="modNotes">
        <pc:chgData name="Andreas Tandberg" userId="S::andreata@uio.no::e1b1e038-d23c-4ed1-9f42-59e4090f17ce" providerId="AD" clId="Web-{3DB8767E-BCFB-44FD-A9D5-74D702E1411A}" dt="2023-04-27T06:47:03.446" v="101"/>
        <pc:sldMkLst>
          <pc:docMk/>
          <pc:sldMk cId="1266334937" sldId="499"/>
        </pc:sldMkLst>
      </pc:sldChg>
      <pc:sldChg chg="modNotes">
        <pc:chgData name="Andreas Tandberg" userId="S::andreata@uio.no::e1b1e038-d23c-4ed1-9f42-59e4090f17ce" providerId="AD" clId="Web-{3DB8767E-BCFB-44FD-A9D5-74D702E1411A}" dt="2023-04-27T06:48:01.353" v="107"/>
        <pc:sldMkLst>
          <pc:docMk/>
          <pc:sldMk cId="2717288452" sldId="501"/>
        </pc:sldMkLst>
      </pc:sldChg>
      <pc:sldChg chg="modSp add del ord modNotes">
        <pc:chgData name="Andreas Tandberg" userId="S::andreata@uio.no::e1b1e038-d23c-4ed1-9f42-59e4090f17ce" providerId="AD" clId="Web-{3DB8767E-BCFB-44FD-A9D5-74D702E1411A}" dt="2023-04-27T06:47:53.884" v="106"/>
        <pc:sldMkLst>
          <pc:docMk/>
          <pc:sldMk cId="45182617" sldId="502"/>
        </pc:sldMkLst>
        <pc:spChg chg="mod">
          <ac:chgData name="Andreas Tandberg" userId="S::andreata@uio.no::e1b1e038-d23c-4ed1-9f42-59e4090f17ce" providerId="AD" clId="Web-{3DB8767E-BCFB-44FD-A9D5-74D702E1411A}" dt="2023-04-27T06:42:31.176" v="31" actId="20577"/>
          <ac:spMkLst>
            <pc:docMk/>
            <pc:sldMk cId="45182617" sldId="502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3DB8767E-BCFB-44FD-A9D5-74D702E1411A}" dt="2023-04-27T06:44:46.037" v="65" actId="20577"/>
          <ac:spMkLst>
            <pc:docMk/>
            <pc:sldMk cId="45182617" sldId="502"/>
            <ac:spMk id="5" creationId="{601A09C6-0EF0-9A04-8DE6-E097D6FDA050}"/>
          </ac:spMkLst>
        </pc:spChg>
      </pc:sldChg>
      <pc:sldChg chg="modNotes">
        <pc:chgData name="Andreas Tandberg" userId="S::andreata@uio.no::e1b1e038-d23c-4ed1-9f42-59e4090f17ce" providerId="AD" clId="Web-{3DB8767E-BCFB-44FD-A9D5-74D702E1411A}" dt="2023-04-27T06:48:04.915" v="108"/>
        <pc:sldMkLst>
          <pc:docMk/>
          <pc:sldMk cId="2112258490" sldId="503"/>
        </pc:sldMkLst>
      </pc:sldChg>
      <pc:sldChg chg="modNotes">
        <pc:chgData name="Andreas Tandberg" userId="S::andreata@uio.no::e1b1e038-d23c-4ed1-9f42-59e4090f17ce" providerId="AD" clId="Web-{3DB8767E-BCFB-44FD-A9D5-74D702E1411A}" dt="2023-04-27T06:47:10.024" v="102"/>
        <pc:sldMkLst>
          <pc:docMk/>
          <pc:sldMk cId="3817779348" sldId="504"/>
        </pc:sldMkLst>
      </pc:sldChg>
      <pc:sldChg chg="modSp modNotes">
        <pc:chgData name="Andreas Tandberg" userId="S::andreata@uio.no::e1b1e038-d23c-4ed1-9f42-59e4090f17ce" providerId="AD" clId="Web-{3DB8767E-BCFB-44FD-A9D5-74D702E1411A}" dt="2023-04-27T06:46:58.961" v="100"/>
        <pc:sldMkLst>
          <pc:docMk/>
          <pc:sldMk cId="2150877533" sldId="505"/>
        </pc:sldMkLst>
        <pc:spChg chg="mod">
          <ac:chgData name="Andreas Tandberg" userId="S::andreata@uio.no::e1b1e038-d23c-4ed1-9f42-59e4090f17ce" providerId="AD" clId="Web-{3DB8767E-BCFB-44FD-A9D5-74D702E1411A}" dt="2023-04-27T06:45:51.976" v="78" actId="20577"/>
          <ac:spMkLst>
            <pc:docMk/>
            <pc:sldMk cId="2150877533" sldId="505"/>
            <ac:spMk id="31" creationId="{CACB4B6E-1203-40C8-9527-1A52545FBBB7}"/>
          </ac:spMkLst>
        </pc:spChg>
      </pc:sldChg>
      <pc:sldChg chg="add replId">
        <pc:chgData name="Andreas Tandberg" userId="S::andreata@uio.no::e1b1e038-d23c-4ed1-9f42-59e4090f17ce" providerId="AD" clId="Web-{3DB8767E-BCFB-44FD-A9D5-74D702E1411A}" dt="2023-04-27T06:44:38.881" v="62"/>
        <pc:sldMkLst>
          <pc:docMk/>
          <pc:sldMk cId="829866222" sldId="506"/>
        </pc:sldMkLst>
      </pc:sldChg>
      <pc:sldChg chg="add del replId">
        <pc:chgData name="Andreas Tandberg" userId="S::andreata@uio.no::e1b1e038-d23c-4ed1-9f42-59e4090f17ce" providerId="AD" clId="Web-{3DB8767E-BCFB-44FD-A9D5-74D702E1411A}" dt="2023-04-27T06:44:19.678" v="57"/>
        <pc:sldMkLst>
          <pc:docMk/>
          <pc:sldMk cId="984739565" sldId="506"/>
        </pc:sldMkLst>
      </pc:sldChg>
      <pc:sldChg chg="modSp del">
        <pc:chgData name="Andreas Tandberg" userId="S::andreata@uio.no::e1b1e038-d23c-4ed1-9f42-59e4090f17ce" providerId="AD" clId="Web-{3DB8767E-BCFB-44FD-A9D5-74D702E1411A}" dt="2023-04-27T06:44:08.084" v="54"/>
        <pc:sldMkLst>
          <pc:docMk/>
          <pc:sldMk cId="1748734393" sldId="506"/>
        </pc:sldMkLst>
        <pc:spChg chg="mod">
          <ac:chgData name="Andreas Tandberg" userId="S::andreata@uio.no::e1b1e038-d23c-4ed1-9f42-59e4090f17ce" providerId="AD" clId="Web-{3DB8767E-BCFB-44FD-A9D5-74D702E1411A}" dt="2023-04-27T06:43:51.521" v="51" actId="20577"/>
          <ac:spMkLst>
            <pc:docMk/>
            <pc:sldMk cId="1748734393" sldId="506"/>
            <ac:spMk id="5" creationId="{601A09C6-0EF0-9A04-8DE6-E097D6FDA050}"/>
          </ac:spMkLst>
        </pc:spChg>
      </pc:sldChg>
      <pc:sldChg chg="modSp add del replId">
        <pc:chgData name="Andreas Tandberg" userId="S::andreata@uio.no::e1b1e038-d23c-4ed1-9f42-59e4090f17ce" providerId="AD" clId="Web-{3DB8767E-BCFB-44FD-A9D5-74D702E1411A}" dt="2023-04-27T06:44:09.818" v="55"/>
        <pc:sldMkLst>
          <pc:docMk/>
          <pc:sldMk cId="3060624324" sldId="507"/>
        </pc:sldMkLst>
        <pc:spChg chg="mod">
          <ac:chgData name="Andreas Tandberg" userId="S::andreata@uio.no::e1b1e038-d23c-4ed1-9f42-59e4090f17ce" providerId="AD" clId="Web-{3DB8767E-BCFB-44FD-A9D5-74D702E1411A}" dt="2023-04-27T06:43:50.302" v="45" actId="20577"/>
          <ac:spMkLst>
            <pc:docMk/>
            <pc:sldMk cId="3060624324" sldId="507"/>
            <ac:spMk id="5" creationId="{601A09C6-0EF0-9A04-8DE6-E097D6FDA050}"/>
          </ac:spMkLst>
        </pc:spChg>
      </pc:sldChg>
    </pc:docChg>
  </pc:docChgLst>
  <pc:docChgLst>
    <pc:chgData name="Andreas Tandberg" userId="S::andreata@uio.no::e1b1e038-d23c-4ed1-9f42-59e4090f17ce" providerId="AD" clId="Web-{EA257452-460E-1836-67A2-594EA31CEE09}"/>
    <pc:docChg chg="addSld delSld sldOrd">
      <pc:chgData name="Andreas Tandberg" userId="S::andreata@uio.no::e1b1e038-d23c-4ed1-9f42-59e4090f17ce" providerId="AD" clId="Web-{EA257452-460E-1836-67A2-594EA31CEE09}" dt="2023-02-03T07:50:25.622" v="9"/>
      <pc:docMkLst>
        <pc:docMk/>
      </pc:docMkLst>
      <pc:sldChg chg="del">
        <pc:chgData name="Andreas Tandberg" userId="S::andreata@uio.no::e1b1e038-d23c-4ed1-9f42-59e4090f17ce" providerId="AD" clId="Web-{EA257452-460E-1836-67A2-594EA31CEE09}" dt="2023-02-03T07:44:09.070" v="0"/>
        <pc:sldMkLst>
          <pc:docMk/>
          <pc:sldMk cId="3971450097" sldId="482"/>
        </pc:sldMkLst>
      </pc:sldChg>
      <pc:sldChg chg="ord">
        <pc:chgData name="Andreas Tandberg" userId="S::andreata@uio.no::e1b1e038-d23c-4ed1-9f42-59e4090f17ce" providerId="AD" clId="Web-{EA257452-460E-1836-67A2-594EA31CEE09}" dt="2023-02-03T07:48:14.823" v="5"/>
        <pc:sldMkLst>
          <pc:docMk/>
          <pc:sldMk cId="908181285" sldId="493"/>
        </pc:sldMkLst>
      </pc:sldChg>
      <pc:sldChg chg="add del ord">
        <pc:chgData name="Andreas Tandberg" userId="S::andreata@uio.no::e1b1e038-d23c-4ed1-9f42-59e4090f17ce" providerId="AD" clId="Web-{EA257452-460E-1836-67A2-594EA31CEE09}" dt="2023-02-03T07:50:25.622" v="9"/>
        <pc:sldMkLst>
          <pc:docMk/>
          <pc:sldMk cId="905082399" sldId="500"/>
        </pc:sldMkLst>
      </pc:sldChg>
      <pc:sldChg chg="add del">
        <pc:chgData name="Andreas Tandberg" userId="S::andreata@uio.no::e1b1e038-d23c-4ed1-9f42-59e4090f17ce" providerId="AD" clId="Web-{EA257452-460E-1836-67A2-594EA31CEE09}" dt="2023-02-03T07:50:25.606" v="8"/>
        <pc:sldMkLst>
          <pc:docMk/>
          <pc:sldMk cId="2102498586" sldId="501"/>
        </pc:sldMkLst>
      </pc:sldChg>
      <pc:sldChg chg="add del">
        <pc:chgData name="Andreas Tandberg" userId="S::andreata@uio.no::e1b1e038-d23c-4ed1-9f42-59e4090f17ce" providerId="AD" clId="Web-{EA257452-460E-1836-67A2-594EA31CEE09}" dt="2023-02-03T07:49:14.449" v="6"/>
        <pc:sldMkLst>
          <pc:docMk/>
          <pc:sldMk cId="50886175" sldId="502"/>
        </pc:sldMkLst>
      </pc:sldChg>
    </pc:docChg>
  </pc:docChgLst>
  <pc:docChgLst>
    <pc:chgData name="Andreas Tandberg" userId="S::andreata@uio.no::e1b1e038-d23c-4ed1-9f42-59e4090f17ce" providerId="AD" clId="Web-{0DE6B4B0-D8D3-056E-1EB6-F4307D0DBBF0}"/>
    <pc:docChg chg="modSld">
      <pc:chgData name="Andreas Tandberg" userId="S::andreata@uio.no::e1b1e038-d23c-4ed1-9f42-59e4090f17ce" providerId="AD" clId="Web-{0DE6B4B0-D8D3-056E-1EB6-F4307D0DBBF0}" dt="2023-02-03T09:01:48.350" v="0" actId="20577"/>
      <pc:docMkLst>
        <pc:docMk/>
      </pc:docMkLst>
      <pc:sldChg chg="modSp">
        <pc:chgData name="Andreas Tandberg" userId="S::andreata@uio.no::e1b1e038-d23c-4ed1-9f42-59e4090f17ce" providerId="AD" clId="Web-{0DE6B4B0-D8D3-056E-1EB6-F4307D0DBBF0}" dt="2023-02-03T09:01:48.350" v="0" actId="20577"/>
        <pc:sldMkLst>
          <pc:docMk/>
          <pc:sldMk cId="3082028363" sldId="489"/>
        </pc:sldMkLst>
        <pc:spChg chg="mod">
          <ac:chgData name="Andreas Tandberg" userId="S::andreata@uio.no::e1b1e038-d23c-4ed1-9f42-59e4090f17ce" providerId="AD" clId="Web-{0DE6B4B0-D8D3-056E-1EB6-F4307D0DBBF0}" dt="2023-02-03T09:01:48.350" v="0" actId="20577"/>
          <ac:spMkLst>
            <pc:docMk/>
            <pc:sldMk cId="3082028363" sldId="489"/>
            <ac:spMk id="5" creationId="{520720FA-271A-7693-D21A-20F828E2ACCF}"/>
          </ac:spMkLst>
        </pc:spChg>
      </pc:sldChg>
    </pc:docChg>
  </pc:docChgLst>
  <pc:docChgLst>
    <pc:chgData name="Andreas Tandberg" userId="S::andreata@uio.no::e1b1e038-d23c-4ed1-9f42-59e4090f17ce" providerId="AD" clId="Web-{E3F92AC9-EDE3-7CB1-A0BE-3F6A85A1E3C4}"/>
    <pc:docChg chg="addSld delSld modSld sldOrd">
      <pc:chgData name="Andreas Tandberg" userId="S::andreata@uio.no::e1b1e038-d23c-4ed1-9f42-59e4090f17ce" providerId="AD" clId="Web-{E3F92AC9-EDE3-7CB1-A0BE-3F6A85A1E3C4}" dt="2023-04-26T11:41:51.318" v="514"/>
      <pc:docMkLst>
        <pc:docMk/>
      </pc:docMkLst>
      <pc:sldChg chg="addSp delSp modSp mod setClrOvrMap">
        <pc:chgData name="Andreas Tandberg" userId="S::andreata@uio.no::e1b1e038-d23c-4ed1-9f42-59e4090f17ce" providerId="AD" clId="Web-{E3F92AC9-EDE3-7CB1-A0BE-3F6A85A1E3C4}" dt="2023-04-26T11:07:44.255" v="29"/>
        <pc:sldMkLst>
          <pc:docMk/>
          <pc:sldMk cId="4153463457" sldId="279"/>
        </pc:sldMkLst>
        <pc:spChg chg="add del mod">
          <ac:chgData name="Andreas Tandberg" userId="S::andreata@uio.no::e1b1e038-d23c-4ed1-9f42-59e4090f17ce" providerId="AD" clId="Web-{E3F92AC9-EDE3-7CB1-A0BE-3F6A85A1E3C4}" dt="2023-04-26T11:03:00.597" v="10"/>
          <ac:spMkLst>
            <pc:docMk/>
            <pc:sldMk cId="4153463457" sldId="279"/>
            <ac:spMk id="3" creationId="{613D6DE8-E888-E05E-BE09-D1E1F5164138}"/>
          </ac:spMkLst>
        </pc:spChg>
        <pc:spChg chg="mod ord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4" creationId="{34EA57F7-F7FD-4CED-5881-1C4F2B06C266}"/>
          </ac:spMkLst>
        </pc:spChg>
        <pc:spChg chg="del">
          <ac:chgData name="Andreas Tandberg" userId="S::andreata@uio.no::e1b1e038-d23c-4ed1-9f42-59e4090f17ce" providerId="AD" clId="Web-{E3F92AC9-EDE3-7CB1-A0BE-3F6A85A1E3C4}" dt="2023-04-26T11:07:09.208" v="19"/>
          <ac:spMkLst>
            <pc:docMk/>
            <pc:sldMk cId="4153463457" sldId="279"/>
            <ac:spMk id="121" creationId="{8D06CE56-3881-4ADA-8CEF-D18B02C242A3}"/>
          </ac:spMkLst>
        </pc:spChg>
        <pc:spChg chg="del">
          <ac:chgData name="Andreas Tandberg" userId="S::andreata@uio.no::e1b1e038-d23c-4ed1-9f42-59e4090f17ce" providerId="AD" clId="Web-{E3F92AC9-EDE3-7CB1-A0BE-3F6A85A1E3C4}" dt="2023-04-26T11:07:09.208" v="19"/>
          <ac:spMkLst>
            <pc:docMk/>
            <pc:sldMk cId="4153463457" sldId="279"/>
            <ac:spMk id="122" creationId="{79F3C543-62EC-4433-9C93-A2CD8764E9B4}"/>
          </ac:spMkLst>
        </pc:spChg>
        <pc:spChg chg="del">
          <ac:chgData name="Andreas Tandberg" userId="S::andreata@uio.no::e1b1e038-d23c-4ed1-9f42-59e4090f17ce" providerId="AD" clId="Web-{E3F92AC9-EDE3-7CB1-A0BE-3F6A85A1E3C4}" dt="2023-04-26T11:07:09.208" v="19"/>
          <ac:spMkLst>
            <pc:docMk/>
            <pc:sldMk cId="4153463457" sldId="279"/>
            <ac:spMk id="123" creationId="{526E0BFB-CDF1-4990-8C11-AC849311E0A8}"/>
          </ac:spMkLst>
        </pc:spChg>
        <pc:spChg chg="del">
          <ac:chgData name="Andreas Tandberg" userId="S::andreata@uio.no::e1b1e038-d23c-4ed1-9f42-59e4090f17ce" providerId="AD" clId="Web-{E3F92AC9-EDE3-7CB1-A0BE-3F6A85A1E3C4}" dt="2023-04-26T11:07:09.208" v="19"/>
          <ac:spMkLst>
            <pc:docMk/>
            <pc:sldMk cId="4153463457" sldId="279"/>
            <ac:spMk id="124" creationId="{6069A1F8-9BEB-4786-9694-FC48B2D75D21}"/>
          </ac:spMkLst>
        </pc:spChg>
        <pc:spChg chg="del">
          <ac:chgData name="Andreas Tandberg" userId="S::andreata@uio.no::e1b1e038-d23c-4ed1-9f42-59e4090f17ce" providerId="AD" clId="Web-{E3F92AC9-EDE3-7CB1-A0BE-3F6A85A1E3C4}" dt="2023-04-26T11:07:09.208" v="19"/>
          <ac:spMkLst>
            <pc:docMk/>
            <pc:sldMk cId="4153463457" sldId="279"/>
            <ac:spMk id="125" creationId="{AF2F604E-43BE-4DC3-B983-E071523364F8}"/>
          </ac:spMkLst>
        </pc:spChg>
        <pc:spChg chg="del">
          <ac:chgData name="Andreas Tandberg" userId="S::andreata@uio.no::e1b1e038-d23c-4ed1-9f42-59e4090f17ce" providerId="AD" clId="Web-{E3F92AC9-EDE3-7CB1-A0BE-3F6A85A1E3C4}" dt="2023-04-26T11:07:09.208" v="19"/>
          <ac:spMkLst>
            <pc:docMk/>
            <pc:sldMk cId="4153463457" sldId="279"/>
            <ac:spMk id="126" creationId="{08C9B587-E65E-4B52-B37C-ABEBB6E87928}"/>
          </ac:spMkLst>
        </pc:spChg>
        <pc:spChg chg="add del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31" creationId="{8D06CE56-3881-4ADA-8CEF-D18B02C242A3}"/>
          </ac:spMkLst>
        </pc:spChg>
        <pc:spChg chg="add del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33" creationId="{79F3C543-62EC-4433-9C93-A2CD8764E9B4}"/>
          </ac:spMkLst>
        </pc:spChg>
        <pc:spChg chg="add del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35" creationId="{5DCB5928-DC7D-4612-9922-441966E15627}"/>
          </ac:spMkLst>
        </pc:spChg>
        <pc:spChg chg="add del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37" creationId="{682C1161-1736-45EC-99B7-33F3CAE9D517}"/>
          </ac:spMkLst>
        </pc:spChg>
        <pc:spChg chg="add del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39" creationId="{84D4DDB8-B68F-45B0-9F62-C4279996F672}"/>
          </ac:spMkLst>
        </pc:spChg>
        <pc:spChg chg="add del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41" creationId="{AF2F604E-43BE-4DC3-B983-E071523364F8}"/>
          </ac:spMkLst>
        </pc:spChg>
        <pc:spChg chg="add del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43" creationId="{08C9B587-E65E-4B52-B37C-ABEBB6E87928}"/>
          </ac:spMkLst>
        </pc:spChg>
        <pc:spChg chg="add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48" creationId="{8D06CE56-3881-4ADA-8CEF-D18B02C242A3}"/>
          </ac:spMkLst>
        </pc:spChg>
        <pc:spChg chg="add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50" creationId="{79F3C543-62EC-4433-9C93-A2CD8764E9B4}"/>
          </ac:spMkLst>
        </pc:spChg>
        <pc:spChg chg="add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52" creationId="{55666830-9A19-4E01-8505-D6C7F9AC5665}"/>
          </ac:spMkLst>
        </pc:spChg>
        <pc:spChg chg="add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54" creationId="{AE9FC877-7FB6-4D22-9988-35420644E202}"/>
          </ac:spMkLst>
        </pc:spChg>
        <pc:spChg chg="add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56" creationId="{E41809D1-F12E-46BB-B804-5F209D325E8B}"/>
          </ac:spMkLst>
        </pc:spChg>
        <pc:spChg chg="add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58" creationId="{AF2F604E-43BE-4DC3-B983-E071523364F8}"/>
          </ac:spMkLst>
        </pc:spChg>
        <pc:spChg chg="add">
          <ac:chgData name="Andreas Tandberg" userId="S::andreata@uio.no::e1b1e038-d23c-4ed1-9f42-59e4090f17ce" providerId="AD" clId="Web-{E3F92AC9-EDE3-7CB1-A0BE-3F6A85A1E3C4}" dt="2023-04-26T11:07:44.255" v="29"/>
          <ac:spMkLst>
            <pc:docMk/>
            <pc:sldMk cId="4153463457" sldId="279"/>
            <ac:spMk id="160" creationId="{08C9B587-E65E-4B52-B37C-ABEBB6E87928}"/>
          </ac:spMkLst>
        </pc:spChg>
        <pc:picChg chg="add del mod">
          <ac:chgData name="Andreas Tandberg" userId="S::andreata@uio.no::e1b1e038-d23c-4ed1-9f42-59e4090f17ce" providerId="AD" clId="Web-{E3F92AC9-EDE3-7CB1-A0BE-3F6A85A1E3C4}" dt="2023-04-26T11:03:00.597" v="11"/>
          <ac:picMkLst>
            <pc:docMk/>
            <pc:sldMk cId="4153463457" sldId="279"/>
            <ac:picMk id="2" creationId="{DE35D904-F784-9D4F-8C6D-BF6992B8C15D}"/>
          </ac:picMkLst>
        </pc:picChg>
        <pc:picChg chg="del mod ord">
          <ac:chgData name="Andreas Tandberg" userId="S::andreata@uio.no::e1b1e038-d23c-4ed1-9f42-59e4090f17ce" providerId="AD" clId="Web-{E3F92AC9-EDE3-7CB1-A0BE-3F6A85A1E3C4}" dt="2023-04-26T11:07:29.958" v="22"/>
          <ac:picMkLst>
            <pc:docMk/>
            <pc:sldMk cId="4153463457" sldId="279"/>
            <ac:picMk id="5" creationId="{7424D90D-E433-8F4E-A671-32FA297D526C}"/>
          </ac:picMkLst>
        </pc:picChg>
        <pc:picChg chg="add del mod">
          <ac:chgData name="Andreas Tandberg" userId="S::andreata@uio.no::e1b1e038-d23c-4ed1-9f42-59e4090f17ce" providerId="AD" clId="Web-{E3F92AC9-EDE3-7CB1-A0BE-3F6A85A1E3C4}" dt="2023-04-26T11:03:29.331" v="13"/>
          <ac:picMkLst>
            <pc:docMk/>
            <pc:sldMk cId="4153463457" sldId="279"/>
            <ac:picMk id="7" creationId="{E77DD7EC-49C9-51F8-C1BE-72A0C3052AFB}"/>
          </ac:picMkLst>
        </pc:picChg>
        <pc:picChg chg="add del mod">
          <ac:chgData name="Andreas Tandberg" userId="S::andreata@uio.no::e1b1e038-d23c-4ed1-9f42-59e4090f17ce" providerId="AD" clId="Web-{E3F92AC9-EDE3-7CB1-A0BE-3F6A85A1E3C4}" dt="2023-04-26T11:04:26.863" v="18"/>
          <ac:picMkLst>
            <pc:docMk/>
            <pc:sldMk cId="4153463457" sldId="279"/>
            <ac:picMk id="8" creationId="{D72EB098-2E2C-F61A-2CF8-58035E7EBB94}"/>
          </ac:picMkLst>
        </pc:picChg>
        <pc:picChg chg="add mod">
          <ac:chgData name="Andreas Tandberg" userId="S::andreata@uio.no::e1b1e038-d23c-4ed1-9f42-59e4090f17ce" providerId="AD" clId="Web-{E3F92AC9-EDE3-7CB1-A0BE-3F6A85A1E3C4}" dt="2023-04-26T11:07:44.255" v="29"/>
          <ac:picMkLst>
            <pc:docMk/>
            <pc:sldMk cId="4153463457" sldId="279"/>
            <ac:picMk id="9" creationId="{53BE8149-7A63-C9E6-FBC6-42EEB970B556}"/>
          </ac:picMkLst>
        </pc:picChg>
      </pc:sldChg>
      <pc:sldChg chg="modSp">
        <pc:chgData name="Andreas Tandberg" userId="S::andreata@uio.no::e1b1e038-d23c-4ed1-9f42-59e4090f17ce" providerId="AD" clId="Web-{E3F92AC9-EDE3-7CB1-A0BE-3F6A85A1E3C4}" dt="2023-04-26T11:21:11.933" v="374" actId="20577"/>
        <pc:sldMkLst>
          <pc:docMk/>
          <pc:sldMk cId="233942084" sldId="434"/>
        </pc:sldMkLst>
        <pc:spChg chg="mod">
          <ac:chgData name="Andreas Tandberg" userId="S::andreata@uio.no::e1b1e038-d23c-4ed1-9f42-59e4090f17ce" providerId="AD" clId="Web-{E3F92AC9-EDE3-7CB1-A0BE-3F6A85A1E3C4}" dt="2023-04-26T11:21:11.933" v="374" actId="20577"/>
          <ac:spMkLst>
            <pc:docMk/>
            <pc:sldMk cId="233942084" sldId="434"/>
            <ac:spMk id="4" creationId="{D43CE541-BE18-DBA3-526F-67B6E5108962}"/>
          </ac:spMkLst>
        </pc:spChg>
      </pc:sldChg>
      <pc:sldChg chg="del">
        <pc:chgData name="Andreas Tandberg" userId="S::andreata@uio.no::e1b1e038-d23c-4ed1-9f42-59e4090f17ce" providerId="AD" clId="Web-{E3F92AC9-EDE3-7CB1-A0BE-3F6A85A1E3C4}" dt="2023-04-26T11:34:43.205" v="507"/>
        <pc:sldMkLst>
          <pc:docMk/>
          <pc:sldMk cId="3272016013" sldId="478"/>
        </pc:sldMkLst>
      </pc:sldChg>
      <pc:sldChg chg="del">
        <pc:chgData name="Andreas Tandberg" userId="S::andreata@uio.no::e1b1e038-d23c-4ed1-9f42-59e4090f17ce" providerId="AD" clId="Web-{E3F92AC9-EDE3-7CB1-A0BE-3F6A85A1E3C4}" dt="2023-04-26T11:34:43.627" v="508"/>
        <pc:sldMkLst>
          <pc:docMk/>
          <pc:sldMk cId="2988339512" sldId="479"/>
        </pc:sldMkLst>
      </pc:sldChg>
      <pc:sldChg chg="del">
        <pc:chgData name="Andreas Tandberg" userId="S::andreata@uio.no::e1b1e038-d23c-4ed1-9f42-59e4090f17ce" providerId="AD" clId="Web-{E3F92AC9-EDE3-7CB1-A0BE-3F6A85A1E3C4}" dt="2023-04-26T11:34:42.361" v="506"/>
        <pc:sldMkLst>
          <pc:docMk/>
          <pc:sldMk cId="3291228309" sldId="480"/>
        </pc:sldMkLst>
      </pc:sldChg>
      <pc:sldChg chg="del">
        <pc:chgData name="Andreas Tandberg" userId="S::andreata@uio.no::e1b1e038-d23c-4ed1-9f42-59e4090f17ce" providerId="AD" clId="Web-{E3F92AC9-EDE3-7CB1-A0BE-3F6A85A1E3C4}" dt="2023-04-26T11:34:44.143" v="509"/>
        <pc:sldMkLst>
          <pc:docMk/>
          <pc:sldMk cId="3929372071" sldId="481"/>
        </pc:sldMkLst>
      </pc:sldChg>
      <pc:sldChg chg="modSp del modNotes">
        <pc:chgData name="Andreas Tandberg" userId="S::andreata@uio.no::e1b1e038-d23c-4ed1-9f42-59e4090f17ce" providerId="AD" clId="Web-{E3F92AC9-EDE3-7CB1-A0BE-3F6A85A1E3C4}" dt="2023-04-26T11:14:56.915" v="236"/>
        <pc:sldMkLst>
          <pc:docMk/>
          <pc:sldMk cId="2753347540" sldId="483"/>
        </pc:sldMkLst>
        <pc:spChg chg="mod">
          <ac:chgData name="Andreas Tandberg" userId="S::andreata@uio.no::e1b1e038-d23c-4ed1-9f42-59e4090f17ce" providerId="AD" clId="Web-{E3F92AC9-EDE3-7CB1-A0BE-3F6A85A1E3C4}" dt="2023-04-26T11:08:51.521" v="59" actId="20577"/>
          <ac:spMkLst>
            <pc:docMk/>
            <pc:sldMk cId="2753347540" sldId="483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E3F92AC9-EDE3-7CB1-A0BE-3F6A85A1E3C4}" dt="2023-04-26T11:10:45.397" v="83" actId="20577"/>
          <ac:spMkLst>
            <pc:docMk/>
            <pc:sldMk cId="2753347540" sldId="483"/>
            <ac:spMk id="5" creationId="{601A09C6-0EF0-9A04-8DE6-E097D6FDA050}"/>
          </ac:spMkLst>
        </pc:spChg>
      </pc:sldChg>
      <pc:sldChg chg="del">
        <pc:chgData name="Andreas Tandberg" userId="S::andreata@uio.no::e1b1e038-d23c-4ed1-9f42-59e4090f17ce" providerId="AD" clId="Web-{E3F92AC9-EDE3-7CB1-A0BE-3F6A85A1E3C4}" dt="2023-04-26T11:34:54.205" v="510"/>
        <pc:sldMkLst>
          <pc:docMk/>
          <pc:sldMk cId="3059271053" sldId="484"/>
        </pc:sldMkLst>
      </pc:sldChg>
      <pc:sldChg chg="del">
        <pc:chgData name="Andreas Tandberg" userId="S::andreata@uio.no::e1b1e038-d23c-4ed1-9f42-59e4090f17ce" providerId="AD" clId="Web-{E3F92AC9-EDE3-7CB1-A0BE-3F6A85A1E3C4}" dt="2023-04-26T11:34:58.096" v="512"/>
        <pc:sldMkLst>
          <pc:docMk/>
          <pc:sldMk cId="4180409957" sldId="485"/>
        </pc:sldMkLst>
      </pc:sldChg>
      <pc:sldChg chg="del ord">
        <pc:chgData name="Andreas Tandberg" userId="S::andreata@uio.no::e1b1e038-d23c-4ed1-9f42-59e4090f17ce" providerId="AD" clId="Web-{E3F92AC9-EDE3-7CB1-A0BE-3F6A85A1E3C4}" dt="2023-04-26T11:34:57.143" v="511"/>
        <pc:sldMkLst>
          <pc:docMk/>
          <pc:sldMk cId="2316693288" sldId="486"/>
        </pc:sldMkLst>
      </pc:sldChg>
      <pc:sldChg chg="del">
        <pc:chgData name="Andreas Tandberg" userId="S::andreata@uio.no::e1b1e038-d23c-4ed1-9f42-59e4090f17ce" providerId="AD" clId="Web-{E3F92AC9-EDE3-7CB1-A0BE-3F6A85A1E3C4}" dt="2023-04-26T11:34:41.799" v="505"/>
        <pc:sldMkLst>
          <pc:docMk/>
          <pc:sldMk cId="3082028363" sldId="489"/>
        </pc:sldMkLst>
      </pc:sldChg>
      <pc:sldChg chg="del">
        <pc:chgData name="Andreas Tandberg" userId="S::andreata@uio.no::e1b1e038-d23c-4ed1-9f42-59e4090f17ce" providerId="AD" clId="Web-{E3F92AC9-EDE3-7CB1-A0BE-3F6A85A1E3C4}" dt="2023-04-26T11:34:40.065" v="503"/>
        <pc:sldMkLst>
          <pc:docMk/>
          <pc:sldMk cId="1000661648" sldId="495"/>
        </pc:sldMkLst>
      </pc:sldChg>
      <pc:sldChg chg="addSp delSp modSp ord">
        <pc:chgData name="Andreas Tandberg" userId="S::andreata@uio.no::e1b1e038-d23c-4ed1-9f42-59e4090f17ce" providerId="AD" clId="Web-{E3F92AC9-EDE3-7CB1-A0BE-3F6A85A1E3C4}" dt="2023-04-26T11:29:36.250" v="440"/>
        <pc:sldMkLst>
          <pc:docMk/>
          <pc:sldMk cId="1266334937" sldId="499"/>
        </pc:sldMkLst>
        <pc:spChg chg="mod">
          <ac:chgData name="Andreas Tandberg" userId="S::andreata@uio.no::e1b1e038-d23c-4ed1-9f42-59e4090f17ce" providerId="AD" clId="Web-{E3F92AC9-EDE3-7CB1-A0BE-3F6A85A1E3C4}" dt="2023-04-26T11:28:05.937" v="415" actId="14100"/>
          <ac:spMkLst>
            <pc:docMk/>
            <pc:sldMk cId="1266334937" sldId="499"/>
            <ac:spMk id="9" creationId="{BD70D136-5D79-8ABC-FDBC-B43F3ACB7CE8}"/>
          </ac:spMkLst>
        </pc:spChg>
        <pc:spChg chg="add del mod">
          <ac:chgData name="Andreas Tandberg" userId="S::andreata@uio.no::e1b1e038-d23c-4ed1-9f42-59e4090f17ce" providerId="AD" clId="Web-{E3F92AC9-EDE3-7CB1-A0BE-3F6A85A1E3C4}" dt="2023-04-26T11:29:36.250" v="440"/>
          <ac:spMkLst>
            <pc:docMk/>
            <pc:sldMk cId="1266334937" sldId="499"/>
            <ac:spMk id="13" creationId="{6AB05560-B778-EEA5-CFCF-85059FDBDA2B}"/>
          </ac:spMkLst>
        </pc:spChg>
        <pc:spChg chg="mod">
          <ac:chgData name="Andreas Tandberg" userId="S::andreata@uio.no::e1b1e038-d23c-4ed1-9f42-59e4090f17ce" providerId="AD" clId="Web-{E3F92AC9-EDE3-7CB1-A0BE-3F6A85A1E3C4}" dt="2023-04-26T11:27:58.155" v="414" actId="20577"/>
          <ac:spMkLst>
            <pc:docMk/>
            <pc:sldMk cId="1266334937" sldId="499"/>
            <ac:spMk id="31" creationId="{CACB4B6E-1203-40C8-9527-1A52545FBBB7}"/>
          </ac:spMkLst>
        </pc:spChg>
      </pc:sldChg>
      <pc:sldChg chg="del">
        <pc:chgData name="Andreas Tandberg" userId="S::andreata@uio.no::e1b1e038-d23c-4ed1-9f42-59e4090f17ce" providerId="AD" clId="Web-{E3F92AC9-EDE3-7CB1-A0BE-3F6A85A1E3C4}" dt="2023-04-26T11:34:41.721" v="504"/>
        <pc:sldMkLst>
          <pc:docMk/>
          <pc:sldMk cId="3352146128" sldId="500"/>
        </pc:sldMkLst>
      </pc:sldChg>
      <pc:sldChg chg="addSp delSp modSp add replId">
        <pc:chgData name="Andreas Tandberg" userId="S::andreata@uio.no::e1b1e038-d23c-4ed1-9f42-59e4090f17ce" providerId="AD" clId="Web-{E3F92AC9-EDE3-7CB1-A0BE-3F6A85A1E3C4}" dt="2023-04-26T11:41:51.318" v="514"/>
        <pc:sldMkLst>
          <pc:docMk/>
          <pc:sldMk cId="2717288452" sldId="501"/>
        </pc:sldMkLst>
        <pc:spChg chg="add mod">
          <ac:chgData name="Andreas Tandberg" userId="S::andreata@uio.no::e1b1e038-d23c-4ed1-9f42-59e4090f17ce" providerId="AD" clId="Web-{E3F92AC9-EDE3-7CB1-A0BE-3F6A85A1E3C4}" dt="2023-04-26T11:41:51.318" v="514"/>
          <ac:spMkLst>
            <pc:docMk/>
            <pc:sldMk cId="2717288452" sldId="501"/>
            <ac:spMk id="4" creationId="{D36BE1EE-636E-644D-1515-013C35454309}"/>
          </ac:spMkLst>
        </pc:spChg>
        <pc:spChg chg="del mod">
          <ac:chgData name="Andreas Tandberg" userId="S::andreata@uio.no::e1b1e038-d23c-4ed1-9f42-59e4090f17ce" providerId="AD" clId="Web-{E3F92AC9-EDE3-7CB1-A0BE-3F6A85A1E3C4}" dt="2023-04-26T11:41:51.318" v="514"/>
          <ac:spMkLst>
            <pc:docMk/>
            <pc:sldMk cId="2717288452" sldId="501"/>
            <ac:spMk id="5" creationId="{601A09C6-0EF0-9A04-8DE6-E097D6FDA050}"/>
          </ac:spMkLst>
        </pc:spChg>
      </pc:sldChg>
      <pc:sldChg chg="modSp add replId modNotes">
        <pc:chgData name="Andreas Tandberg" userId="S::andreata@uio.no::e1b1e038-d23c-4ed1-9f42-59e4090f17ce" providerId="AD" clId="Web-{E3F92AC9-EDE3-7CB1-A0BE-3F6A85A1E3C4}" dt="2023-04-26T11:20:29.433" v="366"/>
        <pc:sldMkLst>
          <pc:docMk/>
          <pc:sldMk cId="45182617" sldId="502"/>
        </pc:sldMkLst>
        <pc:spChg chg="mod">
          <ac:chgData name="Andreas Tandberg" userId="S::andreata@uio.no::e1b1e038-d23c-4ed1-9f42-59e4090f17ce" providerId="AD" clId="Web-{E3F92AC9-EDE3-7CB1-A0BE-3F6A85A1E3C4}" dt="2023-04-26T11:15:48.853" v="245" actId="20577"/>
          <ac:spMkLst>
            <pc:docMk/>
            <pc:sldMk cId="45182617" sldId="502"/>
            <ac:spMk id="5" creationId="{601A09C6-0EF0-9A04-8DE6-E097D6FDA050}"/>
          </ac:spMkLst>
        </pc:spChg>
      </pc:sldChg>
      <pc:sldChg chg="addSp delSp modSp add ord replId">
        <pc:chgData name="Andreas Tandberg" userId="S::andreata@uio.no::e1b1e038-d23c-4ed1-9f42-59e4090f17ce" providerId="AD" clId="Web-{E3F92AC9-EDE3-7CB1-A0BE-3F6A85A1E3C4}" dt="2023-04-26T11:20:53.167" v="371"/>
        <pc:sldMkLst>
          <pc:docMk/>
          <pc:sldMk cId="2112258490" sldId="503"/>
        </pc:sldMkLst>
        <pc:spChg chg="mod">
          <ac:chgData name="Andreas Tandberg" userId="S::andreata@uio.no::e1b1e038-d23c-4ed1-9f42-59e4090f17ce" providerId="AD" clId="Web-{E3F92AC9-EDE3-7CB1-A0BE-3F6A85A1E3C4}" dt="2023-04-26T11:20:45.074" v="369" actId="20577"/>
          <ac:spMkLst>
            <pc:docMk/>
            <pc:sldMk cId="2112258490" sldId="503"/>
            <ac:spMk id="2" creationId="{00000000-0000-0000-0000-000000000000}"/>
          </ac:spMkLst>
        </pc:spChg>
        <pc:spChg chg="add mod">
          <ac:chgData name="Andreas Tandberg" userId="S::andreata@uio.no::e1b1e038-d23c-4ed1-9f42-59e4090f17ce" providerId="AD" clId="Web-{E3F92AC9-EDE3-7CB1-A0BE-3F6A85A1E3C4}" dt="2023-04-26T11:20:47.839" v="370"/>
          <ac:spMkLst>
            <pc:docMk/>
            <pc:sldMk cId="2112258490" sldId="503"/>
            <ac:spMk id="4" creationId="{EF4CD6E0-2C5C-10C2-6EF1-681C86255AA8}"/>
          </ac:spMkLst>
        </pc:spChg>
        <pc:spChg chg="del">
          <ac:chgData name="Andreas Tandberg" userId="S::andreata@uio.no::e1b1e038-d23c-4ed1-9f42-59e4090f17ce" providerId="AD" clId="Web-{E3F92AC9-EDE3-7CB1-A0BE-3F6A85A1E3C4}" dt="2023-04-26T11:20:47.839" v="370"/>
          <ac:spMkLst>
            <pc:docMk/>
            <pc:sldMk cId="2112258490" sldId="503"/>
            <ac:spMk id="5" creationId="{601A09C6-0EF0-9A04-8DE6-E097D6FDA050}"/>
          </ac:spMkLst>
        </pc:spChg>
      </pc:sldChg>
      <pc:sldChg chg="modSp add ord replId">
        <pc:chgData name="Andreas Tandberg" userId="S::andreata@uio.no::e1b1e038-d23c-4ed1-9f42-59e4090f17ce" providerId="AD" clId="Web-{E3F92AC9-EDE3-7CB1-A0BE-3F6A85A1E3C4}" dt="2023-04-26T11:26:28.795" v="380" actId="20577"/>
        <pc:sldMkLst>
          <pc:docMk/>
          <pc:sldMk cId="3817779348" sldId="504"/>
        </pc:sldMkLst>
        <pc:spChg chg="mod">
          <ac:chgData name="Andreas Tandberg" userId="S::andreata@uio.no::e1b1e038-d23c-4ed1-9f42-59e4090f17ce" providerId="AD" clId="Web-{E3F92AC9-EDE3-7CB1-A0BE-3F6A85A1E3C4}" dt="2023-04-26T11:26:28.795" v="380" actId="20577"/>
          <ac:spMkLst>
            <pc:docMk/>
            <pc:sldMk cId="3817779348" sldId="504"/>
            <ac:spMk id="2" creationId="{00000000-0000-0000-0000-000000000000}"/>
          </ac:spMkLst>
        </pc:spChg>
      </pc:sldChg>
      <pc:sldChg chg="delSp modSp add replId">
        <pc:chgData name="Andreas Tandberg" userId="S::andreata@uio.no::e1b1e038-d23c-4ed1-9f42-59e4090f17ce" providerId="AD" clId="Web-{E3F92AC9-EDE3-7CB1-A0BE-3F6A85A1E3C4}" dt="2023-04-26T11:34:08.939" v="502" actId="20577"/>
        <pc:sldMkLst>
          <pc:docMk/>
          <pc:sldMk cId="2150877533" sldId="505"/>
        </pc:sldMkLst>
        <pc:spChg chg="mod">
          <ac:chgData name="Andreas Tandberg" userId="S::andreata@uio.no::e1b1e038-d23c-4ed1-9f42-59e4090f17ce" providerId="AD" clId="Web-{E3F92AC9-EDE3-7CB1-A0BE-3F6A85A1E3C4}" dt="2023-04-26T11:33:15.048" v="477" actId="1076"/>
          <ac:spMkLst>
            <pc:docMk/>
            <pc:sldMk cId="2150877533" sldId="505"/>
            <ac:spMk id="4" creationId="{1C646D4A-0CB1-EA37-9C6A-08BD78DF7DDC}"/>
          </ac:spMkLst>
        </pc:spChg>
        <pc:spChg chg="mod">
          <ac:chgData name="Andreas Tandberg" userId="S::andreata@uio.no::e1b1e038-d23c-4ed1-9f42-59e4090f17ce" providerId="AD" clId="Web-{E3F92AC9-EDE3-7CB1-A0BE-3F6A85A1E3C4}" dt="2023-04-26T11:33:55.377" v="496" actId="20577"/>
          <ac:spMkLst>
            <pc:docMk/>
            <pc:sldMk cId="2150877533" sldId="505"/>
            <ac:spMk id="8" creationId="{618FBA4F-CE0A-583D-1EFE-D2EB9FA6F398}"/>
          </ac:spMkLst>
        </pc:spChg>
        <pc:spChg chg="del">
          <ac:chgData name="Andreas Tandberg" userId="S::andreata@uio.no::e1b1e038-d23c-4ed1-9f42-59e4090f17ce" providerId="AD" clId="Web-{E3F92AC9-EDE3-7CB1-A0BE-3F6A85A1E3C4}" dt="2023-04-26T11:32:41.751" v="470"/>
          <ac:spMkLst>
            <pc:docMk/>
            <pc:sldMk cId="2150877533" sldId="505"/>
            <ac:spMk id="9" creationId="{BD70D136-5D79-8ABC-FDBC-B43F3ACB7CE8}"/>
          </ac:spMkLst>
        </pc:spChg>
        <pc:spChg chg="mod">
          <ac:chgData name="Andreas Tandberg" userId="S::andreata@uio.no::e1b1e038-d23c-4ed1-9f42-59e4090f17ce" providerId="AD" clId="Web-{E3F92AC9-EDE3-7CB1-A0BE-3F6A85A1E3C4}" dt="2023-04-26T11:34:04.830" v="500" actId="20577"/>
          <ac:spMkLst>
            <pc:docMk/>
            <pc:sldMk cId="2150877533" sldId="505"/>
            <ac:spMk id="11" creationId="{32C3E6F4-9D14-06AE-D62F-92577F5C5656}"/>
          </ac:spMkLst>
        </pc:spChg>
        <pc:spChg chg="del">
          <ac:chgData name="Andreas Tandberg" userId="S::andreata@uio.no::e1b1e038-d23c-4ed1-9f42-59e4090f17ce" providerId="AD" clId="Web-{E3F92AC9-EDE3-7CB1-A0BE-3F6A85A1E3C4}" dt="2023-04-26T11:32:40.814" v="469"/>
          <ac:spMkLst>
            <pc:docMk/>
            <pc:sldMk cId="2150877533" sldId="505"/>
            <ac:spMk id="13" creationId="{6AB05560-B778-EEA5-CFCF-85059FDBDA2B}"/>
          </ac:spMkLst>
        </pc:spChg>
        <pc:spChg chg="mod">
          <ac:chgData name="Andreas Tandberg" userId="S::andreata@uio.no::e1b1e038-d23c-4ed1-9f42-59e4090f17ce" providerId="AD" clId="Web-{E3F92AC9-EDE3-7CB1-A0BE-3F6A85A1E3C4}" dt="2023-04-26T11:31:50.360" v="453" actId="20577"/>
          <ac:spMkLst>
            <pc:docMk/>
            <pc:sldMk cId="2150877533" sldId="505"/>
            <ac:spMk id="21" creationId="{F793B1DC-4F79-AB58-E10D-35B772FBDD90}"/>
          </ac:spMkLst>
        </pc:spChg>
        <pc:spChg chg="mod">
          <ac:chgData name="Andreas Tandberg" userId="S::andreata@uio.no::e1b1e038-d23c-4ed1-9f42-59e4090f17ce" providerId="AD" clId="Web-{E3F92AC9-EDE3-7CB1-A0BE-3F6A85A1E3C4}" dt="2023-04-26T11:34:08.939" v="502" actId="20577"/>
          <ac:spMkLst>
            <pc:docMk/>
            <pc:sldMk cId="2150877533" sldId="505"/>
            <ac:spMk id="24" creationId="{C1CF525D-B79A-23F2-3D7E-C0C74E05EB76}"/>
          </ac:spMkLst>
        </pc:spChg>
        <pc:spChg chg="del">
          <ac:chgData name="Andreas Tandberg" userId="S::andreata@uio.no::e1b1e038-d23c-4ed1-9f42-59e4090f17ce" providerId="AD" clId="Web-{E3F92AC9-EDE3-7CB1-A0BE-3F6A85A1E3C4}" dt="2023-04-26T11:33:59.533" v="497"/>
          <ac:spMkLst>
            <pc:docMk/>
            <pc:sldMk cId="2150877533" sldId="505"/>
            <ac:spMk id="29" creationId="{9419D721-8281-43AB-8B70-4897BDE7C304}"/>
          </ac:spMkLst>
        </pc:spChg>
        <pc:spChg chg="mod">
          <ac:chgData name="Andreas Tandberg" userId="S::andreata@uio.no::e1b1e038-d23c-4ed1-9f42-59e4090f17ce" providerId="AD" clId="Web-{E3F92AC9-EDE3-7CB1-A0BE-3F6A85A1E3C4}" dt="2023-04-26T11:33:48.955" v="494" actId="20577"/>
          <ac:spMkLst>
            <pc:docMk/>
            <pc:sldMk cId="2150877533" sldId="505"/>
            <ac:spMk id="31" creationId="{CACB4B6E-1203-40C8-9527-1A52545FBBB7}"/>
          </ac:spMkLst>
        </pc:spChg>
        <pc:spChg chg="del">
          <ac:chgData name="Andreas Tandberg" userId="S::andreata@uio.no::e1b1e038-d23c-4ed1-9f42-59e4090f17ce" providerId="AD" clId="Web-{E3F92AC9-EDE3-7CB1-A0BE-3F6A85A1E3C4}" dt="2023-04-26T11:32:43.439" v="471"/>
          <ac:spMkLst>
            <pc:docMk/>
            <pc:sldMk cId="2150877533" sldId="505"/>
            <ac:spMk id="32" creationId="{16525B1C-A0E8-D254-A9AA-41C4043712FE}"/>
          </ac:spMkLst>
        </pc:spChg>
        <pc:spChg chg="mod">
          <ac:chgData name="Andreas Tandberg" userId="S::andreata@uio.no::e1b1e038-d23c-4ed1-9f42-59e4090f17ce" providerId="AD" clId="Web-{E3F92AC9-EDE3-7CB1-A0BE-3F6A85A1E3C4}" dt="2023-04-26T11:31:55.173" v="454" actId="20577"/>
          <ac:spMkLst>
            <pc:docMk/>
            <pc:sldMk cId="2150877533" sldId="505"/>
            <ac:spMk id="49" creationId="{086B6D40-AE0A-982A-0D2B-588F74C0F3F3}"/>
          </ac:spMkLst>
        </pc:spChg>
        <pc:cxnChg chg="mod">
          <ac:chgData name="Andreas Tandberg" userId="S::andreata@uio.no::e1b1e038-d23c-4ed1-9f42-59e4090f17ce" providerId="AD" clId="Web-{E3F92AC9-EDE3-7CB1-A0BE-3F6A85A1E3C4}" dt="2023-04-26T11:33:15.017" v="476" actId="1076"/>
          <ac:cxnSpMkLst>
            <pc:docMk/>
            <pc:sldMk cId="2150877533" sldId="505"/>
            <ac:cxnSpMk id="6" creationId="{17C20AA5-98A9-15EC-30FB-2E66C013B984}"/>
          </ac:cxnSpMkLst>
        </pc:cxnChg>
        <pc:cxnChg chg="del">
          <ac:chgData name="Andreas Tandberg" userId="S::andreata@uio.no::e1b1e038-d23c-4ed1-9f42-59e4090f17ce" providerId="AD" clId="Web-{E3F92AC9-EDE3-7CB1-A0BE-3F6A85A1E3C4}" dt="2023-04-26T11:34:02.064" v="498"/>
          <ac:cxnSpMkLst>
            <pc:docMk/>
            <pc:sldMk cId="2150877533" sldId="505"/>
            <ac:cxnSpMk id="12" creationId="{288B5C8B-4E70-BB6A-F63D-265F4FA8A686}"/>
          </ac:cxnSpMkLst>
        </pc:cxnChg>
        <pc:cxnChg chg="del">
          <ac:chgData name="Andreas Tandberg" userId="S::andreata@uio.no::e1b1e038-d23c-4ed1-9f42-59e4090f17ce" providerId="AD" clId="Web-{E3F92AC9-EDE3-7CB1-A0BE-3F6A85A1E3C4}" dt="2023-04-26T11:32:46.173" v="472"/>
          <ac:cxnSpMkLst>
            <pc:docMk/>
            <pc:sldMk cId="2150877533" sldId="505"/>
            <ac:cxnSpMk id="33" creationId="{38705A17-2B1C-2A4F-6069-1B2865267555}"/>
          </ac:cxnSpMkLst>
        </pc:cxnChg>
      </pc:sldChg>
      <pc:sldChg chg="add replId">
        <pc:chgData name="Andreas Tandberg" userId="S::andreata@uio.no::e1b1e038-d23c-4ed1-9f42-59e4090f17ce" providerId="AD" clId="Web-{E3F92AC9-EDE3-7CB1-A0BE-3F6A85A1E3C4}" dt="2023-04-26T11:41:47.084" v="513"/>
        <pc:sldMkLst>
          <pc:docMk/>
          <pc:sldMk cId="1748734393" sldId="506"/>
        </pc:sldMkLst>
      </pc:sldChg>
    </pc:docChg>
  </pc:docChgLst>
  <pc:docChgLst>
    <pc:chgData name="Andreas Tandberg" userId="e1b1e038-d23c-4ed1-9f42-59e4090f17ce" providerId="ADAL" clId="{706CDE06-FE00-4A72-B5A7-606826C9ED82}"/>
    <pc:docChg chg="undo custSel delSld modSld">
      <pc:chgData name="Andreas Tandberg" userId="e1b1e038-d23c-4ed1-9f42-59e4090f17ce" providerId="ADAL" clId="{706CDE06-FE00-4A72-B5A7-606826C9ED82}" dt="2023-02-03T09:45:11.451" v="399" actId="20577"/>
      <pc:docMkLst>
        <pc:docMk/>
      </pc:docMkLst>
      <pc:sldChg chg="modNotesTx">
        <pc:chgData name="Andreas Tandberg" userId="e1b1e038-d23c-4ed1-9f42-59e4090f17ce" providerId="ADAL" clId="{706CDE06-FE00-4A72-B5A7-606826C9ED82}" dt="2023-02-03T07:11:03.461" v="0" actId="20577"/>
        <pc:sldMkLst>
          <pc:docMk/>
          <pc:sldMk cId="4153463457" sldId="279"/>
        </pc:sldMkLst>
      </pc:sldChg>
      <pc:sldChg chg="modNotesTx">
        <pc:chgData name="Andreas Tandberg" userId="e1b1e038-d23c-4ed1-9f42-59e4090f17ce" providerId="ADAL" clId="{706CDE06-FE00-4A72-B5A7-606826C9ED82}" dt="2023-02-03T07:11:21.110" v="1" actId="20577"/>
        <pc:sldMkLst>
          <pc:docMk/>
          <pc:sldMk cId="3059271053" sldId="484"/>
        </pc:sldMkLst>
      </pc:sldChg>
      <pc:sldChg chg="modSp mod modNotesTx">
        <pc:chgData name="Andreas Tandberg" userId="e1b1e038-d23c-4ed1-9f42-59e4090f17ce" providerId="ADAL" clId="{706CDE06-FE00-4A72-B5A7-606826C9ED82}" dt="2023-02-03T09:31:15.049" v="135" actId="20577"/>
        <pc:sldMkLst>
          <pc:docMk/>
          <pc:sldMk cId="3082028363" sldId="489"/>
        </pc:sldMkLst>
        <pc:spChg chg="mod">
          <ac:chgData name="Andreas Tandberg" userId="e1b1e038-d23c-4ed1-9f42-59e4090f17ce" providerId="ADAL" clId="{706CDE06-FE00-4A72-B5A7-606826C9ED82}" dt="2023-02-03T09:05:16.288" v="30" actId="20577"/>
          <ac:spMkLst>
            <pc:docMk/>
            <pc:sldMk cId="3082028363" sldId="489"/>
            <ac:spMk id="2" creationId="{00000000-0000-0000-0000-000000000000}"/>
          </ac:spMkLst>
        </pc:spChg>
        <pc:spChg chg="mod">
          <ac:chgData name="Andreas Tandberg" userId="e1b1e038-d23c-4ed1-9f42-59e4090f17ce" providerId="ADAL" clId="{706CDE06-FE00-4A72-B5A7-606826C9ED82}" dt="2023-02-03T09:05:36.663" v="53" actId="5793"/>
          <ac:spMkLst>
            <pc:docMk/>
            <pc:sldMk cId="3082028363" sldId="489"/>
            <ac:spMk id="5" creationId="{520720FA-271A-7693-D21A-20F828E2ACCF}"/>
          </ac:spMkLst>
        </pc:spChg>
      </pc:sldChg>
      <pc:sldChg chg="del">
        <pc:chgData name="Andreas Tandberg" userId="e1b1e038-d23c-4ed1-9f42-59e4090f17ce" providerId="ADAL" clId="{706CDE06-FE00-4A72-B5A7-606826C9ED82}" dt="2023-02-03T09:06:09.379" v="54" actId="47"/>
        <pc:sldMkLst>
          <pc:docMk/>
          <pc:sldMk cId="1443403329" sldId="490"/>
        </pc:sldMkLst>
      </pc:sldChg>
      <pc:sldChg chg="del">
        <pc:chgData name="Andreas Tandberg" userId="e1b1e038-d23c-4ed1-9f42-59e4090f17ce" providerId="ADAL" clId="{706CDE06-FE00-4A72-B5A7-606826C9ED82}" dt="2023-02-03T09:06:11.569" v="55" actId="47"/>
        <pc:sldMkLst>
          <pc:docMk/>
          <pc:sldMk cId="2193400208" sldId="491"/>
        </pc:sldMkLst>
      </pc:sldChg>
      <pc:sldChg chg="modSp mod">
        <pc:chgData name="Andreas Tandberg" userId="e1b1e038-d23c-4ed1-9f42-59e4090f17ce" providerId="ADAL" clId="{706CDE06-FE00-4A72-B5A7-606826C9ED82}" dt="2023-02-03T09:27:04.550" v="80" actId="27636"/>
        <pc:sldMkLst>
          <pc:docMk/>
          <pc:sldMk cId="1000661648" sldId="495"/>
        </pc:sldMkLst>
        <pc:spChg chg="mod">
          <ac:chgData name="Andreas Tandberg" userId="e1b1e038-d23c-4ed1-9f42-59e4090f17ce" providerId="ADAL" clId="{706CDE06-FE00-4A72-B5A7-606826C9ED82}" dt="2023-02-03T09:27:04.550" v="80" actId="27636"/>
          <ac:spMkLst>
            <pc:docMk/>
            <pc:sldMk cId="1000661648" sldId="495"/>
            <ac:spMk id="2" creationId="{00000000-0000-0000-0000-000000000000}"/>
          </ac:spMkLst>
        </pc:spChg>
      </pc:sldChg>
      <pc:sldChg chg="modNotesTx">
        <pc:chgData name="Andreas Tandberg" userId="e1b1e038-d23c-4ed1-9f42-59e4090f17ce" providerId="ADAL" clId="{706CDE06-FE00-4A72-B5A7-606826C9ED82}" dt="2023-02-03T07:11:37.089" v="2" actId="20577"/>
        <pc:sldMkLst>
          <pc:docMk/>
          <pc:sldMk cId="797648645" sldId="498"/>
        </pc:sldMkLst>
      </pc:sldChg>
      <pc:sldChg chg="modNotesTx">
        <pc:chgData name="Andreas Tandberg" userId="e1b1e038-d23c-4ed1-9f42-59e4090f17ce" providerId="ADAL" clId="{706CDE06-FE00-4A72-B5A7-606826C9ED82}" dt="2023-02-03T09:45:11.451" v="399" actId="20577"/>
        <pc:sldMkLst>
          <pc:docMk/>
          <pc:sldMk cId="1266334937" sldId="499"/>
        </pc:sldMkLst>
      </pc:sldChg>
    </pc:docChg>
  </pc:docChgLst>
  <pc:docChgLst>
    <pc:chgData name="Andreas Tandberg" userId="S::andreata@uio.no::e1b1e038-d23c-4ed1-9f42-59e4090f17ce" providerId="AD" clId="Web-{A637FE3E-62B3-4A97-B85A-A9331E217723}"/>
    <pc:docChg chg="modSld">
      <pc:chgData name="Andreas Tandberg" userId="S::andreata@uio.no::e1b1e038-d23c-4ed1-9f42-59e4090f17ce" providerId="AD" clId="Web-{A637FE3E-62B3-4A97-B85A-A9331E217723}" dt="2023-02-03T07:07:47.159" v="1"/>
      <pc:docMkLst>
        <pc:docMk/>
      </pc:docMkLst>
      <pc:sldChg chg="addSp delSp">
        <pc:chgData name="Andreas Tandberg" userId="S::andreata@uio.no::e1b1e038-d23c-4ed1-9f42-59e4090f17ce" providerId="AD" clId="Web-{A637FE3E-62B3-4A97-B85A-A9331E217723}" dt="2023-02-03T07:07:47.159" v="1"/>
        <pc:sldMkLst>
          <pc:docMk/>
          <pc:sldMk cId="797648645" sldId="498"/>
        </pc:sldMkLst>
        <pc:spChg chg="add">
          <ac:chgData name="Andreas Tandberg" userId="S::andreata@uio.no::e1b1e038-d23c-4ed1-9f42-59e4090f17ce" providerId="AD" clId="Web-{A637FE3E-62B3-4A97-B85A-A9331E217723}" dt="2023-02-03T07:07:47.159" v="1"/>
          <ac:spMkLst>
            <pc:docMk/>
            <pc:sldMk cId="797648645" sldId="498"/>
            <ac:spMk id="13" creationId="{50705D59-54CC-2FC6-89C0-0BF28D82A339}"/>
          </ac:spMkLst>
        </pc:spChg>
        <pc:spChg chg="del">
          <ac:chgData name="Andreas Tandberg" userId="S::andreata@uio.no::e1b1e038-d23c-4ed1-9f42-59e4090f17ce" providerId="AD" clId="Web-{A637FE3E-62B3-4A97-B85A-A9331E217723}" dt="2023-02-03T07:07:46.675" v="0"/>
          <ac:spMkLst>
            <pc:docMk/>
            <pc:sldMk cId="797648645" sldId="498"/>
            <ac:spMk id="31" creationId="{CACB4B6E-1203-40C8-9527-1A52545FBBB7}"/>
          </ac:spMkLst>
        </pc:spChg>
      </pc:sldChg>
    </pc:docChg>
  </pc:docChgLst>
  <pc:docChgLst>
    <pc:chgData name="Andreas Tandberg" userId="S::andreata@uio.no::e1b1e038-d23c-4ed1-9f42-59e4090f17ce" providerId="AD" clId="Web-{D2D4D5FF-F877-7BA2-F9F0-B3B73C37A257}"/>
    <pc:docChg chg="addSld delSld modSld sldOrd">
      <pc:chgData name="Andreas Tandberg" userId="S::andreata@uio.no::e1b1e038-d23c-4ed1-9f42-59e4090f17ce" providerId="AD" clId="Web-{D2D4D5FF-F877-7BA2-F9F0-B3B73C37A257}" dt="2023-02-02T14:57:53.342" v="559"/>
      <pc:docMkLst>
        <pc:docMk/>
      </pc:docMkLst>
      <pc:sldChg chg="modSp">
        <pc:chgData name="Andreas Tandberg" userId="S::andreata@uio.no::e1b1e038-d23c-4ed1-9f42-59e4090f17ce" providerId="AD" clId="Web-{D2D4D5FF-F877-7BA2-F9F0-B3B73C37A257}" dt="2023-02-02T07:23:00.512" v="64" actId="20577"/>
        <pc:sldMkLst>
          <pc:docMk/>
          <pc:sldMk cId="4153463457" sldId="279"/>
        </pc:sldMkLst>
        <pc:spChg chg="mod">
          <ac:chgData name="Andreas Tandberg" userId="S::andreata@uio.no::e1b1e038-d23c-4ed1-9f42-59e4090f17ce" providerId="AD" clId="Web-{D2D4D5FF-F877-7BA2-F9F0-B3B73C37A257}" dt="2023-02-02T07:23:00.512" v="64" actId="20577"/>
          <ac:spMkLst>
            <pc:docMk/>
            <pc:sldMk cId="4153463457" sldId="279"/>
            <ac:spMk id="4" creationId="{34EA57F7-F7FD-4CED-5881-1C4F2B06C266}"/>
          </ac:spMkLst>
        </pc:spChg>
      </pc:sldChg>
      <pc:sldChg chg="del">
        <pc:chgData name="Andreas Tandberg" userId="S::andreata@uio.no::e1b1e038-d23c-4ed1-9f42-59e4090f17ce" providerId="AD" clId="Web-{D2D4D5FF-F877-7BA2-F9F0-B3B73C37A257}" dt="2023-02-02T07:25:37.982" v="72"/>
        <pc:sldMkLst>
          <pc:docMk/>
          <pc:sldMk cId="3446959882" sldId="378"/>
        </pc:sldMkLst>
      </pc:sldChg>
      <pc:sldChg chg="delSp modSp del ord">
        <pc:chgData name="Andreas Tandberg" userId="S::andreata@uio.no::e1b1e038-d23c-4ed1-9f42-59e4090f17ce" providerId="AD" clId="Web-{D2D4D5FF-F877-7BA2-F9F0-B3B73C37A257}" dt="2023-02-02T14:40:12.881" v="287"/>
        <pc:sldMkLst>
          <pc:docMk/>
          <pc:sldMk cId="504453783" sldId="417"/>
        </pc:sldMkLst>
        <pc:spChg chg="mod">
          <ac:chgData name="Andreas Tandberg" userId="S::andreata@uio.no::e1b1e038-d23c-4ed1-9f42-59e4090f17ce" providerId="AD" clId="Web-{D2D4D5FF-F877-7BA2-F9F0-B3B73C37A257}" dt="2023-02-02T14:39:34.021" v="280" actId="20577"/>
          <ac:spMkLst>
            <pc:docMk/>
            <pc:sldMk cId="504453783" sldId="417"/>
            <ac:spMk id="3" creationId="{822D16DA-877C-B6DE-9962-92C5BA13573A}"/>
          </ac:spMkLst>
        </pc:spChg>
        <pc:spChg chg="del">
          <ac:chgData name="Andreas Tandberg" userId="S::andreata@uio.no::e1b1e038-d23c-4ed1-9f42-59e4090f17ce" providerId="AD" clId="Web-{D2D4D5FF-F877-7BA2-F9F0-B3B73C37A257}" dt="2023-02-02T14:39:39.459" v="281"/>
          <ac:spMkLst>
            <pc:docMk/>
            <pc:sldMk cId="504453783" sldId="417"/>
            <ac:spMk id="4" creationId="{D43CE541-BE18-DBA3-526F-67B6E5108962}"/>
          </ac:spMkLst>
        </pc:spChg>
      </pc:sldChg>
      <pc:sldChg chg="del">
        <pc:chgData name="Andreas Tandberg" userId="S::andreata@uio.no::e1b1e038-d23c-4ed1-9f42-59e4090f17ce" providerId="AD" clId="Web-{D2D4D5FF-F877-7BA2-F9F0-B3B73C37A257}" dt="2023-02-02T14:39:48.818" v="285"/>
        <pc:sldMkLst>
          <pc:docMk/>
          <pc:sldMk cId="3230439005" sldId="421"/>
        </pc:sldMkLst>
      </pc:sldChg>
      <pc:sldChg chg="del">
        <pc:chgData name="Andreas Tandberg" userId="S::andreata@uio.no::e1b1e038-d23c-4ed1-9f42-59e4090f17ce" providerId="AD" clId="Web-{D2D4D5FF-F877-7BA2-F9F0-B3B73C37A257}" dt="2023-02-02T07:22:48.340" v="59"/>
        <pc:sldMkLst>
          <pc:docMk/>
          <pc:sldMk cId="3599370153" sldId="432"/>
        </pc:sldMkLst>
      </pc:sldChg>
      <pc:sldChg chg="modSp">
        <pc:chgData name="Andreas Tandberg" userId="S::andreata@uio.no::e1b1e038-d23c-4ed1-9f42-59e4090f17ce" providerId="AD" clId="Web-{D2D4D5FF-F877-7BA2-F9F0-B3B73C37A257}" dt="2023-02-02T13:34:15.587" v="108" actId="20577"/>
        <pc:sldMkLst>
          <pc:docMk/>
          <pc:sldMk cId="233942084" sldId="434"/>
        </pc:sldMkLst>
        <pc:spChg chg="mod">
          <ac:chgData name="Andreas Tandberg" userId="S::andreata@uio.no::e1b1e038-d23c-4ed1-9f42-59e4090f17ce" providerId="AD" clId="Web-{D2D4D5FF-F877-7BA2-F9F0-B3B73C37A257}" dt="2023-02-02T07:17:44.524" v="55" actId="20577"/>
          <ac:spMkLst>
            <pc:docMk/>
            <pc:sldMk cId="233942084" sldId="434"/>
            <ac:spMk id="3" creationId="{822D16DA-877C-B6DE-9962-92C5BA13573A}"/>
          </ac:spMkLst>
        </pc:spChg>
        <pc:spChg chg="mod">
          <ac:chgData name="Andreas Tandberg" userId="S::andreata@uio.no::e1b1e038-d23c-4ed1-9f42-59e4090f17ce" providerId="AD" clId="Web-{D2D4D5FF-F877-7BA2-F9F0-B3B73C37A257}" dt="2023-02-02T13:34:15.587" v="108" actId="20577"/>
          <ac:spMkLst>
            <pc:docMk/>
            <pc:sldMk cId="233942084" sldId="434"/>
            <ac:spMk id="4" creationId="{D43CE541-BE18-DBA3-526F-67B6E5108962}"/>
          </ac:spMkLst>
        </pc:spChg>
      </pc:sldChg>
      <pc:sldChg chg="del">
        <pc:chgData name="Andreas Tandberg" userId="S::andreata@uio.no::e1b1e038-d23c-4ed1-9f42-59e4090f17ce" providerId="AD" clId="Web-{D2D4D5FF-F877-7BA2-F9F0-B3B73C37A257}" dt="2023-02-02T07:25:37.435" v="71"/>
        <pc:sldMkLst>
          <pc:docMk/>
          <pc:sldMk cId="2284072938" sldId="448"/>
        </pc:sldMkLst>
      </pc:sldChg>
      <pc:sldChg chg="del">
        <pc:chgData name="Andreas Tandberg" userId="S::andreata@uio.no::e1b1e038-d23c-4ed1-9f42-59e4090f17ce" providerId="AD" clId="Web-{D2D4D5FF-F877-7BA2-F9F0-B3B73C37A257}" dt="2023-02-02T14:39:47.365" v="284"/>
        <pc:sldMkLst>
          <pc:docMk/>
          <pc:sldMk cId="373851923" sldId="475"/>
        </pc:sldMkLst>
      </pc:sldChg>
      <pc:sldChg chg="del">
        <pc:chgData name="Andreas Tandberg" userId="S::andreata@uio.no::e1b1e038-d23c-4ed1-9f42-59e4090f17ce" providerId="AD" clId="Web-{D2D4D5FF-F877-7BA2-F9F0-B3B73C37A257}" dt="2023-02-02T14:39:46.959" v="283"/>
        <pc:sldMkLst>
          <pc:docMk/>
          <pc:sldMk cId="762757532" sldId="476"/>
        </pc:sldMkLst>
      </pc:sldChg>
      <pc:sldChg chg="del">
        <pc:chgData name="Andreas Tandberg" userId="S::andreata@uio.no::e1b1e038-d23c-4ed1-9f42-59e4090f17ce" providerId="AD" clId="Web-{D2D4D5FF-F877-7BA2-F9F0-B3B73C37A257}" dt="2023-02-02T07:25:36.998" v="70"/>
        <pc:sldMkLst>
          <pc:docMk/>
          <pc:sldMk cId="2781782341" sldId="477"/>
        </pc:sldMkLst>
      </pc:sldChg>
      <pc:sldChg chg="add">
        <pc:chgData name="Andreas Tandberg" userId="S::andreata@uio.no::e1b1e038-d23c-4ed1-9f42-59e4090f17ce" providerId="AD" clId="Web-{D2D4D5FF-F877-7BA2-F9F0-B3B73C37A257}" dt="2023-02-02T07:25:23.888" v="65"/>
        <pc:sldMkLst>
          <pc:docMk/>
          <pc:sldMk cId="3272016013" sldId="478"/>
        </pc:sldMkLst>
      </pc:sldChg>
      <pc:sldChg chg="add">
        <pc:chgData name="Andreas Tandberg" userId="S::andreata@uio.no::e1b1e038-d23c-4ed1-9f42-59e4090f17ce" providerId="AD" clId="Web-{D2D4D5FF-F877-7BA2-F9F0-B3B73C37A257}" dt="2023-02-02T07:25:24.013" v="66"/>
        <pc:sldMkLst>
          <pc:docMk/>
          <pc:sldMk cId="2988339512" sldId="479"/>
        </pc:sldMkLst>
      </pc:sldChg>
      <pc:sldChg chg="add ord">
        <pc:chgData name="Andreas Tandberg" userId="S::andreata@uio.no::e1b1e038-d23c-4ed1-9f42-59e4090f17ce" providerId="AD" clId="Web-{D2D4D5FF-F877-7BA2-F9F0-B3B73C37A257}" dt="2023-02-02T07:26:16.482" v="73"/>
        <pc:sldMkLst>
          <pc:docMk/>
          <pc:sldMk cId="3291228309" sldId="480"/>
        </pc:sldMkLst>
      </pc:sldChg>
      <pc:sldChg chg="add">
        <pc:chgData name="Andreas Tandberg" userId="S::andreata@uio.no::e1b1e038-d23c-4ed1-9f42-59e4090f17ce" providerId="AD" clId="Web-{D2D4D5FF-F877-7BA2-F9F0-B3B73C37A257}" dt="2023-02-02T07:25:24.232" v="68"/>
        <pc:sldMkLst>
          <pc:docMk/>
          <pc:sldMk cId="3929372071" sldId="481"/>
        </pc:sldMkLst>
      </pc:sldChg>
      <pc:sldChg chg="add modNotes">
        <pc:chgData name="Andreas Tandberg" userId="S::andreata@uio.no::e1b1e038-d23c-4ed1-9f42-59e4090f17ce" providerId="AD" clId="Web-{D2D4D5FF-F877-7BA2-F9F0-B3B73C37A257}" dt="2023-02-02T07:28:02.343" v="79"/>
        <pc:sldMkLst>
          <pc:docMk/>
          <pc:sldMk cId="3971450097" sldId="482"/>
        </pc:sldMkLst>
      </pc:sldChg>
      <pc:sldChg chg="addSp delSp modSp add ord">
        <pc:chgData name="Andreas Tandberg" userId="S::andreata@uio.no::e1b1e038-d23c-4ed1-9f42-59e4090f17ce" providerId="AD" clId="Web-{D2D4D5FF-F877-7BA2-F9F0-B3B73C37A257}" dt="2023-02-02T14:43:08.273" v="309"/>
        <pc:sldMkLst>
          <pc:docMk/>
          <pc:sldMk cId="2753347540" sldId="483"/>
        </pc:sldMkLst>
        <pc:spChg chg="del">
          <ac:chgData name="Andreas Tandberg" userId="S::andreata@uio.no::e1b1e038-d23c-4ed1-9f42-59e4090f17ce" providerId="AD" clId="Web-{D2D4D5FF-F877-7BA2-F9F0-B3B73C37A257}" dt="2023-02-02T14:43:08.273" v="309"/>
          <ac:spMkLst>
            <pc:docMk/>
            <pc:sldMk cId="2753347540" sldId="483"/>
            <ac:spMk id="3" creationId="{00000000-0000-0000-0000-000000000000}"/>
          </ac:spMkLst>
        </pc:spChg>
        <pc:spChg chg="add mod">
          <ac:chgData name="Andreas Tandberg" userId="S::andreata@uio.no::e1b1e038-d23c-4ed1-9f42-59e4090f17ce" providerId="AD" clId="Web-{D2D4D5FF-F877-7BA2-F9F0-B3B73C37A257}" dt="2023-02-02T14:43:08.273" v="309"/>
          <ac:spMkLst>
            <pc:docMk/>
            <pc:sldMk cId="2753347540" sldId="483"/>
            <ac:spMk id="5" creationId="{601A09C6-0EF0-9A04-8DE6-E097D6FDA050}"/>
          </ac:spMkLst>
        </pc:spChg>
      </pc:sldChg>
      <pc:sldChg chg="add del">
        <pc:chgData name="Andreas Tandberg" userId="S::andreata@uio.no::e1b1e038-d23c-4ed1-9f42-59e4090f17ce" providerId="AD" clId="Web-{D2D4D5FF-F877-7BA2-F9F0-B3B73C37A257}" dt="2023-02-02T07:28:17.187" v="82"/>
        <pc:sldMkLst>
          <pc:docMk/>
          <pc:sldMk cId="1991343171" sldId="484"/>
        </pc:sldMkLst>
      </pc:sldChg>
      <pc:sldChg chg="add">
        <pc:chgData name="Andreas Tandberg" userId="S::andreata@uio.no::e1b1e038-d23c-4ed1-9f42-59e4090f17ce" providerId="AD" clId="Web-{D2D4D5FF-F877-7BA2-F9F0-B3B73C37A257}" dt="2023-02-02T07:29:45.281" v="97"/>
        <pc:sldMkLst>
          <pc:docMk/>
          <pc:sldMk cId="3059271053" sldId="484"/>
        </pc:sldMkLst>
      </pc:sldChg>
      <pc:sldChg chg="add modNotes">
        <pc:chgData name="Andreas Tandberg" userId="S::andreata@uio.no::e1b1e038-d23c-4ed1-9f42-59e4090f17ce" providerId="AD" clId="Web-{D2D4D5FF-F877-7BA2-F9F0-B3B73C37A257}" dt="2023-02-02T14:44:11.852" v="330"/>
        <pc:sldMkLst>
          <pc:docMk/>
          <pc:sldMk cId="4180409957" sldId="485"/>
        </pc:sldMkLst>
      </pc:sldChg>
      <pc:sldChg chg="addSp delSp modSp add replId modNotes">
        <pc:chgData name="Andreas Tandberg" userId="S::andreata@uio.no::e1b1e038-d23c-4ed1-9f42-59e4090f17ce" providerId="AD" clId="Web-{D2D4D5FF-F877-7BA2-F9F0-B3B73C37A257}" dt="2023-02-02T14:43:56.398" v="329"/>
        <pc:sldMkLst>
          <pc:docMk/>
          <pc:sldMk cId="2316693288" sldId="486"/>
        </pc:sldMkLst>
        <pc:spChg chg="del">
          <ac:chgData name="Andreas Tandberg" userId="S::andreata@uio.no::e1b1e038-d23c-4ed1-9f42-59e4090f17ce" providerId="AD" clId="Web-{D2D4D5FF-F877-7BA2-F9F0-B3B73C37A257}" dt="2023-02-02T14:14:32.244" v="115"/>
          <ac:spMkLst>
            <pc:docMk/>
            <pc:sldMk cId="2316693288" sldId="486"/>
            <ac:spMk id="3" creationId="{822D16DA-877C-B6DE-9962-92C5BA13573A}"/>
          </ac:spMkLst>
        </pc:spChg>
        <pc:spChg chg="del">
          <ac:chgData name="Andreas Tandberg" userId="S::andreata@uio.no::e1b1e038-d23c-4ed1-9f42-59e4090f17ce" providerId="AD" clId="Web-{D2D4D5FF-F877-7BA2-F9F0-B3B73C37A257}" dt="2023-02-02T14:12:32.946" v="110"/>
          <ac:spMkLst>
            <pc:docMk/>
            <pc:sldMk cId="2316693288" sldId="486"/>
            <ac:spMk id="4" creationId="{D43CE541-BE18-DBA3-526F-67B6E5108962}"/>
          </ac:spMkLst>
        </pc:spChg>
        <pc:spChg chg="add mod">
          <ac:chgData name="Andreas Tandberg" userId="S::andreata@uio.no::e1b1e038-d23c-4ed1-9f42-59e4090f17ce" providerId="AD" clId="Web-{D2D4D5FF-F877-7BA2-F9F0-B3B73C37A257}" dt="2023-02-02T14:17:48.730" v="151" actId="1076"/>
          <ac:spMkLst>
            <pc:docMk/>
            <pc:sldMk cId="2316693288" sldId="486"/>
            <ac:spMk id="6" creationId="{BB0102FE-F991-A24C-8D92-5268D5BFEB35}"/>
          </ac:spMkLst>
        </pc:spChg>
        <pc:picChg chg="add mod modCrop">
          <ac:chgData name="Andreas Tandberg" userId="S::andreata@uio.no::e1b1e038-d23c-4ed1-9f42-59e4090f17ce" providerId="AD" clId="Web-{D2D4D5FF-F877-7BA2-F9F0-B3B73C37A257}" dt="2023-02-02T14:34:00.347" v="191" actId="14100"/>
          <ac:picMkLst>
            <pc:docMk/>
            <pc:sldMk cId="2316693288" sldId="486"/>
            <ac:picMk id="2" creationId="{119CE00E-25A0-9E12-D720-1DEBB4FFD4D1}"/>
          </ac:picMkLst>
        </pc:picChg>
      </pc:sldChg>
      <pc:sldChg chg="addSp delSp modSp add del ord replId">
        <pc:chgData name="Andreas Tandberg" userId="S::andreata@uio.no::e1b1e038-d23c-4ed1-9f42-59e4090f17ce" providerId="AD" clId="Web-{D2D4D5FF-F877-7BA2-F9F0-B3B73C37A257}" dt="2023-02-02T14:48:19.463" v="376"/>
        <pc:sldMkLst>
          <pc:docMk/>
          <pc:sldMk cId="3951834543" sldId="487"/>
        </pc:sldMkLst>
        <pc:picChg chg="del">
          <ac:chgData name="Andreas Tandberg" userId="S::andreata@uio.no::e1b1e038-d23c-4ed1-9f42-59e4090f17ce" providerId="AD" clId="Web-{D2D4D5FF-F877-7BA2-F9F0-B3B73C37A257}" dt="2023-02-02T14:34:57.753" v="193"/>
          <ac:picMkLst>
            <pc:docMk/>
            <pc:sldMk cId="3951834543" sldId="487"/>
            <ac:picMk id="2" creationId="{F7CCB70E-84AE-B270-EFE0-D121E81B92B6}"/>
          </ac:picMkLst>
        </pc:picChg>
        <pc:picChg chg="add mod ord">
          <ac:chgData name="Andreas Tandberg" userId="S::andreata@uio.no::e1b1e038-d23c-4ed1-9f42-59e4090f17ce" providerId="AD" clId="Web-{D2D4D5FF-F877-7BA2-F9F0-B3B73C37A257}" dt="2023-02-02T14:35:47.566" v="201"/>
          <ac:picMkLst>
            <pc:docMk/>
            <pc:sldMk cId="3951834543" sldId="487"/>
            <ac:picMk id="3" creationId="{60E53B14-1F26-5F71-7ABC-14929F0D8EFB}"/>
          </ac:picMkLst>
        </pc:picChg>
      </pc:sldChg>
      <pc:sldChg chg="delSp add del ord replId">
        <pc:chgData name="Andreas Tandberg" userId="S::andreata@uio.no::e1b1e038-d23c-4ed1-9f42-59e4090f17ce" providerId="AD" clId="Web-{D2D4D5FF-F877-7BA2-F9F0-B3B73C37A257}" dt="2023-02-02T14:38:21.833" v="251"/>
        <pc:sldMkLst>
          <pc:docMk/>
          <pc:sldMk cId="1045941500" sldId="488"/>
        </pc:sldMkLst>
        <pc:spChg chg="del">
          <ac:chgData name="Andreas Tandberg" userId="S::andreata@uio.no::e1b1e038-d23c-4ed1-9f42-59e4090f17ce" providerId="AD" clId="Web-{D2D4D5FF-F877-7BA2-F9F0-B3B73C37A257}" dt="2023-02-02T14:35:56.519" v="204"/>
          <ac:spMkLst>
            <pc:docMk/>
            <pc:sldMk cId="1045941500" sldId="488"/>
            <ac:spMk id="4" creationId="{5B6206A4-B8BE-9C53-1056-C39B25746BF9}"/>
          </ac:spMkLst>
        </pc:spChg>
        <pc:picChg chg="del">
          <ac:chgData name="Andreas Tandberg" userId="S::andreata@uio.no::e1b1e038-d23c-4ed1-9f42-59e4090f17ce" providerId="AD" clId="Web-{D2D4D5FF-F877-7BA2-F9F0-B3B73C37A257}" dt="2023-02-02T14:35:55.269" v="203"/>
          <ac:picMkLst>
            <pc:docMk/>
            <pc:sldMk cId="1045941500" sldId="488"/>
            <ac:picMk id="3" creationId="{60E53B14-1F26-5F71-7ABC-14929F0D8EFB}"/>
          </ac:picMkLst>
        </pc:picChg>
      </pc:sldChg>
      <pc:sldChg chg="addSp delSp modSp add ord replId modNotes">
        <pc:chgData name="Andreas Tandberg" userId="S::andreata@uio.no::e1b1e038-d23c-4ed1-9f42-59e4090f17ce" providerId="AD" clId="Web-{D2D4D5FF-F877-7BA2-F9F0-B3B73C37A257}" dt="2023-02-02T14:37:30.755" v="236"/>
        <pc:sldMkLst>
          <pc:docMk/>
          <pc:sldMk cId="3082028363" sldId="489"/>
        </pc:sldMkLst>
        <pc:spChg chg="mod">
          <ac:chgData name="Andreas Tandberg" userId="S::andreata@uio.no::e1b1e038-d23c-4ed1-9f42-59e4090f17ce" providerId="AD" clId="Web-{D2D4D5FF-F877-7BA2-F9F0-B3B73C37A257}" dt="2023-02-02T14:36:30.113" v="216" actId="20577"/>
          <ac:spMkLst>
            <pc:docMk/>
            <pc:sldMk cId="3082028363" sldId="489"/>
            <ac:spMk id="2" creationId="{00000000-0000-0000-0000-000000000000}"/>
          </ac:spMkLst>
        </pc:spChg>
        <pc:spChg chg="del">
          <ac:chgData name="Andreas Tandberg" userId="S::andreata@uio.no::e1b1e038-d23c-4ed1-9f42-59e4090f17ce" providerId="AD" clId="Web-{D2D4D5FF-F877-7BA2-F9F0-B3B73C37A257}" dt="2023-02-02T14:36:17.535" v="208"/>
          <ac:spMkLst>
            <pc:docMk/>
            <pc:sldMk cId="3082028363" sldId="489"/>
            <ac:spMk id="3" creationId="{00000000-0000-0000-0000-000000000000}"/>
          </ac:spMkLst>
        </pc:spChg>
        <pc:spChg chg="add mod">
          <ac:chgData name="Andreas Tandberg" userId="S::andreata@uio.no::e1b1e038-d23c-4ed1-9f42-59e4090f17ce" providerId="AD" clId="Web-{D2D4D5FF-F877-7BA2-F9F0-B3B73C37A257}" dt="2023-02-02T14:36:17.535" v="208"/>
          <ac:spMkLst>
            <pc:docMk/>
            <pc:sldMk cId="3082028363" sldId="489"/>
            <ac:spMk id="5" creationId="{520720FA-271A-7693-D21A-20F828E2ACCF}"/>
          </ac:spMkLst>
        </pc:spChg>
      </pc:sldChg>
      <pc:sldChg chg="addSp delSp modSp add replId">
        <pc:chgData name="Andreas Tandberg" userId="S::andreata@uio.no::e1b1e038-d23c-4ed1-9f42-59e4090f17ce" providerId="AD" clId="Web-{D2D4D5FF-F877-7BA2-F9F0-B3B73C37A257}" dt="2023-02-02T14:38:30.849" v="254"/>
        <pc:sldMkLst>
          <pc:docMk/>
          <pc:sldMk cId="1443403329" sldId="490"/>
        </pc:sldMkLst>
        <pc:spChg chg="add del mod">
          <ac:chgData name="Andreas Tandberg" userId="S::andreata@uio.no::e1b1e038-d23c-4ed1-9f42-59e4090f17ce" providerId="AD" clId="Web-{D2D4D5FF-F877-7BA2-F9F0-B3B73C37A257}" dt="2023-02-02T14:38:30.849" v="253"/>
          <ac:spMkLst>
            <pc:docMk/>
            <pc:sldMk cId="1443403329" sldId="490"/>
            <ac:spMk id="2" creationId="{08985016-6F92-028D-825B-C0431385CF3D}"/>
          </ac:spMkLst>
        </pc:spChg>
        <pc:spChg chg="del mod">
          <ac:chgData name="Andreas Tandberg" userId="S::andreata@uio.no::e1b1e038-d23c-4ed1-9f42-59e4090f17ce" providerId="AD" clId="Web-{D2D4D5FF-F877-7BA2-F9F0-B3B73C37A257}" dt="2023-02-02T14:38:30.849" v="254"/>
          <ac:spMkLst>
            <pc:docMk/>
            <pc:sldMk cId="1443403329" sldId="490"/>
            <ac:spMk id="4" creationId="{5B6206A4-B8BE-9C53-1056-C39B25746BF9}"/>
          </ac:spMkLst>
        </pc:spChg>
        <pc:picChg chg="mod">
          <ac:chgData name="Andreas Tandberg" userId="S::andreata@uio.no::e1b1e038-d23c-4ed1-9f42-59e4090f17ce" providerId="AD" clId="Web-{D2D4D5FF-F877-7BA2-F9F0-B3B73C37A257}" dt="2023-02-02T14:38:06.380" v="247" actId="1076"/>
          <ac:picMkLst>
            <pc:docMk/>
            <pc:sldMk cId="1443403329" sldId="490"/>
            <ac:picMk id="3" creationId="{60E53B14-1F26-5F71-7ABC-14929F0D8EFB}"/>
          </ac:picMkLst>
        </pc:picChg>
      </pc:sldChg>
      <pc:sldChg chg="add replId">
        <pc:chgData name="Andreas Tandberg" userId="S::andreata@uio.no::e1b1e038-d23c-4ed1-9f42-59e4090f17ce" providerId="AD" clId="Web-{D2D4D5FF-F877-7BA2-F9F0-B3B73C37A257}" dt="2023-02-02T14:38:25.989" v="252"/>
        <pc:sldMkLst>
          <pc:docMk/>
          <pc:sldMk cId="2193400208" sldId="491"/>
        </pc:sldMkLst>
      </pc:sldChg>
      <pc:sldChg chg="modSp add del replId">
        <pc:chgData name="Andreas Tandberg" userId="S::andreata@uio.no::e1b1e038-d23c-4ed1-9f42-59e4090f17ce" providerId="AD" clId="Web-{D2D4D5FF-F877-7BA2-F9F0-B3B73C37A257}" dt="2023-02-02T14:47:59.838" v="375"/>
        <pc:sldMkLst>
          <pc:docMk/>
          <pc:sldMk cId="3124968543" sldId="492"/>
        </pc:sldMkLst>
        <pc:spChg chg="mod">
          <ac:chgData name="Andreas Tandberg" userId="S::andreata@uio.no::e1b1e038-d23c-4ed1-9f42-59e4090f17ce" providerId="AD" clId="Web-{D2D4D5FF-F877-7BA2-F9F0-B3B73C37A257}" dt="2023-02-02T14:46:50.150" v="336" actId="20577"/>
          <ac:spMkLst>
            <pc:docMk/>
            <pc:sldMk cId="3124968543" sldId="492"/>
            <ac:spMk id="3" creationId="{822D16DA-877C-B6DE-9962-92C5BA13573A}"/>
          </ac:spMkLst>
        </pc:spChg>
      </pc:sldChg>
      <pc:sldChg chg="add ord replId">
        <pc:chgData name="Andreas Tandberg" userId="S::andreata@uio.no::e1b1e038-d23c-4ed1-9f42-59e4090f17ce" providerId="AD" clId="Web-{D2D4D5FF-F877-7BA2-F9F0-B3B73C37A257}" dt="2023-02-02T14:43:03.210" v="308"/>
        <pc:sldMkLst>
          <pc:docMk/>
          <pc:sldMk cId="908181285" sldId="493"/>
        </pc:sldMkLst>
      </pc:sldChg>
      <pc:sldChg chg="addSp delSp modSp add del ord replId">
        <pc:chgData name="Andreas Tandberg" userId="S::andreata@uio.no::e1b1e038-d23c-4ed1-9f42-59e4090f17ce" providerId="AD" clId="Web-{D2D4D5FF-F877-7BA2-F9F0-B3B73C37A257}" dt="2023-02-02T14:47:49.587" v="373"/>
        <pc:sldMkLst>
          <pc:docMk/>
          <pc:sldMk cId="3751460143" sldId="494"/>
        </pc:sldMkLst>
        <pc:spChg chg="del">
          <ac:chgData name="Andreas Tandberg" userId="S::andreata@uio.no::e1b1e038-d23c-4ed1-9f42-59e4090f17ce" providerId="AD" clId="Web-{D2D4D5FF-F877-7BA2-F9F0-B3B73C37A257}" dt="2023-02-02T14:47:09.525" v="339"/>
          <ac:spMkLst>
            <pc:docMk/>
            <pc:sldMk cId="3751460143" sldId="494"/>
            <ac:spMk id="2" creationId="{00000000-0000-0000-0000-000000000000}"/>
          </ac:spMkLst>
        </pc:spChg>
        <pc:spChg chg="add mod">
          <ac:chgData name="Andreas Tandberg" userId="S::andreata@uio.no::e1b1e038-d23c-4ed1-9f42-59e4090f17ce" providerId="AD" clId="Web-{D2D4D5FF-F877-7BA2-F9F0-B3B73C37A257}" dt="2023-02-02T14:47:09.525" v="339"/>
          <ac:spMkLst>
            <pc:docMk/>
            <pc:sldMk cId="3751460143" sldId="494"/>
            <ac:spMk id="5" creationId="{F4CB6AEA-101E-2D91-9DB9-901B2F78F566}"/>
          </ac:spMkLst>
        </pc:spChg>
      </pc:sldChg>
      <pc:sldChg chg="modSp add ord replId">
        <pc:chgData name="Andreas Tandberg" userId="S::andreata@uio.no::e1b1e038-d23c-4ed1-9f42-59e4090f17ce" providerId="AD" clId="Web-{D2D4D5FF-F877-7BA2-F9F0-B3B73C37A257}" dt="2023-02-02T14:57:49.530" v="558" actId="20577"/>
        <pc:sldMkLst>
          <pc:docMk/>
          <pc:sldMk cId="1000661648" sldId="495"/>
        </pc:sldMkLst>
        <pc:spChg chg="mod">
          <ac:chgData name="Andreas Tandberg" userId="S::andreata@uio.no::e1b1e038-d23c-4ed1-9f42-59e4090f17ce" providerId="AD" clId="Web-{D2D4D5FF-F877-7BA2-F9F0-B3B73C37A257}" dt="2023-02-02T14:57:49.530" v="558" actId="20577"/>
          <ac:spMkLst>
            <pc:docMk/>
            <pc:sldMk cId="1000661648" sldId="495"/>
            <ac:spMk id="2" creationId="{00000000-0000-0000-0000-000000000000}"/>
          </ac:spMkLst>
        </pc:spChg>
        <pc:spChg chg="mod">
          <ac:chgData name="Andreas Tandberg" userId="S::andreata@uio.no::e1b1e038-d23c-4ed1-9f42-59e4090f17ce" providerId="AD" clId="Web-{D2D4D5FF-F877-7BA2-F9F0-B3B73C37A257}" dt="2023-02-02T14:47:48.166" v="372" actId="20577"/>
          <ac:spMkLst>
            <pc:docMk/>
            <pc:sldMk cId="1000661648" sldId="495"/>
            <ac:spMk id="3" creationId="{00000000-0000-0000-0000-000000000000}"/>
          </ac:spMkLst>
        </pc:spChg>
      </pc:sldChg>
      <pc:sldChg chg="addSp delSp modSp add del replId">
        <pc:chgData name="Andreas Tandberg" userId="S::andreata@uio.no::e1b1e038-d23c-4ed1-9f42-59e4090f17ce" providerId="AD" clId="Web-{D2D4D5FF-F877-7BA2-F9F0-B3B73C37A257}" dt="2023-02-02T14:57:53.342" v="559"/>
        <pc:sldMkLst>
          <pc:docMk/>
          <pc:sldMk cId="1554795295" sldId="496"/>
        </pc:sldMkLst>
        <pc:spChg chg="mod">
          <ac:chgData name="Andreas Tandberg" userId="S::andreata@uio.no::e1b1e038-d23c-4ed1-9f42-59e4090f17ce" providerId="AD" clId="Web-{D2D4D5FF-F877-7BA2-F9F0-B3B73C37A257}" dt="2023-02-02T14:48:42.385" v="381" actId="20577"/>
          <ac:spMkLst>
            <pc:docMk/>
            <pc:sldMk cId="1554795295" sldId="496"/>
            <ac:spMk id="2" creationId="{00000000-0000-0000-0000-000000000000}"/>
          </ac:spMkLst>
        </pc:spChg>
        <pc:spChg chg="del">
          <ac:chgData name="Andreas Tandberg" userId="S::andreata@uio.no::e1b1e038-d23c-4ed1-9f42-59e4090f17ce" providerId="AD" clId="Web-{D2D4D5FF-F877-7BA2-F9F0-B3B73C37A257}" dt="2023-02-02T14:48:45.244" v="382"/>
          <ac:spMkLst>
            <pc:docMk/>
            <pc:sldMk cId="1554795295" sldId="496"/>
            <ac:spMk id="3" creationId="{00000000-0000-0000-0000-000000000000}"/>
          </ac:spMkLst>
        </pc:spChg>
        <pc:spChg chg="add mod">
          <ac:chgData name="Andreas Tandberg" userId="S::andreata@uio.no::e1b1e038-d23c-4ed1-9f42-59e4090f17ce" providerId="AD" clId="Web-{D2D4D5FF-F877-7BA2-F9F0-B3B73C37A257}" dt="2023-02-02T14:48:45.244" v="382"/>
          <ac:spMkLst>
            <pc:docMk/>
            <pc:sldMk cId="1554795295" sldId="496"/>
            <ac:spMk id="5" creationId="{E45F208D-FEB4-AC2A-BFC3-D50EB94B36C7}"/>
          </ac:spMkLst>
        </pc:spChg>
      </pc:sldChg>
      <pc:sldChg chg="addSp modSp add del ord">
        <pc:chgData name="Andreas Tandberg" userId="S::andreata@uio.no::e1b1e038-d23c-4ed1-9f42-59e4090f17ce" providerId="AD" clId="Web-{D2D4D5FF-F877-7BA2-F9F0-B3B73C37A257}" dt="2023-02-02T14:54:50.903" v="456"/>
        <pc:sldMkLst>
          <pc:docMk/>
          <pc:sldMk cId="3351538465" sldId="497"/>
        </pc:sldMkLst>
        <pc:spChg chg="add mod">
          <ac:chgData name="Andreas Tandberg" userId="S::andreata@uio.no::e1b1e038-d23c-4ed1-9f42-59e4090f17ce" providerId="AD" clId="Web-{D2D4D5FF-F877-7BA2-F9F0-B3B73C37A257}" dt="2023-02-02T14:52:59.215" v="443" actId="20577"/>
          <ac:spMkLst>
            <pc:docMk/>
            <pc:sldMk cId="3351538465" sldId="497"/>
            <ac:spMk id="4" creationId="{1C646D4A-0CB1-EA37-9C6A-08BD78DF7DDC}"/>
          </ac:spMkLst>
        </pc:spChg>
        <pc:spChg chg="add mod">
          <ac:chgData name="Andreas Tandberg" userId="S::andreata@uio.no::e1b1e038-d23c-4ed1-9f42-59e4090f17ce" providerId="AD" clId="Web-{D2D4D5FF-F877-7BA2-F9F0-B3B73C37A257}" dt="2023-02-02T14:52:45.574" v="437" actId="1076"/>
          <ac:spMkLst>
            <pc:docMk/>
            <pc:sldMk cId="3351538465" sldId="497"/>
            <ac:spMk id="8" creationId="{618FBA4F-CE0A-583D-1EFE-D2EB9FA6F398}"/>
          </ac:spMkLst>
        </pc:spChg>
        <pc:spChg chg="mod">
          <ac:chgData name="Andreas Tandberg" userId="S::andreata@uio.no::e1b1e038-d23c-4ed1-9f42-59e4090f17ce" providerId="AD" clId="Web-{D2D4D5FF-F877-7BA2-F9F0-B3B73C37A257}" dt="2023-02-02T14:51:54.808" v="418" actId="20577"/>
          <ac:spMkLst>
            <pc:docMk/>
            <pc:sldMk cId="3351538465" sldId="497"/>
            <ac:spMk id="11" creationId="{32C3E6F4-9D14-06AE-D62F-92577F5C5656}"/>
          </ac:spMkLst>
        </pc:spChg>
        <pc:spChg chg="mod">
          <ac:chgData name="Andreas Tandberg" userId="S::andreata@uio.no::e1b1e038-d23c-4ed1-9f42-59e4090f17ce" providerId="AD" clId="Web-{D2D4D5FF-F877-7BA2-F9F0-B3B73C37A257}" dt="2023-02-02T14:51:58.808" v="419" actId="1076"/>
          <ac:spMkLst>
            <pc:docMk/>
            <pc:sldMk cId="3351538465" sldId="497"/>
            <ac:spMk id="29" creationId="{9419D721-8281-43AB-8B70-4897BDE7C304}"/>
          </ac:spMkLst>
        </pc:spChg>
        <pc:spChg chg="mod">
          <ac:chgData name="Andreas Tandberg" userId="S::andreata@uio.no::e1b1e038-d23c-4ed1-9f42-59e4090f17ce" providerId="AD" clId="Web-{D2D4D5FF-F877-7BA2-F9F0-B3B73C37A257}" dt="2023-02-02T14:50:29.604" v="391" actId="20577"/>
          <ac:spMkLst>
            <pc:docMk/>
            <pc:sldMk cId="3351538465" sldId="497"/>
            <ac:spMk id="31" creationId="{CACB4B6E-1203-40C8-9527-1A52545FBBB7}"/>
          </ac:spMkLst>
        </pc:spChg>
        <pc:spChg chg="mod">
          <ac:chgData name="Andreas Tandberg" userId="S::andreata@uio.no::e1b1e038-d23c-4ed1-9f42-59e4090f17ce" providerId="AD" clId="Web-{D2D4D5FF-F877-7BA2-F9F0-B3B73C37A257}" dt="2023-02-02T14:52:12.855" v="423" actId="20577"/>
          <ac:spMkLst>
            <pc:docMk/>
            <pc:sldMk cId="3351538465" sldId="497"/>
            <ac:spMk id="32" creationId="{16525B1C-A0E8-D254-A9AA-41C4043712FE}"/>
          </ac:spMkLst>
        </pc:spChg>
        <pc:cxnChg chg="add mod">
          <ac:chgData name="Andreas Tandberg" userId="S::andreata@uio.no::e1b1e038-d23c-4ed1-9f42-59e4090f17ce" providerId="AD" clId="Web-{D2D4D5FF-F877-7BA2-F9F0-B3B73C37A257}" dt="2023-02-02T14:52:30.355" v="428" actId="1076"/>
          <ac:cxnSpMkLst>
            <pc:docMk/>
            <pc:sldMk cId="3351538465" sldId="497"/>
            <ac:cxnSpMk id="3" creationId="{B77D6590-C7BF-2D0F-87DC-4305396E3390}"/>
          </ac:cxnSpMkLst>
        </pc:cxnChg>
        <pc:cxnChg chg="add mod">
          <ac:chgData name="Andreas Tandberg" userId="S::andreata@uio.no::e1b1e038-d23c-4ed1-9f42-59e4090f17ce" providerId="AD" clId="Web-{D2D4D5FF-F877-7BA2-F9F0-B3B73C37A257}" dt="2023-02-02T14:52:30.387" v="430" actId="1076"/>
          <ac:cxnSpMkLst>
            <pc:docMk/>
            <pc:sldMk cId="3351538465" sldId="497"/>
            <ac:cxnSpMk id="6" creationId="{17C20AA5-98A9-15EC-30FB-2E66C013B984}"/>
          </ac:cxnSpMkLst>
        </pc:cxnChg>
        <pc:cxnChg chg="mod">
          <ac:chgData name="Andreas Tandberg" userId="S::andreata@uio.no::e1b1e038-d23c-4ed1-9f42-59e4090f17ce" providerId="AD" clId="Web-{D2D4D5FF-F877-7BA2-F9F0-B3B73C37A257}" dt="2023-02-02T14:51:44.464" v="409" actId="1076"/>
          <ac:cxnSpMkLst>
            <pc:docMk/>
            <pc:sldMk cId="3351538465" sldId="497"/>
            <ac:cxnSpMk id="12" creationId="{288B5C8B-4E70-BB6A-F63D-265F4FA8A686}"/>
          </ac:cxnSpMkLst>
        </pc:cxnChg>
        <pc:cxnChg chg="mod">
          <ac:chgData name="Andreas Tandberg" userId="S::andreata@uio.no::e1b1e038-d23c-4ed1-9f42-59e4090f17ce" providerId="AD" clId="Web-{D2D4D5FF-F877-7BA2-F9F0-B3B73C37A257}" dt="2023-02-02T14:51:44.480" v="411" actId="1076"/>
          <ac:cxnSpMkLst>
            <pc:docMk/>
            <pc:sldMk cId="3351538465" sldId="497"/>
            <ac:cxnSpMk id="33" creationId="{38705A17-2B1C-2A4F-6069-1B2865267555}"/>
          </ac:cxnSpMkLst>
        </pc:cxnChg>
      </pc:sldChg>
      <pc:sldChg chg="addSp delSp modSp add replId">
        <pc:chgData name="Andreas Tandberg" userId="S::andreata@uio.no::e1b1e038-d23c-4ed1-9f42-59e4090f17ce" providerId="AD" clId="Web-{D2D4D5FF-F877-7BA2-F9F0-B3B73C37A257}" dt="2023-02-02T14:54:53.356" v="457"/>
        <pc:sldMkLst>
          <pc:docMk/>
          <pc:sldMk cId="797648645" sldId="498"/>
        </pc:sldMkLst>
        <pc:spChg chg="mod">
          <ac:chgData name="Andreas Tandberg" userId="S::andreata@uio.no::e1b1e038-d23c-4ed1-9f42-59e4090f17ce" providerId="AD" clId="Web-{D2D4D5FF-F877-7BA2-F9F0-B3B73C37A257}" dt="2023-02-02T14:54:29.997" v="452" actId="1076"/>
          <ac:spMkLst>
            <pc:docMk/>
            <pc:sldMk cId="797648645" sldId="498"/>
            <ac:spMk id="4" creationId="{1C646D4A-0CB1-EA37-9C6A-08BD78DF7DDC}"/>
          </ac:spMkLst>
        </pc:spChg>
        <pc:spChg chg="mod">
          <ac:chgData name="Andreas Tandberg" userId="S::andreata@uio.no::e1b1e038-d23c-4ed1-9f42-59e4090f17ce" providerId="AD" clId="Web-{D2D4D5FF-F877-7BA2-F9F0-B3B73C37A257}" dt="2023-02-02T14:54:30.028" v="454" actId="1076"/>
          <ac:spMkLst>
            <pc:docMk/>
            <pc:sldMk cId="797648645" sldId="498"/>
            <ac:spMk id="8" creationId="{618FBA4F-CE0A-583D-1EFE-D2EB9FA6F398}"/>
          </ac:spMkLst>
        </pc:spChg>
        <pc:spChg chg="add del mod">
          <ac:chgData name="Andreas Tandberg" userId="S::andreata@uio.no::e1b1e038-d23c-4ed1-9f42-59e4090f17ce" providerId="AD" clId="Web-{D2D4D5FF-F877-7BA2-F9F0-B3B73C37A257}" dt="2023-02-02T14:54:53.356" v="457"/>
          <ac:spMkLst>
            <pc:docMk/>
            <pc:sldMk cId="797648645" sldId="498"/>
            <ac:spMk id="9" creationId="{BD70D136-5D79-8ABC-FDBC-B43F3ACB7CE8}"/>
          </ac:spMkLst>
        </pc:spChg>
        <pc:cxnChg chg="mod">
          <ac:chgData name="Andreas Tandberg" userId="S::andreata@uio.no::e1b1e038-d23c-4ed1-9f42-59e4090f17ce" providerId="AD" clId="Web-{D2D4D5FF-F877-7BA2-F9F0-B3B73C37A257}" dt="2023-02-02T14:54:29.981" v="451" actId="1076"/>
          <ac:cxnSpMkLst>
            <pc:docMk/>
            <pc:sldMk cId="797648645" sldId="498"/>
            <ac:cxnSpMk id="3" creationId="{B77D6590-C7BF-2D0F-87DC-4305396E3390}"/>
          </ac:cxnSpMkLst>
        </pc:cxnChg>
        <pc:cxnChg chg="mod">
          <ac:chgData name="Andreas Tandberg" userId="S::andreata@uio.no::e1b1e038-d23c-4ed1-9f42-59e4090f17ce" providerId="AD" clId="Web-{D2D4D5FF-F877-7BA2-F9F0-B3B73C37A257}" dt="2023-02-02T14:54:30.012" v="453" actId="1076"/>
          <ac:cxnSpMkLst>
            <pc:docMk/>
            <pc:sldMk cId="797648645" sldId="498"/>
            <ac:cxnSpMk id="6" creationId="{17C20AA5-98A9-15EC-30FB-2E66C013B984}"/>
          </ac:cxnSpMkLst>
        </pc:cxnChg>
      </pc:sldChg>
      <pc:sldChg chg="modSp add replId modNotes">
        <pc:chgData name="Andreas Tandberg" userId="S::andreata@uio.no::e1b1e038-d23c-4ed1-9f42-59e4090f17ce" providerId="AD" clId="Web-{D2D4D5FF-F877-7BA2-F9F0-B3B73C37A257}" dt="2023-02-02T14:57:34.389" v="551" actId="20577"/>
        <pc:sldMkLst>
          <pc:docMk/>
          <pc:sldMk cId="1266334937" sldId="499"/>
        </pc:sldMkLst>
        <pc:spChg chg="mod">
          <ac:chgData name="Andreas Tandberg" userId="S::andreata@uio.no::e1b1e038-d23c-4ed1-9f42-59e4090f17ce" providerId="AD" clId="Web-{D2D4D5FF-F877-7BA2-F9F0-B3B73C37A257}" dt="2023-02-02T14:57:34.389" v="551" actId="20577"/>
          <ac:spMkLst>
            <pc:docMk/>
            <pc:sldMk cId="1266334937" sldId="499"/>
            <ac:spMk id="31" creationId="{CACB4B6E-1203-40C8-9527-1A52545FBBB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C882A-09AC-47D9-9D8A-CF96F1B594D7}" type="datetimeFigureOut">
              <a:t>4/26/2023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F2783-6024-467E-B49C-CF221BF45E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19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57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4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</a:t>
            </a:r>
            <a:r>
              <a:rPr lang="en-US" dirty="0" err="1"/>
              <a:t>Begrunnelse</a:t>
            </a:r>
            <a:r>
              <a:rPr lang="en-US" dirty="0"/>
              <a:t>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klage</a:t>
            </a:r>
            <a:r>
              <a:rPr lang="en-US" dirty="0"/>
              <a:t>», «</a:t>
            </a:r>
            <a:r>
              <a:rPr lang="en-US" dirty="0" err="1"/>
              <a:t>Tilrettelagt</a:t>
            </a:r>
            <a:r>
              <a:rPr lang="en-US" dirty="0"/>
              <a:t> </a:t>
            </a:r>
            <a:r>
              <a:rPr lang="en-US" dirty="0" err="1"/>
              <a:t>eksamen</a:t>
            </a:r>
            <a:r>
              <a:rPr lang="en-US" dirty="0"/>
              <a:t>»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delvis</a:t>
            </a:r>
            <a:r>
              <a:rPr lang="en-US" dirty="0"/>
              <a:t> "</a:t>
            </a:r>
            <a:r>
              <a:rPr lang="en-US" dirty="0" err="1"/>
              <a:t>Trekk</a:t>
            </a:r>
            <a:r>
              <a:rPr lang="en-US" dirty="0"/>
              <a:t> </a:t>
            </a:r>
            <a:r>
              <a:rPr lang="en-US" dirty="0" err="1"/>
              <a:t>fra</a:t>
            </a:r>
            <a:r>
              <a:rPr lang="en-US" dirty="0"/>
              <a:t> </a:t>
            </a:r>
            <a:r>
              <a:rPr lang="en-US" dirty="0" err="1"/>
              <a:t>eksamen</a:t>
            </a:r>
            <a:r>
              <a:rPr lang="en-US" dirty="0"/>
              <a:t>" </a:t>
            </a:r>
            <a:r>
              <a:rPr lang="en-US" dirty="0" err="1"/>
              <a:t>blir</a:t>
            </a:r>
            <a:r>
              <a:rPr lang="en-US" dirty="0"/>
              <a:t> </a:t>
            </a:r>
            <a:r>
              <a:rPr lang="en-US" dirty="0" err="1"/>
              <a:t>ikke</a:t>
            </a:r>
            <a:r>
              <a:rPr lang="en-US" dirty="0"/>
              <a:t> </a:t>
            </a:r>
            <a:r>
              <a:rPr lang="en-US" dirty="0" err="1"/>
              <a:t>overført</a:t>
            </a:r>
            <a:r>
              <a:rPr lang="en-US" dirty="0"/>
              <a:t> </a:t>
            </a:r>
            <a:r>
              <a:rPr lang="en-US" dirty="0" err="1"/>
              <a:t>fra</a:t>
            </a:r>
            <a:r>
              <a:rPr lang="en-US" dirty="0"/>
              <a:t> Vortex </a:t>
            </a:r>
            <a:r>
              <a:rPr lang="en-US" dirty="0" err="1"/>
              <a:t>til</a:t>
            </a:r>
            <a:r>
              <a:rPr lang="en-US" dirty="0"/>
              <a:t> FS/</a:t>
            </a:r>
            <a:r>
              <a:rPr lang="en-US" dirty="0" err="1"/>
              <a:t>EpN</a:t>
            </a:r>
            <a:r>
              <a:rPr lang="en-US" dirty="0"/>
              <a:t> for </a:t>
            </a:r>
            <a:r>
              <a:rPr lang="en-US" dirty="0" err="1"/>
              <a:t>EpN-emner</a:t>
            </a:r>
            <a:r>
              <a:rPr lang="en-US" dirty="0"/>
              <a:t>. </a:t>
            </a:r>
            <a:r>
              <a:rPr lang="en-US" dirty="0" err="1"/>
              <a:t>Informasjonen</a:t>
            </a:r>
            <a:r>
              <a:rPr lang="en-US" dirty="0"/>
              <a:t> er </a:t>
            </a:r>
            <a:r>
              <a:rPr lang="en-US" dirty="0" err="1"/>
              <a:t>tenkt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varetatt</a:t>
            </a:r>
            <a:r>
              <a:rPr lang="en-US" dirty="0"/>
              <a:t> av </a:t>
            </a:r>
            <a:r>
              <a:rPr lang="en-US" dirty="0" err="1"/>
              <a:t>infoboks</a:t>
            </a:r>
            <a:r>
              <a:rPr lang="en-US" dirty="0"/>
              <a:t>/</a:t>
            </a:r>
            <a:r>
              <a:rPr lang="en-US" dirty="0" err="1"/>
              <a:t>fellestekst</a:t>
            </a:r>
            <a:r>
              <a:rPr lang="en-US" dirty="0"/>
              <a:t> </a:t>
            </a:r>
            <a:r>
              <a:rPr lang="en-US" dirty="0" err="1"/>
              <a:t>nederst</a:t>
            </a:r>
            <a:r>
              <a:rPr lang="en-US" dirty="0"/>
              <a:t> </a:t>
            </a:r>
            <a:r>
              <a:rPr lang="en-US" dirty="0" err="1"/>
              <a:t>på</a:t>
            </a:r>
            <a:r>
              <a:rPr lang="en-US" dirty="0"/>
              <a:t> </a:t>
            </a:r>
            <a:r>
              <a:rPr lang="en-US" dirty="0" err="1"/>
              <a:t>emnesiden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Fellestekster</a:t>
            </a:r>
            <a:r>
              <a:rPr lang="en-US" dirty="0"/>
              <a:t> om </a:t>
            </a:r>
            <a:r>
              <a:rPr lang="en-US" dirty="0" err="1"/>
              <a:t>eksamenssystem</a:t>
            </a:r>
            <a:r>
              <a:rPr lang="en-US" dirty="0"/>
              <a:t> (</a:t>
            </a:r>
            <a:r>
              <a:rPr lang="en-US" dirty="0" err="1"/>
              <a:t>Inspera</a:t>
            </a:r>
            <a:r>
              <a:rPr lang="en-US" dirty="0"/>
              <a:t>)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kildebruk</a:t>
            </a:r>
            <a:r>
              <a:rPr lang="en-US" dirty="0"/>
              <a:t>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referanser</a:t>
            </a:r>
            <a:r>
              <a:rPr lang="en-US" dirty="0"/>
              <a:t> </a:t>
            </a:r>
            <a:r>
              <a:rPr lang="en-US" dirty="0" err="1"/>
              <a:t>skal</a:t>
            </a:r>
            <a:r>
              <a:rPr lang="en-US" dirty="0"/>
              <a:t> </a:t>
            </a:r>
            <a:r>
              <a:rPr lang="en-US" dirty="0" err="1"/>
              <a:t>ikke</a:t>
            </a:r>
            <a:r>
              <a:rPr lang="en-US" dirty="0"/>
              <a:t> </a:t>
            </a:r>
            <a:r>
              <a:rPr lang="en-US" dirty="0" err="1"/>
              <a:t>lenger</a:t>
            </a:r>
            <a:r>
              <a:rPr lang="en-US" dirty="0"/>
              <a:t> </a:t>
            </a:r>
            <a:r>
              <a:rPr lang="en-US" dirty="0" err="1"/>
              <a:t>stå</a:t>
            </a:r>
            <a:r>
              <a:rPr lang="en-US" dirty="0"/>
              <a:t> under </a:t>
            </a:r>
            <a:r>
              <a:rPr lang="en-US" dirty="0" err="1"/>
              <a:t>Eksamen</a:t>
            </a:r>
            <a:r>
              <a:rPr lang="en-US" dirty="0"/>
              <a:t>. Denne </a:t>
            </a:r>
            <a:r>
              <a:rPr lang="en-US" dirty="0" err="1"/>
              <a:t>informasjonen</a:t>
            </a:r>
            <a:r>
              <a:rPr lang="en-US" dirty="0"/>
              <a:t> er </a:t>
            </a:r>
            <a:r>
              <a:rPr lang="en-US" dirty="0" err="1"/>
              <a:t>tenkt</a:t>
            </a:r>
            <a:r>
              <a:rPr lang="en-US" dirty="0"/>
              <a:t> </a:t>
            </a:r>
            <a:r>
              <a:rPr lang="en-US" dirty="0" err="1"/>
              <a:t>ivaretatt</a:t>
            </a:r>
            <a:r>
              <a:rPr lang="en-US" dirty="0"/>
              <a:t> av </a:t>
            </a:r>
            <a:r>
              <a:rPr lang="en-US" dirty="0" err="1"/>
              <a:t>hhv</a:t>
            </a:r>
            <a:r>
              <a:rPr lang="en-US" dirty="0"/>
              <a:t> </a:t>
            </a:r>
            <a:r>
              <a:rPr lang="en-US" dirty="0" err="1"/>
              <a:t>semesterside</a:t>
            </a:r>
            <a:r>
              <a:rPr lang="en-US" dirty="0"/>
              <a:t> (</a:t>
            </a:r>
            <a:r>
              <a:rPr lang="en-US" dirty="0" err="1"/>
              <a:t>eksamenssystem</a:t>
            </a:r>
            <a:r>
              <a:rPr lang="en-US" dirty="0"/>
              <a:t>)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infoboks</a:t>
            </a:r>
            <a:r>
              <a:rPr lang="en-US" dirty="0"/>
              <a:t> </a:t>
            </a:r>
            <a:r>
              <a:rPr lang="en-US" dirty="0" err="1"/>
              <a:t>nederst</a:t>
            </a:r>
            <a:r>
              <a:rPr lang="en-US" dirty="0"/>
              <a:t> </a:t>
            </a:r>
            <a:r>
              <a:rPr lang="en-US" dirty="0" err="1"/>
              <a:t>på</a:t>
            </a:r>
            <a:r>
              <a:rPr lang="en-US" dirty="0"/>
              <a:t> </a:t>
            </a:r>
            <a:r>
              <a:rPr lang="en-US" dirty="0" err="1"/>
              <a:t>emnesiden</a:t>
            </a:r>
            <a:r>
              <a:rPr lang="en-US" dirty="0"/>
              <a:t> (se over).</a:t>
            </a:r>
          </a:p>
          <a:p>
            <a:endParaRPr lang="en-US" dirty="0"/>
          </a:p>
          <a:p>
            <a:r>
              <a:rPr lang="en-US" dirty="0" err="1"/>
              <a:t>Altså</a:t>
            </a:r>
            <a:r>
              <a:rPr lang="en-US" dirty="0"/>
              <a:t>: </a:t>
            </a:r>
            <a:r>
              <a:rPr lang="en-US" dirty="0" err="1"/>
              <a:t>en</a:t>
            </a:r>
            <a:r>
              <a:rPr lang="en-US" dirty="0"/>
              <a:t> del </a:t>
            </a:r>
            <a:r>
              <a:rPr lang="en-US" dirty="0" err="1"/>
              <a:t>adminsitrativ</a:t>
            </a:r>
            <a:r>
              <a:rPr lang="en-US" dirty="0"/>
              <a:t> </a:t>
            </a:r>
            <a:r>
              <a:rPr lang="en-US" dirty="0" err="1"/>
              <a:t>eksamensinfo</a:t>
            </a:r>
            <a:r>
              <a:rPr lang="en-US" dirty="0"/>
              <a:t> </a:t>
            </a:r>
            <a:r>
              <a:rPr lang="en-US" dirty="0" err="1"/>
              <a:t>har</a:t>
            </a:r>
            <a:r>
              <a:rPr lang="en-US" dirty="0"/>
              <a:t> </a:t>
            </a:r>
            <a:r>
              <a:rPr lang="en-US" dirty="0" err="1"/>
              <a:t>ikke</a:t>
            </a:r>
            <a:r>
              <a:rPr lang="en-US" dirty="0"/>
              <a:t> </a:t>
            </a:r>
            <a:r>
              <a:rPr lang="en-US" dirty="0" err="1"/>
              <a:t>blitt</a:t>
            </a:r>
            <a:r>
              <a:rPr lang="en-US" dirty="0"/>
              <a:t> </a:t>
            </a:r>
            <a:r>
              <a:rPr lang="en-US" dirty="0" err="1"/>
              <a:t>overført</a:t>
            </a:r>
            <a:r>
              <a:rPr lang="en-US" dirty="0"/>
              <a:t> </a:t>
            </a:r>
            <a:r>
              <a:rPr lang="en-US" dirty="0" err="1"/>
              <a:t>fra</a:t>
            </a:r>
            <a:r>
              <a:rPr lang="en-US" dirty="0"/>
              <a:t> Vortex </a:t>
            </a:r>
            <a:r>
              <a:rPr lang="en-US" dirty="0" err="1"/>
              <a:t>til</a:t>
            </a:r>
            <a:r>
              <a:rPr lang="en-US" dirty="0"/>
              <a:t> </a:t>
            </a:r>
            <a:r>
              <a:rPr lang="en-US" dirty="0" err="1"/>
              <a:t>EpN</a:t>
            </a:r>
            <a:r>
              <a:rPr lang="en-US" dirty="0"/>
              <a:t>. Dette </a:t>
            </a:r>
            <a:r>
              <a:rPr lang="en-US" dirty="0" err="1"/>
              <a:t>skapte</a:t>
            </a:r>
            <a:r>
              <a:rPr lang="en-US" dirty="0"/>
              <a:t> </a:t>
            </a:r>
            <a:r>
              <a:rPr lang="en-US" dirty="0" err="1"/>
              <a:t>litt</a:t>
            </a:r>
            <a:r>
              <a:rPr lang="en-US" dirty="0"/>
              <a:t> </a:t>
            </a:r>
            <a:r>
              <a:rPr lang="en-US" dirty="0" err="1"/>
              <a:t>forvirring</a:t>
            </a:r>
            <a:r>
              <a:rPr lang="en-US" dirty="0"/>
              <a:t>. HF </a:t>
            </a:r>
            <a:r>
              <a:rPr lang="en-US" dirty="0" err="1"/>
              <a:t>etterlyste</a:t>
            </a:r>
            <a:r>
              <a:rPr lang="en-US" dirty="0"/>
              <a:t> </a:t>
            </a:r>
            <a:r>
              <a:rPr lang="en-US" dirty="0" err="1"/>
              <a:t>informasjon</a:t>
            </a:r>
            <a:r>
              <a:rPr lang="en-US" dirty="0"/>
              <a:t>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bakgrunn</a:t>
            </a:r>
            <a:r>
              <a:rPr lang="en-US" dirty="0"/>
              <a:t> om </a:t>
            </a:r>
            <a:r>
              <a:rPr lang="en-US" dirty="0" err="1"/>
              <a:t>dette</a:t>
            </a:r>
            <a:r>
              <a:rPr lang="en-US" dirty="0"/>
              <a:t>. Julianne </a:t>
            </a:r>
            <a:r>
              <a:rPr lang="en-US" dirty="0" err="1"/>
              <a:t>tok</a:t>
            </a:r>
            <a:r>
              <a:rPr lang="en-US" dirty="0"/>
              <a:t> </a:t>
            </a:r>
            <a:r>
              <a:rPr lang="en-US" dirty="0" err="1"/>
              <a:t>opp</a:t>
            </a:r>
            <a:r>
              <a:rPr lang="en-US" dirty="0"/>
              <a:t> </a:t>
            </a:r>
            <a:r>
              <a:rPr lang="en-US" dirty="0" err="1"/>
              <a:t>saken</a:t>
            </a:r>
            <a:r>
              <a:rPr lang="en-US" dirty="0"/>
              <a:t> </a:t>
            </a:r>
            <a:r>
              <a:rPr lang="en-US" dirty="0" err="1"/>
              <a:t>på</a:t>
            </a:r>
            <a:r>
              <a:rPr lang="en-US" dirty="0"/>
              <a:t> </a:t>
            </a:r>
            <a:r>
              <a:rPr lang="en-US" dirty="0" err="1"/>
              <a:t>forrige</a:t>
            </a:r>
            <a:r>
              <a:rPr lang="en-US" dirty="0"/>
              <a:t> </a:t>
            </a:r>
            <a:r>
              <a:rPr lang="en-US" dirty="0" err="1"/>
              <a:t>styringsgruppemøte</a:t>
            </a:r>
            <a:r>
              <a:rPr lang="en-US" dirty="0"/>
              <a:t>. Vi </a:t>
            </a:r>
            <a:r>
              <a:rPr lang="en-US" dirty="0" err="1"/>
              <a:t>sendte</a:t>
            </a:r>
            <a:r>
              <a:rPr lang="en-US" dirty="0"/>
              <a:t> </a:t>
            </a:r>
            <a:r>
              <a:rPr lang="en-US" dirty="0" err="1"/>
              <a:t>endelig</a:t>
            </a:r>
            <a:r>
              <a:rPr lang="en-US" dirty="0"/>
              <a:t> </a:t>
            </a:r>
            <a:r>
              <a:rPr lang="en-US" dirty="0" err="1"/>
              <a:t>avklaring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denne</a:t>
            </a:r>
            <a:r>
              <a:rPr lang="en-US" dirty="0"/>
              <a:t> </a:t>
            </a:r>
            <a:r>
              <a:rPr lang="en-US" dirty="0" err="1"/>
              <a:t>saken</a:t>
            </a:r>
            <a:r>
              <a:rPr lang="en-US" dirty="0"/>
              <a:t> </a:t>
            </a:r>
            <a:r>
              <a:rPr lang="en-US" dirty="0" err="1"/>
              <a:t>på</a:t>
            </a:r>
            <a:r>
              <a:rPr lang="en-US" dirty="0"/>
              <a:t> e-post 6/3. </a:t>
            </a: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92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 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overskrifter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nivå</a:t>
            </a:r>
            <a:r>
              <a:rPr lang="en-US" dirty="0"/>
              <a:t> 3 (H3)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EpN</a:t>
            </a:r>
            <a:r>
              <a:rPr lang="en-US" dirty="0"/>
              <a:t>.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enkelte</a:t>
            </a:r>
            <a:r>
              <a:rPr lang="en-US" dirty="0"/>
              <a:t> </a:t>
            </a:r>
            <a:r>
              <a:rPr lang="en-US" dirty="0" err="1"/>
              <a:t>fakulteter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det </a:t>
            </a:r>
            <a:r>
              <a:rPr lang="en-US" dirty="0" err="1"/>
              <a:t>derfor</a:t>
            </a:r>
            <a:r>
              <a:rPr lang="en-US" dirty="0"/>
              <a:t> </a:t>
            </a:r>
            <a:r>
              <a:rPr lang="en-US" dirty="0" err="1"/>
              <a:t>vært</a:t>
            </a:r>
            <a:r>
              <a:rPr lang="en-US" dirty="0"/>
              <a:t> </a:t>
            </a:r>
            <a:r>
              <a:rPr lang="en-US" dirty="0" err="1"/>
              <a:t>bekymring</a:t>
            </a:r>
            <a:r>
              <a:rPr lang="en-US" dirty="0"/>
              <a:t> for at </a:t>
            </a:r>
            <a:r>
              <a:rPr lang="en-US" dirty="0" err="1"/>
              <a:t>emnebeskrivelsene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universelt</a:t>
            </a:r>
            <a:r>
              <a:rPr lang="en-US" dirty="0"/>
              <a:t> </a:t>
            </a:r>
            <a:r>
              <a:rPr lang="en-US" dirty="0" err="1"/>
              <a:t>utformet</a:t>
            </a:r>
            <a:r>
              <a:rPr lang="en-US" dirty="0"/>
              <a:t>.</a:t>
            </a:r>
          </a:p>
          <a:p>
            <a:r>
              <a:rPr lang="en-US" dirty="0"/>
              <a:t>  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en-US" dirty="0"/>
              <a:t>UU-</a:t>
            </a:r>
            <a:r>
              <a:rPr lang="en-US" dirty="0" err="1"/>
              <a:t>reglene</a:t>
            </a:r>
            <a:r>
              <a:rPr lang="en-US" dirty="0"/>
              <a:t> stiller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krav</a:t>
            </a:r>
            <a:r>
              <a:rPr lang="en-US" dirty="0"/>
              <a:t> om bruk av H3, </a:t>
            </a:r>
            <a:r>
              <a:rPr lang="en-US" dirty="0" err="1"/>
              <a:t>så</a:t>
            </a:r>
            <a:r>
              <a:rPr lang="en-US" dirty="0"/>
              <a:t> det å </a:t>
            </a:r>
            <a:r>
              <a:rPr lang="en-US" dirty="0" err="1"/>
              <a:t>unngå</a:t>
            </a:r>
            <a:r>
              <a:rPr lang="en-US" dirty="0"/>
              <a:t> bruk av </a:t>
            </a:r>
            <a:r>
              <a:rPr lang="en-US" dirty="0" err="1"/>
              <a:t>overskrift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nivå</a:t>
            </a:r>
            <a:r>
              <a:rPr lang="en-US" dirty="0"/>
              <a:t> 3 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seg </a:t>
            </a:r>
            <a:r>
              <a:rPr lang="en-US" dirty="0" err="1"/>
              <a:t>selv</a:t>
            </a:r>
            <a:r>
              <a:rPr lang="en-US" dirty="0"/>
              <a:t> </a:t>
            </a:r>
            <a:r>
              <a:rPr lang="en-US" dirty="0" err="1"/>
              <a:t>brudd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regelverket</a:t>
            </a:r>
            <a:r>
              <a:rPr lang="en-US" dirty="0"/>
              <a:t>.</a:t>
            </a:r>
            <a:endParaRPr lang="en-US" dirty="0"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US" dirty="0"/>
              <a:t>Men, </a:t>
            </a:r>
            <a:r>
              <a:rPr lang="en-US" dirty="0" err="1"/>
              <a:t>hvis</a:t>
            </a:r>
            <a:r>
              <a:rPr lang="en-US" dirty="0"/>
              <a:t> man </a:t>
            </a:r>
            <a:r>
              <a:rPr lang="en-US" dirty="0" err="1"/>
              <a:t>bruker</a:t>
            </a:r>
            <a:r>
              <a:rPr lang="en-US" dirty="0"/>
              <a:t> for </a:t>
            </a:r>
            <a:r>
              <a:rPr lang="en-US" dirty="0" err="1"/>
              <a:t>eksempel</a:t>
            </a:r>
            <a:r>
              <a:rPr lang="en-US" dirty="0"/>
              <a:t> </a:t>
            </a:r>
            <a:r>
              <a:rPr lang="en-US" dirty="0" err="1"/>
              <a:t>fet</a:t>
            </a:r>
            <a:r>
              <a:rPr lang="en-US" dirty="0"/>
              <a:t> </a:t>
            </a:r>
            <a:r>
              <a:rPr lang="en-US" dirty="0" err="1"/>
              <a:t>skrift</a:t>
            </a:r>
            <a:r>
              <a:rPr lang="en-US" dirty="0"/>
              <a:t> (bold)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teksten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se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mellomtittel</a:t>
            </a:r>
            <a:r>
              <a:rPr lang="en-US" dirty="0"/>
              <a:t>,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bryter</a:t>
            </a:r>
            <a:r>
              <a:rPr lang="en-US" dirty="0"/>
              <a:t> man med </a:t>
            </a:r>
            <a:r>
              <a:rPr lang="en-US" dirty="0" err="1"/>
              <a:t>regelverket</a:t>
            </a:r>
            <a:r>
              <a:rPr lang="en-US" dirty="0"/>
              <a:t>. </a:t>
            </a:r>
          </a:p>
          <a:p>
            <a:pPr marL="171450" indent="-171450">
              <a:buFont typeface="Arial"/>
              <a:buChar char="•"/>
            </a:pPr>
            <a:endParaRPr lang="en-US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dirty="0" err="1"/>
              <a:t>Vurder</a:t>
            </a:r>
            <a:r>
              <a:rPr lang="en-US" dirty="0"/>
              <a:t> om </a:t>
            </a:r>
            <a:r>
              <a:rPr lang="en-US" dirty="0" err="1"/>
              <a:t>teksten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fungere</a:t>
            </a:r>
            <a:r>
              <a:rPr lang="en-US" dirty="0"/>
              <a:t> </a:t>
            </a:r>
            <a:r>
              <a:rPr lang="en-US" dirty="0" err="1"/>
              <a:t>greit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mellomtitlene</a:t>
            </a:r>
            <a:endParaRPr lang="en-US" dirty="0" err="1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cs typeface="Calibri"/>
              </a:rPr>
              <a:t>Bruk </a:t>
            </a:r>
            <a:r>
              <a:rPr lang="en-US" dirty="0" err="1">
                <a:cs typeface="Calibri"/>
              </a:rPr>
              <a:t>ev</a:t>
            </a:r>
            <a:r>
              <a:rPr lang="en-US" dirty="0">
                <a:cs typeface="Calibri"/>
              </a:rPr>
              <a:t>. "normal </a:t>
            </a:r>
            <a:r>
              <a:rPr lang="en-US" dirty="0" err="1">
                <a:cs typeface="Calibri"/>
              </a:rPr>
              <a:t>tekst</a:t>
            </a:r>
            <a:r>
              <a:rPr lang="en-US" dirty="0">
                <a:cs typeface="Calibri"/>
              </a:rPr>
              <a:t>"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mellomtittelen</a:t>
            </a:r>
            <a:r>
              <a:rPr lang="en-US" dirty="0">
                <a:cs typeface="Calibri"/>
              </a:rPr>
              <a:t> (om den </a:t>
            </a:r>
            <a:r>
              <a:rPr lang="en-US" dirty="0" err="1">
                <a:cs typeface="Calibri"/>
              </a:rPr>
              <a:t>må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stå</a:t>
            </a:r>
            <a:r>
              <a:rPr lang="en-US" dirty="0">
                <a:cs typeface="Calibri"/>
              </a:rPr>
              <a:t>)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  <a:p>
            <a:r>
              <a:rPr lang="en-US" dirty="0"/>
              <a:t>Vi </a:t>
            </a:r>
            <a:r>
              <a:rPr lang="en-US" dirty="0" err="1"/>
              <a:t>krever</a:t>
            </a:r>
            <a:r>
              <a:rPr lang="en-US" dirty="0"/>
              <a:t> IKKE at </a:t>
            </a:r>
            <a:r>
              <a:rPr lang="en-US" dirty="0" err="1"/>
              <a:t>fakultetene</a:t>
            </a:r>
            <a:r>
              <a:rPr lang="en-US" dirty="0"/>
              <a:t> </a:t>
            </a:r>
            <a:r>
              <a:rPr lang="en-US" dirty="0" err="1"/>
              <a:t>retter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emnebeskrivelser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brukt</a:t>
            </a:r>
            <a:r>
              <a:rPr lang="en-US" dirty="0"/>
              <a:t> bold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mellomtitler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H23-emner, men det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ordnet</a:t>
            </a:r>
            <a:r>
              <a:rPr lang="en-US" dirty="0"/>
              <a:t> </a:t>
            </a:r>
            <a:r>
              <a:rPr lang="en-US" dirty="0" err="1"/>
              <a:t>f.o.m</a:t>
            </a:r>
            <a:r>
              <a:rPr lang="en-US" dirty="0"/>
              <a:t>. </a:t>
            </a:r>
            <a:r>
              <a:rPr lang="en-US" dirty="0" err="1"/>
              <a:t>neste</a:t>
            </a:r>
            <a:r>
              <a:rPr lang="en-US" dirty="0"/>
              <a:t> </a:t>
            </a:r>
            <a:r>
              <a:rPr lang="en-US" dirty="0" err="1"/>
              <a:t>EpN-periode.Vi</a:t>
            </a:r>
            <a:r>
              <a:rPr lang="en-US" dirty="0"/>
              <a:t> </a:t>
            </a:r>
            <a:r>
              <a:rPr lang="en-US" dirty="0" err="1"/>
              <a:t>sendte</a:t>
            </a:r>
            <a:r>
              <a:rPr lang="en-US" dirty="0"/>
              <a:t> </a:t>
            </a:r>
            <a:r>
              <a:rPr lang="en-US" dirty="0" err="1"/>
              <a:t>endelig</a:t>
            </a:r>
            <a:r>
              <a:rPr lang="en-US" dirty="0"/>
              <a:t> </a:t>
            </a:r>
            <a:r>
              <a:rPr lang="en-US" dirty="0" err="1"/>
              <a:t>avklaring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denn</a:t>
            </a:r>
            <a:r>
              <a:rPr lang="en-US" dirty="0"/>
              <a:t> </a:t>
            </a:r>
            <a:r>
              <a:rPr lang="en-US" dirty="0" err="1"/>
              <a:t>saken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e-post 9/3. 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79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35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8114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F2783-6024-467E-B49C-CF221BF45E8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051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80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4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4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8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83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7405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0927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365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280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9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9092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1574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279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567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0832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78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1" r:id="rId7"/>
    <p:sldLayoutId id="2147483762" r:id="rId8"/>
    <p:sldLayoutId id="2147483763" r:id="rId9"/>
    <p:sldLayoutId id="2147483764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797C-6374-4AD0-B103-36EEDA126426}" type="datetimeFigureOut">
              <a:rPr lang="nb-NO" smtClean="0"/>
              <a:t>26.04.2023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11BA1-FB2D-43AF-81E2-CF12FD9534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40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 147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2" name="Rectangle 151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9" descr="Summer Landscape Free Stock Photo - Public Domain Pictures">
            <a:extLst>
              <a:ext uri="{FF2B5EF4-FFF2-40B4-BE49-F238E27FC236}">
                <a16:creationId xmlns:a16="http://schemas.microsoft.com/office/drawing/2014/main" id="{53BE8149-7A63-C9E6-FBC6-42EEB970B5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15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54" name="Freeform: Shape 153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6" name="Freeform: Shape 155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57F7-F7FD-4CED-5881-1C4F2B06C266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>
                <a:latin typeface="+mj-lt"/>
                <a:ea typeface="+mj-ea"/>
                <a:cs typeface="+mj-cs"/>
              </a:rPr>
              <a:t>Styrings-gruppa</a:t>
            </a:r>
            <a:r>
              <a:rPr lang="en-US" sz="4800" b="1" dirty="0">
                <a:latin typeface="+mj-lt"/>
                <a:ea typeface="+mj-ea"/>
                <a:cs typeface="+mj-cs"/>
              </a:rPr>
              <a:t> </a:t>
            </a:r>
            <a:r>
              <a:rPr lang="en-US" sz="4800" b="1">
                <a:latin typeface="+mj-lt"/>
                <a:ea typeface="+mj-ea"/>
                <a:cs typeface="+mj-cs"/>
              </a:rPr>
              <a:t>EpN</a:t>
            </a:r>
            <a:r>
              <a:rPr lang="en-US" sz="4800" b="1" dirty="0">
                <a:latin typeface="+mj-lt"/>
                <a:ea typeface="+mj-ea"/>
                <a:cs typeface="+mj-cs"/>
              </a:rPr>
              <a:t> 28.04.23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463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2D16DA-877C-B6DE-9962-92C5BA13573A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Agenda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3CE541-BE18-DBA3-526F-67B6E5108962}"/>
              </a:ext>
            </a:extLst>
          </p:cNvPr>
          <p:cNvSpPr txBox="1">
            <a:spLocks/>
          </p:cNvSpPr>
          <p:nvPr/>
        </p:nvSpPr>
        <p:spPr>
          <a:xfrm>
            <a:off x="1115568" y="2478024"/>
            <a:ext cx="10168128" cy="369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dirty="0"/>
              <a:t>Siden sist</a:t>
            </a:r>
          </a:p>
          <a:p>
            <a:pPr marL="457200" indent="-457200">
              <a:buAutoNum type="arabicPeriod"/>
            </a:pPr>
            <a:r>
              <a:rPr lang="en-US" dirty="0"/>
              <a:t>Status </a:t>
            </a:r>
            <a:r>
              <a:rPr lang="en-US" dirty="0" err="1"/>
              <a:t>prosjekt</a:t>
            </a:r>
          </a:p>
          <a:p>
            <a:pPr marL="457200" indent="-457200">
              <a:buAutoNum type="arabicPeriod"/>
            </a:pPr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utrulling</a:t>
            </a:r>
            <a:r>
              <a:rPr lang="en-US" dirty="0"/>
              <a:t> av </a:t>
            </a:r>
            <a:r>
              <a:rPr lang="en-US" dirty="0" err="1"/>
              <a:t>EpN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resten</a:t>
            </a:r>
            <a:r>
              <a:rPr lang="en-US" dirty="0"/>
              <a:t> av </a:t>
            </a:r>
            <a:r>
              <a:rPr lang="en-US" dirty="0" err="1"/>
              <a:t>UiO</a:t>
            </a:r>
            <a:r>
              <a:rPr lang="en-US" dirty="0"/>
              <a:t> (</a:t>
            </a:r>
            <a:r>
              <a:rPr lang="en-US" dirty="0" err="1"/>
              <a:t>henger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 med </a:t>
            </a:r>
            <a:r>
              <a:rPr lang="en-US" dirty="0" err="1"/>
              <a:t>underveisevaluering</a:t>
            </a:r>
            <a:r>
              <a:rPr lang="en-US" dirty="0"/>
              <a:t>)</a:t>
            </a:r>
          </a:p>
          <a:p>
            <a:pPr marL="457200" indent="-457200">
              <a:buAutoNum type="arabicPeriod"/>
            </a:pPr>
            <a:r>
              <a:rPr lang="en-US" dirty="0" err="1"/>
              <a:t>EpN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studieledernettverket</a:t>
            </a:r>
            <a:r>
              <a:rPr lang="en-US" dirty="0"/>
              <a:t> 5/5 (med </a:t>
            </a:r>
            <a:r>
              <a:rPr lang="en-US" dirty="0" err="1"/>
              <a:t>utrullingsplan</a:t>
            </a:r>
            <a:r>
              <a:rPr lang="en-US" dirty="0"/>
              <a:t>?)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42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Siden sist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4CD6E0-2C5C-10C2-6EF1-681C86255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58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avklaringer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BE1EE-636E-644D-1515-013C35454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288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avklaringer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1A09C6-0EF0-9A04-8DE6-E097D6FDA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300" dirty="0"/>
              <a:t>Ny </a:t>
            </a:r>
            <a:r>
              <a:rPr lang="en-US" sz="2300" dirty="0" err="1"/>
              <a:t>emnemal</a:t>
            </a:r>
            <a:r>
              <a:rPr lang="en-US" sz="2300" dirty="0"/>
              <a:t> </a:t>
            </a:r>
            <a:r>
              <a:rPr lang="en-US" sz="2300" dirty="0" err="1"/>
              <a:t>og</a:t>
            </a:r>
            <a:r>
              <a:rPr lang="en-US" sz="2300" dirty="0"/>
              <a:t> </a:t>
            </a:r>
            <a:r>
              <a:rPr lang="en-US" sz="2300" dirty="0" err="1"/>
              <a:t>informasjon</a:t>
            </a:r>
            <a:r>
              <a:rPr lang="en-US" sz="2300" dirty="0"/>
              <a:t> </a:t>
            </a:r>
            <a:r>
              <a:rPr lang="en-US" sz="2300" dirty="0" err="1"/>
              <a:t>som</a:t>
            </a:r>
            <a:r>
              <a:rPr lang="en-US" sz="2300" dirty="0"/>
              <a:t> </a:t>
            </a:r>
            <a:r>
              <a:rPr lang="en-US" sz="2300" dirty="0" err="1"/>
              <a:t>ikke</a:t>
            </a:r>
            <a:r>
              <a:rPr lang="en-US" sz="2300" dirty="0"/>
              <a:t> </a:t>
            </a:r>
            <a:r>
              <a:rPr lang="en-US" sz="2300" dirty="0" err="1"/>
              <a:t>ble</a:t>
            </a:r>
            <a:r>
              <a:rPr lang="en-US" sz="2300" dirty="0"/>
              <a:t> tatt med </a:t>
            </a:r>
            <a:r>
              <a:rPr lang="en-US" sz="2300" dirty="0" err="1"/>
              <a:t>fra</a:t>
            </a:r>
            <a:r>
              <a:rPr lang="en-US" sz="2300" dirty="0"/>
              <a:t> Vortex </a:t>
            </a:r>
            <a:r>
              <a:rPr lang="en-US" sz="2300" dirty="0" err="1"/>
              <a:t>til</a:t>
            </a:r>
            <a:r>
              <a:rPr lang="en-US" sz="2300" dirty="0"/>
              <a:t> FS/</a:t>
            </a:r>
            <a:r>
              <a:rPr lang="en-US" sz="2300" dirty="0" err="1"/>
              <a:t>EpN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2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avklaringer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1A09C6-0EF0-9A04-8DE6-E097D6FDA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300" dirty="0"/>
              <a:t>Ny </a:t>
            </a:r>
            <a:r>
              <a:rPr lang="en-US" sz="2300" dirty="0" err="1"/>
              <a:t>emnemal</a:t>
            </a:r>
            <a:r>
              <a:rPr lang="en-US" sz="2300" dirty="0"/>
              <a:t> </a:t>
            </a:r>
            <a:r>
              <a:rPr lang="en-US" sz="2300" dirty="0" err="1"/>
              <a:t>og</a:t>
            </a:r>
            <a:r>
              <a:rPr lang="en-US" sz="2300" dirty="0"/>
              <a:t> </a:t>
            </a:r>
            <a:r>
              <a:rPr lang="en-US" sz="2300" dirty="0" err="1"/>
              <a:t>informasjon</a:t>
            </a:r>
            <a:r>
              <a:rPr lang="en-US" sz="2300" dirty="0"/>
              <a:t> </a:t>
            </a:r>
            <a:r>
              <a:rPr lang="en-US" sz="2300" dirty="0" err="1"/>
              <a:t>som</a:t>
            </a:r>
            <a:r>
              <a:rPr lang="en-US" sz="2300" dirty="0"/>
              <a:t> </a:t>
            </a:r>
            <a:r>
              <a:rPr lang="en-US" sz="2300" dirty="0" err="1"/>
              <a:t>ikke</a:t>
            </a:r>
            <a:r>
              <a:rPr lang="en-US" sz="2300" dirty="0"/>
              <a:t> </a:t>
            </a:r>
            <a:r>
              <a:rPr lang="en-US" sz="2300" dirty="0" err="1"/>
              <a:t>ble</a:t>
            </a:r>
            <a:r>
              <a:rPr lang="en-US" sz="2300" dirty="0"/>
              <a:t> tatt med </a:t>
            </a:r>
            <a:r>
              <a:rPr lang="en-US" sz="2300" dirty="0" err="1"/>
              <a:t>fra</a:t>
            </a:r>
            <a:r>
              <a:rPr lang="en-US" sz="2300" dirty="0"/>
              <a:t> Vortex </a:t>
            </a:r>
            <a:r>
              <a:rPr lang="en-US" sz="2300" dirty="0" err="1"/>
              <a:t>til</a:t>
            </a:r>
            <a:r>
              <a:rPr lang="en-US" sz="2300" dirty="0"/>
              <a:t> FS/</a:t>
            </a:r>
            <a:r>
              <a:rPr lang="en-US" sz="2300" dirty="0" err="1"/>
              <a:t>EpN</a:t>
            </a:r>
            <a:endParaRPr lang="en-US" sz="2300" dirty="0"/>
          </a:p>
          <a:p>
            <a:r>
              <a:rPr lang="en-US" sz="2300" dirty="0" err="1"/>
              <a:t>EpN</a:t>
            </a:r>
            <a:r>
              <a:rPr lang="en-US" sz="2300" dirty="0"/>
              <a:t> </a:t>
            </a:r>
            <a:r>
              <a:rPr lang="en-US" sz="2300" dirty="0" err="1"/>
              <a:t>og</a:t>
            </a:r>
            <a:r>
              <a:rPr lang="en-US" sz="2300" dirty="0"/>
              <a:t> </a:t>
            </a:r>
            <a:r>
              <a:rPr lang="en-US" sz="2300" dirty="0" err="1"/>
              <a:t>universell</a:t>
            </a:r>
            <a:r>
              <a:rPr lang="en-US" sz="2300" dirty="0"/>
              <a:t> </a:t>
            </a:r>
            <a:r>
              <a:rPr lang="en-US" sz="2300" dirty="0" err="1"/>
              <a:t>utforming</a:t>
            </a:r>
            <a:endParaRPr lang="en-US" sz="2300" dirty="0"/>
          </a:p>
          <a:p>
            <a:endParaRPr lang="en-US" sz="23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66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er vi nå?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4CD6E0-2C5C-10C2-6EF1-681C86255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79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15/5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B5C8B-4E70-BB6A-F63D-265F4FA8A686}"/>
              </a:ext>
            </a:extLst>
          </p:cNvPr>
          <p:cNvCxnSpPr/>
          <p:nvPr/>
        </p:nvCxnSpPr>
        <p:spPr>
          <a:xfrm>
            <a:off x="10207020" y="5395351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2022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5">
            <a:extLst>
              <a:ext uri="{FF2B5EF4-FFF2-40B4-BE49-F238E27FC236}">
                <a16:creationId xmlns:a16="http://schemas.microsoft.com/office/drawing/2014/main" id="{16525B1C-A0E8-D254-A9AA-41C4043712FE}"/>
              </a:ext>
            </a:extLst>
          </p:cNvPr>
          <p:cNvSpPr/>
          <p:nvPr/>
        </p:nvSpPr>
        <p:spPr>
          <a:xfrm>
            <a:off x="9439138" y="2958961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HF</a:t>
            </a:r>
            <a:endParaRPr lang="en-US" sz="18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705A17-2B1C-2A4F-6069-1B2865267555}"/>
              </a:ext>
            </a:extLst>
          </p:cNvPr>
          <p:cNvCxnSpPr>
            <a:cxnSpLocks/>
          </p:cNvCxnSpPr>
          <p:nvPr/>
        </p:nvCxnSpPr>
        <p:spPr>
          <a:xfrm>
            <a:off x="10196067" y="3652156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337326" y="587659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2023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A2B16B-D757-344A-1940-D0AD30428A44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4743528" y="5849377"/>
            <a:ext cx="577402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701A51F5-9356-8821-6793-E78A0886055E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419D721-8281-43AB-8B70-4897BDE7C304}"/>
              </a:ext>
            </a:extLst>
          </p:cNvPr>
          <p:cNvSpPr txBox="1"/>
          <p:nvPr/>
        </p:nvSpPr>
        <p:spPr>
          <a:xfrm>
            <a:off x="9967825" y="5868857"/>
            <a:ext cx="53412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2/5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 dirty="0"/>
              <a:t>Hvor er vi?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D6590-C7BF-2D0F-87DC-4305396E3390}"/>
              </a:ext>
            </a:extLst>
          </p:cNvPr>
          <p:cNvCxnSpPr>
            <a:cxnSpLocks/>
          </p:cNvCxnSpPr>
          <p:nvPr/>
        </p:nvCxnSpPr>
        <p:spPr>
          <a:xfrm>
            <a:off x="8397270" y="540593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1C646D4A-0CB1-EA37-9C6A-08BD78DF7DDC}"/>
              </a:ext>
            </a:extLst>
          </p:cNvPr>
          <p:cNvSpPr/>
          <p:nvPr/>
        </p:nvSpPr>
        <p:spPr>
          <a:xfrm>
            <a:off x="7629388" y="2969544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stenger</a:t>
            </a:r>
            <a:r>
              <a:rPr lang="nb-NO" sz="1400" b="1">
                <a:solidFill>
                  <a:schemeClr val="tx1"/>
                </a:solidFill>
                <a:latin typeface="Neue Haas Grotesk Text Pro"/>
              </a:rPr>
              <a:t> SV, UV, MN</a:t>
            </a:r>
            <a:endParaRPr lang="nb-NO" sz="1400" b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7C20AA5-98A9-15EC-30FB-2E66C013B984}"/>
              </a:ext>
            </a:extLst>
          </p:cNvPr>
          <p:cNvCxnSpPr>
            <a:cxnSpLocks/>
          </p:cNvCxnSpPr>
          <p:nvPr/>
        </p:nvCxnSpPr>
        <p:spPr>
          <a:xfrm>
            <a:off x="8386317" y="3662739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8FBA4F-CE0A-583D-1EFE-D2EB9FA6F398}"/>
              </a:ext>
            </a:extLst>
          </p:cNvPr>
          <p:cNvSpPr txBox="1"/>
          <p:nvPr/>
        </p:nvSpPr>
        <p:spPr>
          <a:xfrm>
            <a:off x="8062825" y="5879440"/>
            <a:ext cx="663964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>
                <a:solidFill>
                  <a:srgbClr val="000000"/>
                </a:solidFill>
                <a:latin typeface="Neue Haas Grotesk Text Pro"/>
              </a:rPr>
              <a:t>30/3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BD70D136-5D79-8ABC-FDBC-B43F3ACB7CE8}"/>
              </a:ext>
            </a:extLst>
          </p:cNvPr>
          <p:cNvSpPr/>
          <p:nvPr/>
        </p:nvSpPr>
        <p:spPr>
          <a:xfrm>
            <a:off x="9151510" y="2426997"/>
            <a:ext cx="131439" cy="2931583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35">
            <a:extLst>
              <a:ext uri="{FF2B5EF4-FFF2-40B4-BE49-F238E27FC236}">
                <a16:creationId xmlns:a16="http://schemas.microsoft.com/office/drawing/2014/main" id="{6AB05560-B778-EEA5-CFCF-85059FDBDA2B}"/>
              </a:ext>
            </a:extLst>
          </p:cNvPr>
          <p:cNvSpPr/>
          <p:nvPr/>
        </p:nvSpPr>
        <p:spPr>
          <a:xfrm>
            <a:off x="8061551" y="1723344"/>
            <a:ext cx="2297892" cy="692362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b-NO" sz="1400" b="1" dirty="0">
                <a:solidFill>
                  <a:srgbClr val="000000"/>
                </a:solidFill>
                <a:latin typeface="Neue Haas Grotesk Text Pro"/>
              </a:rPr>
              <a:t>Korrekturlesing av emnesider i </a:t>
            </a:r>
            <a:r>
              <a:rPr lang="nb-NO" sz="1400" b="1" dirty="0" err="1">
                <a:solidFill>
                  <a:srgbClr val="000000"/>
                </a:solidFill>
                <a:latin typeface="Neue Haas Grotesk Text Pro"/>
              </a:rPr>
              <a:t>Vortex</a:t>
            </a:r>
            <a:endParaRPr lang="en-US" dirty="0" err="1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334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C29832-C2C3-0862-D31E-AF6753854E36}"/>
              </a:ext>
            </a:extLst>
          </p:cNvPr>
          <p:cNvCxnSpPr/>
          <p:nvPr/>
        </p:nvCxnSpPr>
        <p:spPr>
          <a:xfrm>
            <a:off x="563629" y="5596745"/>
            <a:ext cx="10880941" cy="45431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931573-F93D-47D4-11A6-48A61C23740C}"/>
              </a:ext>
            </a:extLst>
          </p:cNvPr>
          <p:cNvCxnSpPr/>
          <p:nvPr/>
        </p:nvCxnSpPr>
        <p:spPr>
          <a:xfrm>
            <a:off x="836799" y="5372728"/>
            <a:ext cx="0" cy="408162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2C3E6F4-9D14-06AE-D62F-92577F5C5656}"/>
              </a:ext>
            </a:extLst>
          </p:cNvPr>
          <p:cNvSpPr txBox="1"/>
          <p:nvPr/>
        </p:nvSpPr>
        <p:spPr>
          <a:xfrm>
            <a:off x="10874934" y="5862985"/>
            <a:ext cx="67839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 dirty="0">
                <a:solidFill>
                  <a:srgbClr val="000000"/>
                </a:solidFill>
                <a:latin typeface="Neue Haas Grotesk Text Pro"/>
              </a:rPr>
              <a:t>15/5?</a:t>
            </a:r>
            <a:endParaRPr kumimoji="0" lang="nb-NO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F793B1DC-4F79-AB58-E10D-35B772FBDD90}"/>
              </a:ext>
            </a:extLst>
          </p:cNvPr>
          <p:cNvSpPr/>
          <p:nvPr/>
        </p:nvSpPr>
        <p:spPr>
          <a:xfrm>
            <a:off x="52770" y="6011327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dirty="0">
                <a:solidFill>
                  <a:srgbClr val="000000"/>
                </a:solidFill>
                <a:latin typeface="Neue Haas Grotesk Text Pro"/>
              </a:rPr>
              <a:t>2023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2" name="Rounded Rectangle 35">
            <a:extLst>
              <a:ext uri="{FF2B5EF4-FFF2-40B4-BE49-F238E27FC236}">
                <a16:creationId xmlns:a16="http://schemas.microsoft.com/office/drawing/2014/main" id="{3FDF1E69-CB45-FAF8-9E1E-6CFCB309F639}"/>
              </a:ext>
            </a:extLst>
          </p:cNvPr>
          <p:cNvSpPr/>
          <p:nvPr/>
        </p:nvSpPr>
        <p:spPr>
          <a:xfrm>
            <a:off x="10447192" y="4006712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Publisering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925DEE-4D28-0CD3-9ACE-64AADE212B2D}"/>
              </a:ext>
            </a:extLst>
          </p:cNvPr>
          <p:cNvCxnSpPr/>
          <p:nvPr/>
        </p:nvCxnSpPr>
        <p:spPr>
          <a:xfrm>
            <a:off x="11176907" y="4699907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4B780D-2103-BA1D-14AE-2645C22D8923}"/>
              </a:ext>
            </a:extLst>
          </p:cNvPr>
          <p:cNvSpPr txBox="1"/>
          <p:nvPr/>
        </p:nvSpPr>
        <p:spPr>
          <a:xfrm>
            <a:off x="9337326" y="5876591"/>
            <a:ext cx="184731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086B6D40-AE0A-982A-0D2B-588F74C0F3F3}"/>
              </a:ext>
            </a:extLst>
          </p:cNvPr>
          <p:cNvSpPr/>
          <p:nvPr/>
        </p:nvSpPr>
        <p:spPr>
          <a:xfrm>
            <a:off x="4992162" y="6011326"/>
            <a:ext cx="1525576" cy="774005"/>
          </a:xfrm>
          <a:prstGeom prst="roundRect">
            <a:avLst/>
          </a:prstGeom>
          <a:noFill/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dirty="0">
                <a:solidFill>
                  <a:srgbClr val="000000"/>
                </a:solidFill>
                <a:latin typeface="Neue Haas Grotesk Text Pro"/>
              </a:rPr>
              <a:t>2024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DD1F4-3C06-360A-5E9A-A57F4466C56D}"/>
              </a:ext>
            </a:extLst>
          </p:cNvPr>
          <p:cNvCxnSpPr>
            <a:cxnSpLocks/>
          </p:cNvCxnSpPr>
          <p:nvPr/>
        </p:nvCxnSpPr>
        <p:spPr>
          <a:xfrm>
            <a:off x="11170102" y="54089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956A8-1553-35B9-BF09-BF7B1C6C0B1E}"/>
              </a:ext>
            </a:extLst>
          </p:cNvPr>
          <p:cNvCxnSpPr/>
          <p:nvPr/>
        </p:nvCxnSpPr>
        <p:spPr>
          <a:xfrm flipH="1">
            <a:off x="5755758" y="5387105"/>
            <a:ext cx="836" cy="463178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A2B16B-D757-344A-1940-D0AD30428A44}"/>
              </a:ext>
            </a:extLst>
          </p:cNvPr>
          <p:cNvCxnSpPr>
            <a:cxnSpLocks/>
          </p:cNvCxnSpPr>
          <p:nvPr/>
        </p:nvCxnSpPr>
        <p:spPr>
          <a:xfrm>
            <a:off x="3577316" y="5368136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360ACF-881E-9AAA-0ACB-177D267377F6}"/>
              </a:ext>
            </a:extLst>
          </p:cNvPr>
          <p:cNvCxnSpPr/>
          <p:nvPr/>
        </p:nvCxnSpPr>
        <p:spPr>
          <a:xfrm>
            <a:off x="4993381" y="5388358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F525D-B79A-23F2-3D7E-C0C74E05EB76}"/>
              </a:ext>
            </a:extLst>
          </p:cNvPr>
          <p:cNvSpPr txBox="1"/>
          <p:nvPr/>
        </p:nvSpPr>
        <p:spPr>
          <a:xfrm>
            <a:off x="4743528" y="5849377"/>
            <a:ext cx="681597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1/12</a:t>
            </a:r>
            <a:r>
              <a:rPr lang="nb-NO" sz="1400" b="1" dirty="0">
                <a:solidFill>
                  <a:srgbClr val="000000"/>
                </a:solidFill>
                <a:latin typeface="Neue Haas Grotesk Text Pro"/>
              </a:rPr>
              <a:t>?</a:t>
            </a: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89A4A27D-CAB7-E747-3829-D246B20BF1EF}"/>
              </a:ext>
            </a:extLst>
          </p:cNvPr>
          <p:cNvSpPr/>
          <p:nvPr/>
        </p:nvSpPr>
        <p:spPr>
          <a:xfrm>
            <a:off x="4337583" y="4033925"/>
            <a:ext cx="1425280" cy="692362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åpner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39E8E8-4AC7-A87C-6A8F-A9D13FCFAB9B}"/>
              </a:ext>
            </a:extLst>
          </p:cNvPr>
          <p:cNvCxnSpPr>
            <a:cxnSpLocks/>
          </p:cNvCxnSpPr>
          <p:nvPr/>
        </p:nvCxnSpPr>
        <p:spPr>
          <a:xfrm>
            <a:off x="4995411" y="4727120"/>
            <a:ext cx="0" cy="53067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701A51F5-9356-8821-6793-E78A0886055E}"/>
              </a:ext>
            </a:extLst>
          </p:cNvPr>
          <p:cNvSpPr txBox="1">
            <a:spLocks/>
          </p:cNvSpPr>
          <p:nvPr/>
        </p:nvSpPr>
        <p:spPr>
          <a:xfrm>
            <a:off x="1115568" y="548640"/>
            <a:ext cx="10168128" cy="1179576"/>
          </a:xfrm>
          <a:prstGeom prst="rect">
            <a:avLst/>
          </a:prstGeom>
          <a:effectLst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sp>
        <p:nvSpPr>
          <p:cNvPr id="31" name="Title 20">
            <a:extLst>
              <a:ext uri="{FF2B5EF4-FFF2-40B4-BE49-F238E27FC236}">
                <a16:creationId xmlns:a16="http://schemas.microsoft.com/office/drawing/2014/main" id="{CACB4B6E-1203-40C8-9527-1A52545FBBB7}"/>
              </a:ext>
            </a:extLst>
          </p:cNvPr>
          <p:cNvSpPr txBox="1">
            <a:spLocks/>
          </p:cNvSpPr>
          <p:nvPr/>
        </p:nvSpPr>
        <p:spPr>
          <a:xfrm>
            <a:off x="1842025" y="476672"/>
            <a:ext cx="7696200" cy="720080"/>
          </a:xfrm>
          <a:prstGeom prst="rect">
            <a:avLst/>
          </a:prstGeom>
        </p:spPr>
        <p:txBody>
          <a:bodyPr lIns="91440" tIns="45720" rIns="91440" bIns="45720" anchor="t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 dirty="0"/>
              <a:t>Forslag til utrulling av </a:t>
            </a:r>
            <a:r>
              <a:rPr lang="nb-NO" altLang="nb-NO" dirty="0" err="1"/>
              <a:t>EpN</a:t>
            </a:r>
            <a:r>
              <a:rPr lang="nb-NO" altLang="nb-NO" dirty="0"/>
              <a:t> på resten av UiO </a:t>
            </a:r>
            <a:endParaRPr lang="en-US"/>
          </a:p>
          <a:p>
            <a:r>
              <a:rPr lang="nb-NO" altLang="nb-NO" dirty="0"/>
              <a:t>(se </a:t>
            </a:r>
            <a:r>
              <a:rPr lang="nb-NO" altLang="nb-NO" dirty="0" err="1"/>
              <a:t>underveisevluering</a:t>
            </a:r>
            <a:r>
              <a:rPr lang="nb-NO" altLang="nb-NO" dirty="0"/>
              <a:t>)</a:t>
            </a:r>
            <a:endParaRPr lang="nb-NO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D6590-C7BF-2D0F-87DC-4305396E3390}"/>
              </a:ext>
            </a:extLst>
          </p:cNvPr>
          <p:cNvCxnSpPr>
            <a:cxnSpLocks/>
          </p:cNvCxnSpPr>
          <p:nvPr/>
        </p:nvCxnSpPr>
        <p:spPr>
          <a:xfrm>
            <a:off x="8397270" y="5405934"/>
            <a:ext cx="0" cy="238823"/>
          </a:xfrm>
          <a:prstGeom prst="line">
            <a:avLst/>
          </a:prstGeom>
          <a:ln w="571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5">
            <a:extLst>
              <a:ext uri="{FF2B5EF4-FFF2-40B4-BE49-F238E27FC236}">
                <a16:creationId xmlns:a16="http://schemas.microsoft.com/office/drawing/2014/main" id="{1C646D4A-0CB1-EA37-9C6A-08BD78DF7DDC}"/>
              </a:ext>
            </a:extLst>
          </p:cNvPr>
          <p:cNvSpPr/>
          <p:nvPr/>
        </p:nvSpPr>
        <p:spPr>
          <a:xfrm>
            <a:off x="7629390" y="2809770"/>
            <a:ext cx="1535892" cy="85213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nb-NO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EpN</a:t>
            </a: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stenger</a:t>
            </a:r>
            <a:r>
              <a:rPr lang="nb-NO" sz="1400" b="1" dirty="0">
                <a:solidFill>
                  <a:schemeClr val="tx1"/>
                </a:solidFill>
                <a:latin typeface="Neue Haas Grotesk Text Pro"/>
              </a:rPr>
              <a:t> </a:t>
            </a:r>
            <a:r>
              <a:rPr lang="nb-NO" sz="1400" b="1" dirty="0" err="1">
                <a:solidFill>
                  <a:schemeClr val="tx1"/>
                </a:solidFill>
                <a:latin typeface="Neue Haas Grotesk Text Pro"/>
              </a:rPr>
              <a:t>Medfak</a:t>
            </a:r>
            <a:r>
              <a:rPr lang="nb-NO" sz="1400" b="1" dirty="0">
                <a:solidFill>
                  <a:schemeClr val="tx1"/>
                </a:solidFill>
                <a:latin typeface="Neue Haas Grotesk Text Pro"/>
              </a:rPr>
              <a:t>, OD, TF, Juss, ISS</a:t>
            </a:r>
            <a:endParaRPr lang="nb-NO" sz="14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7C20AA5-98A9-15EC-30FB-2E66C013B984}"/>
              </a:ext>
            </a:extLst>
          </p:cNvPr>
          <p:cNvCxnSpPr>
            <a:cxnSpLocks/>
          </p:cNvCxnSpPr>
          <p:nvPr/>
        </p:nvCxnSpPr>
        <p:spPr>
          <a:xfrm>
            <a:off x="8398608" y="3662739"/>
            <a:ext cx="0" cy="157842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8FBA4F-CE0A-583D-1EFE-D2EB9FA6F398}"/>
              </a:ext>
            </a:extLst>
          </p:cNvPr>
          <p:cNvSpPr txBox="1"/>
          <p:nvPr/>
        </p:nvSpPr>
        <p:spPr>
          <a:xfrm>
            <a:off x="8062825" y="5879440"/>
            <a:ext cx="768159" cy="307777"/>
          </a:xfrm>
          <a:prstGeom prst="rect">
            <a:avLst/>
          </a:prstGeom>
          <a:noFill/>
          <a:effectLst/>
        </p:spPr>
        <p:txBody>
          <a:bodyPr wrap="non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1400" b="1" dirty="0">
                <a:solidFill>
                  <a:srgbClr val="000000"/>
                </a:solidFill>
                <a:latin typeface="Neue Haas Grotesk Text Pro"/>
              </a:rPr>
              <a:t>30/3?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877533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9c35fb-6d9a-4d7c-98bd-d665f442f86f" xsi:nil="true"/>
    <lcf76f155ced4ddcb4097134ff3c332f xmlns="f7f2a440-019a-4837-82ab-0b15319e077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68679D878A9C409BC0AF77E7F88BCE" ma:contentTypeVersion="12" ma:contentTypeDescription="Opprett et nytt dokument." ma:contentTypeScope="" ma:versionID="716a0a3162b6849f07c564523f6b06d2">
  <xsd:schema xmlns:xsd="http://www.w3.org/2001/XMLSchema" xmlns:xs="http://www.w3.org/2001/XMLSchema" xmlns:p="http://schemas.microsoft.com/office/2006/metadata/properties" xmlns:ns2="f7f2a440-019a-4837-82ab-0b15319e077f" xmlns:ns3="a69c35fb-6d9a-4d7c-98bd-d665f442f86f" targetNamespace="http://schemas.microsoft.com/office/2006/metadata/properties" ma:root="true" ma:fieldsID="90c967d0afbc296b720cf27e463dde17" ns2:_="" ns3:_="">
    <xsd:import namespace="f7f2a440-019a-4837-82ab-0b15319e077f"/>
    <xsd:import namespace="a69c35fb-6d9a-4d7c-98bd-d665f442f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2a440-019a-4837-82ab-0b15319e0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c35fb-6d9a-4d7c-98bd-d665f442f8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d908a7c-d073-4d1c-a1ae-d048098f3ded}" ma:internalName="TaxCatchAll" ma:showField="CatchAllData" ma:web="a69c35fb-6d9a-4d7c-98bd-d665f442f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1FBDEF-1D00-4EA6-8A28-E5D95A0724D4}">
  <ds:schemaRefs>
    <ds:schemaRef ds:uri="a69c35fb-6d9a-4d7c-98bd-d665f442f86f"/>
    <ds:schemaRef ds:uri="f7f2a440-019a-4837-82ab-0b15319e077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B518BA3-CA16-43DC-9EDD-7D4498D44F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f2a440-019a-4837-82ab-0b15319e077f"/>
    <ds:schemaRef ds:uri="a69c35fb-6d9a-4d7c-98bd-d665f442f8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E1BDF8-B794-41D3-A6A8-F42E684354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9</Slides>
  <Notes>8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AccentBoxVTI</vt:lpstr>
      <vt:lpstr>Office-tema</vt:lpstr>
      <vt:lpstr>PowerPoint Presentation</vt:lpstr>
      <vt:lpstr>PowerPoint Presentation</vt:lpstr>
      <vt:lpstr>Siden sist</vt:lpstr>
      <vt:lpstr>2 avklaringer</vt:lpstr>
      <vt:lpstr>2 avklaringer </vt:lpstr>
      <vt:lpstr>2 avklaringer </vt:lpstr>
      <vt:lpstr>Hvor er vi nå?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Tandberg</dc:creator>
  <cp:revision>216</cp:revision>
  <dcterms:created xsi:type="dcterms:W3CDTF">2022-03-29T08:48:29Z</dcterms:created>
  <dcterms:modified xsi:type="dcterms:W3CDTF">2023-04-27T06:52:25Z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0x0101007A68679D878A9C409BC0AF77E7F88BCE</vt:lpwstr>
  </property>
  <property fmtid="{D5CDD505-2E9C-101B-9397-08002B2CF9AE}" pid="3" name="MediaServiceImageTags">
    <vt:lpwstr/>
  </property>
</Properties>
</file>