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sldIdLst>
    <p:sldId id="256" r:id="rId5"/>
    <p:sldId id="312" r:id="rId6"/>
    <p:sldId id="294" r:id="rId7"/>
    <p:sldId id="332" r:id="rId8"/>
    <p:sldId id="335" r:id="rId9"/>
    <p:sldId id="333" r:id="rId10"/>
    <p:sldId id="326" r:id="rId11"/>
    <p:sldId id="285" r:id="rId12"/>
    <p:sldId id="345" r:id="rId13"/>
    <p:sldId id="327" r:id="rId14"/>
    <p:sldId id="347" r:id="rId15"/>
    <p:sldId id="348" r:id="rId16"/>
    <p:sldId id="349" r:id="rId17"/>
    <p:sldId id="328" r:id="rId18"/>
    <p:sldId id="337" r:id="rId19"/>
  </p:sldIdLst>
  <p:sldSz cx="12192000" cy="6858000"/>
  <p:notesSz cx="6858000" cy="1143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aktisk informasjon" id="{B22CAE43-F521-4F0F-8731-8087EC72568F}">
          <p14:sldIdLst>
            <p14:sldId id="256"/>
            <p14:sldId id="312"/>
          </p14:sldIdLst>
        </p14:section>
        <p14:section name="Del 1: om prosessforbedring" id="{12BECCAC-CA84-47FA-82FE-DF072FABE2D2}">
          <p14:sldIdLst>
            <p14:sldId id="294"/>
            <p14:sldId id="332"/>
            <p14:sldId id="335"/>
            <p14:sldId id="333"/>
            <p14:sldId id="326"/>
            <p14:sldId id="285"/>
            <p14:sldId id="345"/>
            <p14:sldId id="327"/>
            <p14:sldId id="347"/>
            <p14:sldId id="348"/>
            <p14:sldId id="349"/>
            <p14:sldId id="328"/>
            <p14:sldId id="33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475" autoAdjust="0"/>
    <p:restoredTop sz="83625" autoAdjust="0"/>
  </p:normalViewPr>
  <p:slideViewPr>
    <p:cSldViewPr snapToGrid="0">
      <p:cViewPr varScale="1">
        <p:scale>
          <a:sx n="101" d="100"/>
          <a:sy n="101" d="100"/>
        </p:scale>
        <p:origin x="181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n Louis Belardinelli" userId="S::alanl@uio.no::08605b93-cc8e-4637-82a1-5924debf8ecb" providerId="AD" clId="Web-{B6ED4EB6-FD81-430C-B5CB-04FBF0DD5E7F}"/>
    <pc:docChg chg="modSld">
      <pc:chgData name="Alan Louis Belardinelli" userId="S::alanl@uio.no::08605b93-cc8e-4637-82a1-5924debf8ecb" providerId="AD" clId="Web-{B6ED4EB6-FD81-430C-B5CB-04FBF0DD5E7F}" dt="2018-10-30T13:40:47.536" v="0"/>
      <pc:docMkLst>
        <pc:docMk/>
      </pc:docMkLst>
      <pc:sldChg chg="modTransition">
        <pc:chgData name="Alan Louis Belardinelli" userId="S::alanl@uio.no::08605b93-cc8e-4637-82a1-5924debf8ecb" providerId="AD" clId="Web-{B6ED4EB6-FD81-430C-B5CB-04FBF0DD5E7F}" dt="2018-10-30T13:40:47.536" v="0"/>
        <pc:sldMkLst>
          <pc:docMk/>
          <pc:sldMk cId="1480676436" sldId="336"/>
        </pc:sldMkLst>
      </pc:sldChg>
    </pc:docChg>
  </pc:docChgLst>
  <pc:docChgLst>
    <pc:chgData name="Alan Louis Belardinelli" userId="S::alanl@uio.no::08605b93-cc8e-4637-82a1-5924debf8ecb" providerId="AD" clId="Web-{04860A32-6A2C-4BE7-AE56-45530D56FB0B}"/>
    <pc:docChg chg="modSld">
      <pc:chgData name="Alan Louis Belardinelli" userId="S::alanl@uio.no::08605b93-cc8e-4637-82a1-5924debf8ecb" providerId="AD" clId="Web-{04860A32-6A2C-4BE7-AE56-45530D56FB0B}" dt="2018-10-30T14:21:12.238" v="1" actId="14100"/>
      <pc:docMkLst>
        <pc:docMk/>
      </pc:docMkLst>
      <pc:sldChg chg="modSp">
        <pc:chgData name="Alan Louis Belardinelli" userId="S::alanl@uio.no::08605b93-cc8e-4637-82a1-5924debf8ecb" providerId="AD" clId="Web-{04860A32-6A2C-4BE7-AE56-45530D56FB0B}" dt="2018-10-30T14:21:12.238" v="1" actId="14100"/>
        <pc:sldMkLst>
          <pc:docMk/>
          <pc:sldMk cId="969466584" sldId="322"/>
        </pc:sldMkLst>
        <pc:grpChg chg="mod">
          <ac:chgData name="Alan Louis Belardinelli" userId="S::alanl@uio.no::08605b93-cc8e-4637-82a1-5924debf8ecb" providerId="AD" clId="Web-{04860A32-6A2C-4BE7-AE56-45530D56FB0B}" dt="2018-10-30T14:21:12.238" v="1" actId="14100"/>
          <ac:grpSpMkLst>
            <pc:docMk/>
            <pc:sldMk cId="969466584" sldId="322"/>
            <ac:grpSpMk id="28" creationId="{00000000-0000-0000-0000-000000000000}"/>
          </ac:grpSpMkLst>
        </pc:grpChg>
      </pc:sldChg>
      <pc:sldChg chg="modSp">
        <pc:chgData name="Alan Louis Belardinelli" userId="S::alanl@uio.no::08605b93-cc8e-4637-82a1-5924debf8ecb" providerId="AD" clId="Web-{04860A32-6A2C-4BE7-AE56-45530D56FB0B}" dt="2018-10-30T14:20:42.816" v="0" actId="1076"/>
        <pc:sldMkLst>
          <pc:docMk/>
          <pc:sldMk cId="4086086133" sldId="344"/>
        </pc:sldMkLst>
        <pc:spChg chg="mod">
          <ac:chgData name="Alan Louis Belardinelli" userId="S::alanl@uio.no::08605b93-cc8e-4637-82a1-5924debf8ecb" providerId="AD" clId="Web-{04860A32-6A2C-4BE7-AE56-45530D56FB0B}" dt="2018-10-30T14:20:42.816" v="0" actId="1076"/>
          <ac:spMkLst>
            <pc:docMk/>
            <pc:sldMk cId="4086086133" sldId="344"/>
            <ac:spMk id="5" creationId="{00000000-0000-0000-0000-000000000000}"/>
          </ac:spMkLst>
        </pc:spChg>
      </pc:sldChg>
    </pc:docChg>
  </pc:docChgLst>
  <pc:docChgLst>
    <pc:chgData name="Cecilie Andersen" userId="S::cecilia@uio.no::a135a517-6408-40d0-81c7-02a75cc0902b" providerId="AD" clId="Web-{7427D30B-C9A3-49F7-A3BB-F795DB9732B5}"/>
    <pc:docChg chg="modSld">
      <pc:chgData name="Cecilie Andersen" userId="S::cecilia@uio.no::a135a517-6408-40d0-81c7-02a75cc0902b" providerId="AD" clId="Web-{7427D30B-C9A3-49F7-A3BB-F795DB9732B5}" dt="2018-11-29T10:22:15.200" v="83"/>
      <pc:docMkLst>
        <pc:docMk/>
      </pc:docMkLst>
      <pc:sldChg chg="modSp">
        <pc:chgData name="Cecilie Andersen" userId="S::cecilia@uio.no::a135a517-6408-40d0-81c7-02a75cc0902b" providerId="AD" clId="Web-{7427D30B-C9A3-49F7-A3BB-F795DB9732B5}" dt="2018-11-29T10:22:15.200" v="83"/>
        <pc:sldMkLst>
          <pc:docMk/>
          <pc:sldMk cId="3481871069" sldId="328"/>
        </pc:sldMkLst>
        <pc:graphicFrameChg chg="mod modGraphic">
          <ac:chgData name="Cecilie Andersen" userId="S::cecilia@uio.no::a135a517-6408-40d0-81c7-02a75cc0902b" providerId="AD" clId="Web-{7427D30B-C9A3-49F7-A3BB-F795DB9732B5}" dt="2018-11-29T10:22:15.200" v="83"/>
          <ac:graphicFrameMkLst>
            <pc:docMk/>
            <pc:sldMk cId="3481871069" sldId="328"/>
            <ac:graphicFrameMk id="9" creationId="{00000000-0000-0000-0000-000000000000}"/>
          </ac:graphicFrameMkLst>
        </pc:graphicFrameChg>
      </pc:sldChg>
    </pc:docChg>
  </pc:docChgLst>
  <pc:docChgLst>
    <pc:chgData name="Cecilie Andersen" userId="S::cecilia@uio.no::a135a517-6408-40d0-81c7-02a75cc0902b" providerId="AD" clId="Web-{63283B82-7419-4FE1-B300-B274E31D464E}"/>
    <pc:docChg chg="modSld">
      <pc:chgData name="Cecilie Andersen" userId="S::cecilia@uio.no::a135a517-6408-40d0-81c7-02a75cc0902b" providerId="AD" clId="Web-{63283B82-7419-4FE1-B300-B274E31D464E}" dt="2018-12-08T16:20:17.066" v="13"/>
      <pc:docMkLst>
        <pc:docMk/>
      </pc:docMkLst>
      <pc:sldChg chg="modSp">
        <pc:chgData name="Cecilie Andersen" userId="S::cecilia@uio.no::a135a517-6408-40d0-81c7-02a75cc0902b" providerId="AD" clId="Web-{63283B82-7419-4FE1-B300-B274E31D464E}" dt="2018-12-08T16:20:17.066" v="13"/>
        <pc:sldMkLst>
          <pc:docMk/>
          <pc:sldMk cId="4267127686" sldId="327"/>
        </pc:sldMkLst>
        <pc:graphicFrameChg chg="mod modGraphic">
          <ac:chgData name="Cecilie Andersen" userId="S::cecilia@uio.no::a135a517-6408-40d0-81c7-02a75cc0902b" providerId="AD" clId="Web-{63283B82-7419-4FE1-B300-B274E31D464E}" dt="2018-12-08T16:20:17.066" v="13"/>
          <ac:graphicFrameMkLst>
            <pc:docMk/>
            <pc:sldMk cId="4267127686" sldId="327"/>
            <ac:graphicFrameMk id="24" creationId="{00000000-0000-0000-0000-000000000000}"/>
          </ac:graphicFrameMkLst>
        </pc:graphicFrameChg>
      </pc:sldChg>
    </pc:docChg>
  </pc:docChgLst>
  <pc:docChgLst>
    <pc:chgData name="Cecilie Andersen" userId="S::cecilia@uio.no::a135a517-6408-40d0-81c7-02a75cc0902b" providerId="AD" clId="Web-{9B43FDF0-FDDE-4B9F-9109-2B160ABA9215}"/>
    <pc:docChg chg="modSld">
      <pc:chgData name="Cecilie Andersen" userId="S::cecilia@uio.no::a135a517-6408-40d0-81c7-02a75cc0902b" providerId="AD" clId="Web-{9B43FDF0-FDDE-4B9F-9109-2B160ABA9215}" dt="2018-12-13T11:09:10.493" v="2"/>
      <pc:docMkLst>
        <pc:docMk/>
      </pc:docMkLst>
      <pc:sldChg chg="modNotes">
        <pc:chgData name="Cecilie Andersen" userId="S::cecilia@uio.no::a135a517-6408-40d0-81c7-02a75cc0902b" providerId="AD" clId="Web-{9B43FDF0-FDDE-4B9F-9109-2B160ABA9215}" dt="2018-12-13T11:09:10.493" v="2"/>
        <pc:sldMkLst>
          <pc:docMk/>
          <pc:sldMk cId="1242853619" sldId="326"/>
        </pc:sldMkLst>
      </pc:sldChg>
    </pc:docChg>
  </pc:docChgLst>
  <pc:docChgLst>
    <pc:chgData name="Cecilie Andersen" userId="S::cecilia@uio.no::a135a517-6408-40d0-81c7-02a75cc0902b" providerId="AD" clId="Web-{73CDFB8B-FD71-4A4E-ACD3-DC661A9AED91}"/>
    <pc:docChg chg="modSld">
      <pc:chgData name="Cecilie Andersen" userId="S::cecilia@uio.no::a135a517-6408-40d0-81c7-02a75cc0902b" providerId="AD" clId="Web-{73CDFB8B-FD71-4A4E-ACD3-DC661A9AED91}" dt="2018-12-13T14:41:56.108" v="10"/>
      <pc:docMkLst>
        <pc:docMk/>
      </pc:docMkLst>
      <pc:sldChg chg="modNotes">
        <pc:chgData name="Cecilie Andersen" userId="S::cecilia@uio.no::a135a517-6408-40d0-81c7-02a75cc0902b" providerId="AD" clId="Web-{73CDFB8B-FD71-4A4E-ACD3-DC661A9AED91}" dt="2018-12-13T14:41:56.108" v="10"/>
        <pc:sldMkLst>
          <pc:docMk/>
          <pc:sldMk cId="1242853619" sldId="32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E3080E-992F-4941-989C-531AED343C1A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B9C1A5A-7D07-43FD-993E-27B9F01EA38A}">
      <dgm:prSet phldrT="[Text]"/>
      <dgm:spPr>
        <a:solidFill>
          <a:schemeClr val="bg1"/>
        </a:solidFill>
        <a:ln w="38100">
          <a:solidFill>
            <a:schemeClr val="accent1">
              <a:lumMod val="90000"/>
            </a:schemeClr>
          </a:solidFill>
        </a:ln>
      </dgm:spPr>
      <dgm:t>
        <a:bodyPr/>
        <a:lstStyle/>
        <a:p>
          <a:r>
            <a:rPr lang="nb-NO">
              <a:solidFill>
                <a:schemeClr val="tx1"/>
              </a:solidFill>
            </a:rPr>
            <a:t>Rammer og formål</a:t>
          </a:r>
        </a:p>
        <a:p>
          <a:r>
            <a:rPr lang="nb-NO">
              <a:solidFill>
                <a:schemeClr val="tx1"/>
              </a:solidFill>
            </a:rPr>
            <a:t>Presentasjonsrunde og forventninger</a:t>
          </a:r>
          <a:endParaRPr lang="en-GB">
            <a:solidFill>
              <a:schemeClr val="tx1"/>
            </a:solidFill>
          </a:endParaRPr>
        </a:p>
      </dgm:t>
    </dgm:pt>
    <dgm:pt modelId="{72DEC2E2-776B-43E0-B6D0-865423347846}" type="parTrans" cxnId="{2B8E9EC5-A448-4285-AB4D-B556F267A347}">
      <dgm:prSet/>
      <dgm:spPr/>
      <dgm:t>
        <a:bodyPr/>
        <a:lstStyle/>
        <a:p>
          <a:endParaRPr lang="en-GB"/>
        </a:p>
      </dgm:t>
    </dgm:pt>
    <dgm:pt modelId="{2D5B76C0-8B49-4235-A8CD-E8AE2E1EA31A}" type="sibTrans" cxnId="{2B8E9EC5-A448-4285-AB4D-B556F267A347}">
      <dgm:prSet/>
      <dgm:spPr>
        <a:solidFill>
          <a:schemeClr val="accent1">
            <a:lumMod val="90000"/>
          </a:schemeClr>
        </a:solidFill>
      </dgm:spPr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9FA66656-FFE1-4F4B-8B72-967635EC4029}">
      <dgm:prSet phldrT="[Text]"/>
      <dgm:spPr>
        <a:solidFill>
          <a:schemeClr val="bg1"/>
        </a:solidFill>
        <a:ln w="38100">
          <a:solidFill>
            <a:schemeClr val="accent1">
              <a:lumMod val="90000"/>
            </a:schemeClr>
          </a:solidFill>
        </a:ln>
      </dgm:spPr>
      <dgm:t>
        <a:bodyPr/>
        <a:lstStyle/>
        <a:p>
          <a:r>
            <a:rPr lang="nb-NO" dirty="0">
              <a:solidFill>
                <a:schemeClr val="tx1"/>
              </a:solidFill>
            </a:rPr>
            <a:t>Plan for pilotering</a:t>
          </a:r>
        </a:p>
      </dgm:t>
    </dgm:pt>
    <dgm:pt modelId="{A4E44D16-4C77-4F6F-A960-BE30ADBFE6E6}" type="parTrans" cxnId="{1D9E39FF-0F7D-454A-AD59-E5394343827F}">
      <dgm:prSet/>
      <dgm:spPr/>
      <dgm:t>
        <a:bodyPr/>
        <a:lstStyle/>
        <a:p>
          <a:endParaRPr lang="en-GB"/>
        </a:p>
      </dgm:t>
    </dgm:pt>
    <dgm:pt modelId="{01AFB1B8-0267-4BD7-8188-78E0C791BE9B}" type="sibTrans" cxnId="{1D9E39FF-0F7D-454A-AD59-E5394343827F}">
      <dgm:prSet/>
      <dgm:spPr/>
      <dgm:t>
        <a:bodyPr/>
        <a:lstStyle/>
        <a:p>
          <a:endParaRPr lang="en-GB"/>
        </a:p>
      </dgm:t>
    </dgm:pt>
    <dgm:pt modelId="{3DDFF875-A6F1-4C14-A23D-2929E074465E}">
      <dgm:prSet phldrT="[Text]"/>
      <dgm:spPr>
        <a:solidFill>
          <a:schemeClr val="bg1"/>
        </a:solidFill>
        <a:ln w="38100">
          <a:solidFill>
            <a:schemeClr val="accent1">
              <a:lumMod val="90000"/>
            </a:schemeClr>
          </a:solidFill>
        </a:ln>
      </dgm:spPr>
      <dgm:t>
        <a:bodyPr/>
        <a:lstStyle/>
        <a:p>
          <a:r>
            <a:rPr lang="en-GB" dirty="0" err="1">
              <a:solidFill>
                <a:schemeClr val="tx1"/>
              </a:solidFill>
            </a:rPr>
            <a:t>Evaluering</a:t>
          </a:r>
          <a:endParaRPr lang="en-GB" dirty="0">
            <a:solidFill>
              <a:schemeClr val="tx1"/>
            </a:solidFill>
          </a:endParaRPr>
        </a:p>
      </dgm:t>
    </dgm:pt>
    <dgm:pt modelId="{3EC41682-6B9D-44C3-80E4-D473E1CC1FB6}" type="parTrans" cxnId="{E28F80F9-BD9C-44E0-ACDB-C2194D43497E}">
      <dgm:prSet/>
      <dgm:spPr/>
      <dgm:t>
        <a:bodyPr/>
        <a:lstStyle/>
        <a:p>
          <a:endParaRPr lang="en-GB"/>
        </a:p>
      </dgm:t>
    </dgm:pt>
    <dgm:pt modelId="{C00AA3F0-7C67-4661-9257-D1F8DF60D50F}" type="sibTrans" cxnId="{E28F80F9-BD9C-44E0-ACDB-C2194D43497E}">
      <dgm:prSet/>
      <dgm:spPr/>
      <dgm:t>
        <a:bodyPr/>
        <a:lstStyle/>
        <a:p>
          <a:endParaRPr lang="en-GB"/>
        </a:p>
      </dgm:t>
    </dgm:pt>
    <dgm:pt modelId="{1BFCA40D-9B58-4082-AED1-3567659992ED}">
      <dgm:prSet/>
      <dgm:spPr>
        <a:solidFill>
          <a:schemeClr val="bg1"/>
        </a:solidFill>
        <a:ln w="38100">
          <a:solidFill>
            <a:schemeClr val="accent1">
              <a:lumMod val="90000"/>
            </a:schemeClr>
          </a:solidFill>
        </a:ln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Test </a:t>
          </a:r>
          <a:r>
            <a:rPr lang="en-GB" dirty="0" err="1">
              <a:solidFill>
                <a:schemeClr val="tx1"/>
              </a:solidFill>
            </a:rPr>
            <a:t>av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ny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arbeidsprosess</a:t>
          </a:r>
          <a:endParaRPr lang="en-GB" dirty="0">
            <a:solidFill>
              <a:schemeClr val="tx1"/>
            </a:solidFill>
          </a:endParaRPr>
        </a:p>
      </dgm:t>
    </dgm:pt>
    <dgm:pt modelId="{DC72CCDA-1178-4DD7-9ECA-FFD547C78DEB}" type="parTrans" cxnId="{E46D5C0D-86AA-41FC-982B-64A422D7F594}">
      <dgm:prSet/>
      <dgm:spPr/>
      <dgm:t>
        <a:bodyPr/>
        <a:lstStyle/>
        <a:p>
          <a:endParaRPr lang="en-GB"/>
        </a:p>
      </dgm:t>
    </dgm:pt>
    <dgm:pt modelId="{9A161888-CF16-49C7-B229-74F111942439}" type="sibTrans" cxnId="{E46D5C0D-86AA-41FC-982B-64A422D7F594}">
      <dgm:prSet/>
      <dgm:spPr/>
      <dgm:t>
        <a:bodyPr/>
        <a:lstStyle/>
        <a:p>
          <a:endParaRPr lang="en-GB"/>
        </a:p>
      </dgm:t>
    </dgm:pt>
    <dgm:pt modelId="{0B0581FA-81C6-435D-B7E9-400674D9FC02}" type="pres">
      <dgm:prSet presAssocID="{A0E3080E-992F-4941-989C-531AED343C1A}" presName="Name0" presStyleCnt="0">
        <dgm:presLayoutVars>
          <dgm:chMax val="7"/>
          <dgm:chPref val="7"/>
          <dgm:dir/>
        </dgm:presLayoutVars>
      </dgm:prSet>
      <dgm:spPr/>
    </dgm:pt>
    <dgm:pt modelId="{EB758CDE-DC54-471B-95B8-127860AF5720}" type="pres">
      <dgm:prSet presAssocID="{A0E3080E-992F-4941-989C-531AED343C1A}" presName="Name1" presStyleCnt="0"/>
      <dgm:spPr/>
    </dgm:pt>
    <dgm:pt modelId="{CEB318B4-094F-4855-BDB8-CA342A225568}" type="pres">
      <dgm:prSet presAssocID="{A0E3080E-992F-4941-989C-531AED343C1A}" presName="cycle" presStyleCnt="0"/>
      <dgm:spPr/>
    </dgm:pt>
    <dgm:pt modelId="{FF679621-440D-433A-AA1D-3BCBDEEE8FFF}" type="pres">
      <dgm:prSet presAssocID="{A0E3080E-992F-4941-989C-531AED343C1A}" presName="srcNode" presStyleLbl="node1" presStyleIdx="0" presStyleCnt="4"/>
      <dgm:spPr/>
    </dgm:pt>
    <dgm:pt modelId="{1CD4F6FC-8766-437A-A42D-6D712AF2A0BD}" type="pres">
      <dgm:prSet presAssocID="{A0E3080E-992F-4941-989C-531AED343C1A}" presName="conn" presStyleLbl="parChTrans1D2" presStyleIdx="0" presStyleCnt="1"/>
      <dgm:spPr/>
    </dgm:pt>
    <dgm:pt modelId="{58FF878C-68EB-4AC1-A1EE-7E641420490A}" type="pres">
      <dgm:prSet presAssocID="{A0E3080E-992F-4941-989C-531AED343C1A}" presName="extraNode" presStyleLbl="node1" presStyleIdx="0" presStyleCnt="4"/>
      <dgm:spPr/>
    </dgm:pt>
    <dgm:pt modelId="{2337BD4E-20B7-47B4-8CEC-8F76B4BC604A}" type="pres">
      <dgm:prSet presAssocID="{A0E3080E-992F-4941-989C-531AED343C1A}" presName="dstNode" presStyleLbl="node1" presStyleIdx="0" presStyleCnt="4"/>
      <dgm:spPr/>
    </dgm:pt>
    <dgm:pt modelId="{5DB9456C-3EC9-475D-BFDC-AF60BD329949}" type="pres">
      <dgm:prSet presAssocID="{5B9C1A5A-7D07-43FD-993E-27B9F01EA38A}" presName="text_1" presStyleLbl="node1" presStyleIdx="0" presStyleCnt="4">
        <dgm:presLayoutVars>
          <dgm:bulletEnabled val="1"/>
        </dgm:presLayoutVars>
      </dgm:prSet>
      <dgm:spPr/>
    </dgm:pt>
    <dgm:pt modelId="{0687C1B7-5068-475B-8038-9B28545A2AB8}" type="pres">
      <dgm:prSet presAssocID="{5B9C1A5A-7D07-43FD-993E-27B9F01EA38A}" presName="accent_1" presStyleCnt="0"/>
      <dgm:spPr/>
    </dgm:pt>
    <dgm:pt modelId="{C0C21EBF-9AAD-45F8-8DDD-CF5B3E5149D4}" type="pres">
      <dgm:prSet presAssocID="{5B9C1A5A-7D07-43FD-993E-27B9F01EA38A}" presName="accentRepeatNode" presStyleLbl="solidFgAcc1" presStyleIdx="0" presStyleCnt="4"/>
      <dgm:spPr>
        <a:solidFill>
          <a:schemeClr val="bg1"/>
        </a:solidFill>
      </dgm:spPr>
    </dgm:pt>
    <dgm:pt modelId="{20D0B394-F4C0-4867-BA50-92B93571DD68}" type="pres">
      <dgm:prSet presAssocID="{9FA66656-FFE1-4F4B-8B72-967635EC4029}" presName="text_2" presStyleLbl="node1" presStyleIdx="1" presStyleCnt="4">
        <dgm:presLayoutVars>
          <dgm:bulletEnabled val="1"/>
        </dgm:presLayoutVars>
      </dgm:prSet>
      <dgm:spPr/>
    </dgm:pt>
    <dgm:pt modelId="{4241C50C-1E44-4065-8BB5-8A6342915598}" type="pres">
      <dgm:prSet presAssocID="{9FA66656-FFE1-4F4B-8B72-967635EC4029}" presName="accent_2" presStyleCnt="0"/>
      <dgm:spPr/>
    </dgm:pt>
    <dgm:pt modelId="{13527A81-4AD9-4988-AB08-017C8A033FC4}" type="pres">
      <dgm:prSet presAssocID="{9FA66656-FFE1-4F4B-8B72-967635EC4029}" presName="accentRepeatNode" presStyleLbl="solidFgAcc1" presStyleIdx="1" presStyleCnt="4"/>
      <dgm:spPr>
        <a:solidFill>
          <a:schemeClr val="bg1"/>
        </a:solidFill>
      </dgm:spPr>
    </dgm:pt>
    <dgm:pt modelId="{105CE695-27EF-49F2-92DC-705060781218}" type="pres">
      <dgm:prSet presAssocID="{1BFCA40D-9B58-4082-AED1-3567659992ED}" presName="text_3" presStyleLbl="node1" presStyleIdx="2" presStyleCnt="4">
        <dgm:presLayoutVars>
          <dgm:bulletEnabled val="1"/>
        </dgm:presLayoutVars>
      </dgm:prSet>
      <dgm:spPr/>
    </dgm:pt>
    <dgm:pt modelId="{FF9010C5-56CE-4B7A-BBB7-0C1458C6CCE1}" type="pres">
      <dgm:prSet presAssocID="{1BFCA40D-9B58-4082-AED1-3567659992ED}" presName="accent_3" presStyleCnt="0"/>
      <dgm:spPr/>
    </dgm:pt>
    <dgm:pt modelId="{B7157A48-DADC-4C07-93FB-D2BF6B499A2F}" type="pres">
      <dgm:prSet presAssocID="{1BFCA40D-9B58-4082-AED1-3567659992ED}" presName="accentRepeatNode" presStyleLbl="solidFgAcc1" presStyleIdx="2" presStyleCnt="4"/>
      <dgm:spPr>
        <a:solidFill>
          <a:schemeClr val="bg1"/>
        </a:solidFill>
      </dgm:spPr>
    </dgm:pt>
    <dgm:pt modelId="{3ACA6833-EDB9-499A-BD13-316FE33C6A94}" type="pres">
      <dgm:prSet presAssocID="{3DDFF875-A6F1-4C14-A23D-2929E074465E}" presName="text_4" presStyleLbl="node1" presStyleIdx="3" presStyleCnt="4">
        <dgm:presLayoutVars>
          <dgm:bulletEnabled val="1"/>
        </dgm:presLayoutVars>
      </dgm:prSet>
      <dgm:spPr/>
    </dgm:pt>
    <dgm:pt modelId="{CD644431-ABAB-40B0-8652-B5AD493FE03C}" type="pres">
      <dgm:prSet presAssocID="{3DDFF875-A6F1-4C14-A23D-2929E074465E}" presName="accent_4" presStyleCnt="0"/>
      <dgm:spPr/>
    </dgm:pt>
    <dgm:pt modelId="{7D59984E-B51F-4E6C-ABE2-019B4A4195DB}" type="pres">
      <dgm:prSet presAssocID="{3DDFF875-A6F1-4C14-A23D-2929E074465E}" presName="accentRepeatNode" presStyleLbl="solidFgAcc1" presStyleIdx="3" presStyleCnt="4"/>
      <dgm:spPr>
        <a:solidFill>
          <a:schemeClr val="bg1"/>
        </a:solidFill>
      </dgm:spPr>
    </dgm:pt>
  </dgm:ptLst>
  <dgm:cxnLst>
    <dgm:cxn modelId="{DB738F03-6CA7-4A13-B738-8C6E8685D530}" type="presOf" srcId="{5B9C1A5A-7D07-43FD-993E-27B9F01EA38A}" destId="{5DB9456C-3EC9-475D-BFDC-AF60BD329949}" srcOrd="0" destOrd="0" presId="urn:microsoft.com/office/officeart/2008/layout/VerticalCurvedList"/>
    <dgm:cxn modelId="{E46D5C0D-86AA-41FC-982B-64A422D7F594}" srcId="{A0E3080E-992F-4941-989C-531AED343C1A}" destId="{1BFCA40D-9B58-4082-AED1-3567659992ED}" srcOrd="2" destOrd="0" parTransId="{DC72CCDA-1178-4DD7-9ECA-FFD547C78DEB}" sibTransId="{9A161888-CF16-49C7-B229-74F111942439}"/>
    <dgm:cxn modelId="{EF98B055-5E96-4747-B0FB-9E48B71A8767}" type="presOf" srcId="{A0E3080E-992F-4941-989C-531AED343C1A}" destId="{0B0581FA-81C6-435D-B7E9-400674D9FC02}" srcOrd="0" destOrd="0" presId="urn:microsoft.com/office/officeart/2008/layout/VerticalCurvedList"/>
    <dgm:cxn modelId="{86A6808A-FBA7-49D1-A6CF-3631AA30E9C7}" type="presOf" srcId="{3DDFF875-A6F1-4C14-A23D-2929E074465E}" destId="{3ACA6833-EDB9-499A-BD13-316FE33C6A94}" srcOrd="0" destOrd="0" presId="urn:microsoft.com/office/officeart/2008/layout/VerticalCurvedList"/>
    <dgm:cxn modelId="{BE1C0E9B-8870-451D-AC38-50BBD5355FBE}" type="presOf" srcId="{2D5B76C0-8B49-4235-A8CD-E8AE2E1EA31A}" destId="{1CD4F6FC-8766-437A-A42D-6D712AF2A0BD}" srcOrd="0" destOrd="0" presId="urn:microsoft.com/office/officeart/2008/layout/VerticalCurvedList"/>
    <dgm:cxn modelId="{4F268B9D-27F4-4851-B8C1-1E8512286647}" type="presOf" srcId="{1BFCA40D-9B58-4082-AED1-3567659992ED}" destId="{105CE695-27EF-49F2-92DC-705060781218}" srcOrd="0" destOrd="0" presId="urn:microsoft.com/office/officeart/2008/layout/VerticalCurvedList"/>
    <dgm:cxn modelId="{858427A4-4916-4F62-98C0-977D649F9525}" type="presOf" srcId="{9FA66656-FFE1-4F4B-8B72-967635EC4029}" destId="{20D0B394-F4C0-4867-BA50-92B93571DD68}" srcOrd="0" destOrd="0" presId="urn:microsoft.com/office/officeart/2008/layout/VerticalCurvedList"/>
    <dgm:cxn modelId="{2B8E9EC5-A448-4285-AB4D-B556F267A347}" srcId="{A0E3080E-992F-4941-989C-531AED343C1A}" destId="{5B9C1A5A-7D07-43FD-993E-27B9F01EA38A}" srcOrd="0" destOrd="0" parTransId="{72DEC2E2-776B-43E0-B6D0-865423347846}" sibTransId="{2D5B76C0-8B49-4235-A8CD-E8AE2E1EA31A}"/>
    <dgm:cxn modelId="{E28F80F9-BD9C-44E0-ACDB-C2194D43497E}" srcId="{A0E3080E-992F-4941-989C-531AED343C1A}" destId="{3DDFF875-A6F1-4C14-A23D-2929E074465E}" srcOrd="3" destOrd="0" parTransId="{3EC41682-6B9D-44C3-80E4-D473E1CC1FB6}" sibTransId="{C00AA3F0-7C67-4661-9257-D1F8DF60D50F}"/>
    <dgm:cxn modelId="{1D9E39FF-0F7D-454A-AD59-E5394343827F}" srcId="{A0E3080E-992F-4941-989C-531AED343C1A}" destId="{9FA66656-FFE1-4F4B-8B72-967635EC4029}" srcOrd="1" destOrd="0" parTransId="{A4E44D16-4C77-4F6F-A960-BE30ADBFE6E6}" sibTransId="{01AFB1B8-0267-4BD7-8188-78E0C791BE9B}"/>
    <dgm:cxn modelId="{8EBA3157-8EF0-40C6-AFBE-11B76B61133E}" type="presParOf" srcId="{0B0581FA-81C6-435D-B7E9-400674D9FC02}" destId="{EB758CDE-DC54-471B-95B8-127860AF5720}" srcOrd="0" destOrd="0" presId="urn:microsoft.com/office/officeart/2008/layout/VerticalCurvedList"/>
    <dgm:cxn modelId="{6BDAB495-D7C5-48A4-838C-2D1DE012518D}" type="presParOf" srcId="{EB758CDE-DC54-471B-95B8-127860AF5720}" destId="{CEB318B4-094F-4855-BDB8-CA342A225568}" srcOrd="0" destOrd="0" presId="urn:microsoft.com/office/officeart/2008/layout/VerticalCurvedList"/>
    <dgm:cxn modelId="{BE12BF0F-AE72-4467-BF54-AC93020F27F9}" type="presParOf" srcId="{CEB318B4-094F-4855-BDB8-CA342A225568}" destId="{FF679621-440D-433A-AA1D-3BCBDEEE8FFF}" srcOrd="0" destOrd="0" presId="urn:microsoft.com/office/officeart/2008/layout/VerticalCurvedList"/>
    <dgm:cxn modelId="{8F3BF7E3-996B-4DDF-8A6F-CA4D0E27CD74}" type="presParOf" srcId="{CEB318B4-094F-4855-BDB8-CA342A225568}" destId="{1CD4F6FC-8766-437A-A42D-6D712AF2A0BD}" srcOrd="1" destOrd="0" presId="urn:microsoft.com/office/officeart/2008/layout/VerticalCurvedList"/>
    <dgm:cxn modelId="{60C97E29-7311-4DC7-9B2C-81882F92497C}" type="presParOf" srcId="{CEB318B4-094F-4855-BDB8-CA342A225568}" destId="{58FF878C-68EB-4AC1-A1EE-7E641420490A}" srcOrd="2" destOrd="0" presId="urn:microsoft.com/office/officeart/2008/layout/VerticalCurvedList"/>
    <dgm:cxn modelId="{5F0E19AD-B0C0-4F8D-A273-EE527D48C9CE}" type="presParOf" srcId="{CEB318B4-094F-4855-BDB8-CA342A225568}" destId="{2337BD4E-20B7-47B4-8CEC-8F76B4BC604A}" srcOrd="3" destOrd="0" presId="urn:microsoft.com/office/officeart/2008/layout/VerticalCurvedList"/>
    <dgm:cxn modelId="{EB20D279-46C2-46B0-89DB-0A66F04A6B6E}" type="presParOf" srcId="{EB758CDE-DC54-471B-95B8-127860AF5720}" destId="{5DB9456C-3EC9-475D-BFDC-AF60BD329949}" srcOrd="1" destOrd="0" presId="urn:microsoft.com/office/officeart/2008/layout/VerticalCurvedList"/>
    <dgm:cxn modelId="{69697AFD-ED84-4086-986A-A5B693C366C2}" type="presParOf" srcId="{EB758CDE-DC54-471B-95B8-127860AF5720}" destId="{0687C1B7-5068-475B-8038-9B28545A2AB8}" srcOrd="2" destOrd="0" presId="urn:microsoft.com/office/officeart/2008/layout/VerticalCurvedList"/>
    <dgm:cxn modelId="{2E3810EF-FAAD-407E-939C-58AD1F5B8866}" type="presParOf" srcId="{0687C1B7-5068-475B-8038-9B28545A2AB8}" destId="{C0C21EBF-9AAD-45F8-8DDD-CF5B3E5149D4}" srcOrd="0" destOrd="0" presId="urn:microsoft.com/office/officeart/2008/layout/VerticalCurvedList"/>
    <dgm:cxn modelId="{C20F9F64-6377-4763-B8F7-34A70BAE6504}" type="presParOf" srcId="{EB758CDE-DC54-471B-95B8-127860AF5720}" destId="{20D0B394-F4C0-4867-BA50-92B93571DD68}" srcOrd="3" destOrd="0" presId="urn:microsoft.com/office/officeart/2008/layout/VerticalCurvedList"/>
    <dgm:cxn modelId="{4B7D867D-358D-49F9-9071-FE49A4A54289}" type="presParOf" srcId="{EB758CDE-DC54-471B-95B8-127860AF5720}" destId="{4241C50C-1E44-4065-8BB5-8A6342915598}" srcOrd="4" destOrd="0" presId="urn:microsoft.com/office/officeart/2008/layout/VerticalCurvedList"/>
    <dgm:cxn modelId="{E2CBA7D5-C77D-458E-9055-E6BD6F11F078}" type="presParOf" srcId="{4241C50C-1E44-4065-8BB5-8A6342915598}" destId="{13527A81-4AD9-4988-AB08-017C8A033FC4}" srcOrd="0" destOrd="0" presId="urn:microsoft.com/office/officeart/2008/layout/VerticalCurvedList"/>
    <dgm:cxn modelId="{3514B1E8-B197-48F5-9BE3-0768147678C8}" type="presParOf" srcId="{EB758CDE-DC54-471B-95B8-127860AF5720}" destId="{105CE695-27EF-49F2-92DC-705060781218}" srcOrd="5" destOrd="0" presId="urn:microsoft.com/office/officeart/2008/layout/VerticalCurvedList"/>
    <dgm:cxn modelId="{B9CF711B-5441-4B0A-81FD-FE7FC3D25978}" type="presParOf" srcId="{EB758CDE-DC54-471B-95B8-127860AF5720}" destId="{FF9010C5-56CE-4B7A-BBB7-0C1458C6CCE1}" srcOrd="6" destOrd="0" presId="urn:microsoft.com/office/officeart/2008/layout/VerticalCurvedList"/>
    <dgm:cxn modelId="{B7605D03-EAC6-4222-985B-EBD303FAFE29}" type="presParOf" srcId="{FF9010C5-56CE-4B7A-BBB7-0C1458C6CCE1}" destId="{B7157A48-DADC-4C07-93FB-D2BF6B499A2F}" srcOrd="0" destOrd="0" presId="urn:microsoft.com/office/officeart/2008/layout/VerticalCurvedList"/>
    <dgm:cxn modelId="{B3357CAC-C285-4EAC-89B3-DBC0135EA68F}" type="presParOf" srcId="{EB758CDE-DC54-471B-95B8-127860AF5720}" destId="{3ACA6833-EDB9-499A-BD13-316FE33C6A94}" srcOrd="7" destOrd="0" presId="urn:microsoft.com/office/officeart/2008/layout/VerticalCurvedList"/>
    <dgm:cxn modelId="{006880B3-2D62-4978-A4E2-344BCB033F98}" type="presParOf" srcId="{EB758CDE-DC54-471B-95B8-127860AF5720}" destId="{CD644431-ABAB-40B0-8652-B5AD493FE03C}" srcOrd="8" destOrd="0" presId="urn:microsoft.com/office/officeart/2008/layout/VerticalCurvedList"/>
    <dgm:cxn modelId="{1B42E916-69FC-4486-89C0-F12CF841484B}" type="presParOf" srcId="{CD644431-ABAB-40B0-8652-B5AD493FE03C}" destId="{7D59984E-B51F-4E6C-ABE2-019B4A4195D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D4F6FC-8766-437A-A42D-6D712AF2A0BD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solidFill>
          <a:schemeClr val="accent1">
            <a:lumMod val="90000"/>
          </a:schemeClr>
        </a:solidFill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B9456C-3EC9-475D-BFDC-AF60BD329949}">
      <dsp:nvSpPr>
        <dsp:cNvPr id="0" name=""/>
        <dsp:cNvSpPr/>
      </dsp:nvSpPr>
      <dsp:spPr>
        <a:xfrm>
          <a:off x="460128" y="312440"/>
          <a:ext cx="5580684" cy="625205"/>
        </a:xfrm>
        <a:prstGeom prst="rect">
          <a:avLst/>
        </a:prstGeom>
        <a:solidFill>
          <a:schemeClr val="bg1"/>
        </a:solidFill>
        <a:ln w="38100" cap="flat" cmpd="sng" algn="ctr">
          <a:solidFill>
            <a:schemeClr val="accent1">
              <a:lumMod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>
              <a:solidFill>
                <a:schemeClr val="tx1"/>
              </a:solidFill>
            </a:rPr>
            <a:t>Rammer og formål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>
              <a:solidFill>
                <a:schemeClr val="tx1"/>
              </a:solidFill>
            </a:rPr>
            <a:t>Presentasjonsrunde og forventninger</a:t>
          </a:r>
          <a:endParaRPr lang="en-GB" sz="1700" kern="1200">
            <a:solidFill>
              <a:schemeClr val="tx1"/>
            </a:solidFill>
          </a:endParaRPr>
        </a:p>
      </dsp:txBody>
      <dsp:txXfrm>
        <a:off x="460128" y="312440"/>
        <a:ext cx="5580684" cy="625205"/>
      </dsp:txXfrm>
    </dsp:sp>
    <dsp:sp modelId="{C0C21EBF-9AAD-45F8-8DDD-CF5B3E5149D4}">
      <dsp:nvSpPr>
        <dsp:cNvPr id="0" name=""/>
        <dsp:cNvSpPr/>
      </dsp:nvSpPr>
      <dsp:spPr>
        <a:xfrm>
          <a:off x="69375" y="234289"/>
          <a:ext cx="781507" cy="781507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D0B394-F4C0-4867-BA50-92B93571DD68}">
      <dsp:nvSpPr>
        <dsp:cNvPr id="0" name=""/>
        <dsp:cNvSpPr/>
      </dsp:nvSpPr>
      <dsp:spPr>
        <a:xfrm>
          <a:off x="818573" y="1250411"/>
          <a:ext cx="5222240" cy="625205"/>
        </a:xfrm>
        <a:prstGeom prst="rect">
          <a:avLst/>
        </a:prstGeom>
        <a:solidFill>
          <a:schemeClr val="bg1"/>
        </a:solidFill>
        <a:ln w="38100" cap="flat" cmpd="sng" algn="ctr">
          <a:solidFill>
            <a:schemeClr val="accent1">
              <a:lumMod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 dirty="0">
              <a:solidFill>
                <a:schemeClr val="tx1"/>
              </a:solidFill>
            </a:rPr>
            <a:t>Plan for pilotering</a:t>
          </a:r>
        </a:p>
      </dsp:txBody>
      <dsp:txXfrm>
        <a:off x="818573" y="1250411"/>
        <a:ext cx="5222240" cy="625205"/>
      </dsp:txXfrm>
    </dsp:sp>
    <dsp:sp modelId="{13527A81-4AD9-4988-AB08-017C8A033FC4}">
      <dsp:nvSpPr>
        <dsp:cNvPr id="0" name=""/>
        <dsp:cNvSpPr/>
      </dsp:nvSpPr>
      <dsp:spPr>
        <a:xfrm>
          <a:off x="427819" y="1172260"/>
          <a:ext cx="781507" cy="781507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5CE695-27EF-49F2-92DC-705060781218}">
      <dsp:nvSpPr>
        <dsp:cNvPr id="0" name=""/>
        <dsp:cNvSpPr/>
      </dsp:nvSpPr>
      <dsp:spPr>
        <a:xfrm>
          <a:off x="818573" y="2188382"/>
          <a:ext cx="5222240" cy="625205"/>
        </a:xfrm>
        <a:prstGeom prst="rect">
          <a:avLst/>
        </a:prstGeom>
        <a:solidFill>
          <a:schemeClr val="bg1"/>
        </a:solidFill>
        <a:ln w="38100" cap="flat" cmpd="sng" algn="ctr">
          <a:solidFill>
            <a:schemeClr val="accent1">
              <a:lumMod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solidFill>
                <a:schemeClr val="tx1"/>
              </a:solidFill>
            </a:rPr>
            <a:t>Test </a:t>
          </a:r>
          <a:r>
            <a:rPr lang="en-GB" sz="1700" kern="1200" dirty="0" err="1">
              <a:solidFill>
                <a:schemeClr val="tx1"/>
              </a:solidFill>
            </a:rPr>
            <a:t>av</a:t>
          </a:r>
          <a:r>
            <a:rPr lang="en-GB" sz="1700" kern="1200" dirty="0">
              <a:solidFill>
                <a:schemeClr val="tx1"/>
              </a:solidFill>
            </a:rPr>
            <a:t> </a:t>
          </a:r>
          <a:r>
            <a:rPr lang="en-GB" sz="1700" kern="1200" dirty="0" err="1">
              <a:solidFill>
                <a:schemeClr val="tx1"/>
              </a:solidFill>
            </a:rPr>
            <a:t>ny</a:t>
          </a:r>
          <a:r>
            <a:rPr lang="en-GB" sz="1700" kern="1200" dirty="0">
              <a:solidFill>
                <a:schemeClr val="tx1"/>
              </a:solidFill>
            </a:rPr>
            <a:t> </a:t>
          </a:r>
          <a:r>
            <a:rPr lang="en-GB" sz="1700" kern="1200" dirty="0" err="1">
              <a:solidFill>
                <a:schemeClr val="tx1"/>
              </a:solidFill>
            </a:rPr>
            <a:t>arbeidsprosess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818573" y="2188382"/>
        <a:ext cx="5222240" cy="625205"/>
      </dsp:txXfrm>
    </dsp:sp>
    <dsp:sp modelId="{B7157A48-DADC-4C07-93FB-D2BF6B499A2F}">
      <dsp:nvSpPr>
        <dsp:cNvPr id="0" name=""/>
        <dsp:cNvSpPr/>
      </dsp:nvSpPr>
      <dsp:spPr>
        <a:xfrm>
          <a:off x="427819" y="2110232"/>
          <a:ext cx="781507" cy="781507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CA6833-EDB9-499A-BD13-316FE33C6A94}">
      <dsp:nvSpPr>
        <dsp:cNvPr id="0" name=""/>
        <dsp:cNvSpPr/>
      </dsp:nvSpPr>
      <dsp:spPr>
        <a:xfrm>
          <a:off x="460128" y="3126353"/>
          <a:ext cx="5580684" cy="625205"/>
        </a:xfrm>
        <a:prstGeom prst="rect">
          <a:avLst/>
        </a:prstGeom>
        <a:solidFill>
          <a:schemeClr val="bg1"/>
        </a:solidFill>
        <a:ln w="38100" cap="flat" cmpd="sng" algn="ctr">
          <a:solidFill>
            <a:schemeClr val="accent1">
              <a:lumMod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 err="1">
              <a:solidFill>
                <a:schemeClr val="tx1"/>
              </a:solidFill>
            </a:rPr>
            <a:t>Evaluering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460128" y="3126353"/>
        <a:ext cx="5580684" cy="625205"/>
      </dsp:txXfrm>
    </dsp:sp>
    <dsp:sp modelId="{7D59984E-B51F-4E6C-ABE2-019B4A4195DB}">
      <dsp:nvSpPr>
        <dsp:cNvPr id="0" name=""/>
        <dsp:cNvSpPr/>
      </dsp:nvSpPr>
      <dsp:spPr>
        <a:xfrm>
          <a:off x="69375" y="3048203"/>
          <a:ext cx="781507" cy="781507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11118-485E-4BF6-8873-9E51580C18FD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A8183-C6B3-4DE4-B51C-45EC073A88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778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A8183-C6B3-4DE4-B51C-45EC073A885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317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2388" y="784225"/>
            <a:ext cx="6962776" cy="39179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WS 1:</a:t>
            </a:r>
          </a:p>
          <a:p>
            <a:endParaRPr lang="nb-NO" dirty="0"/>
          </a:p>
          <a:p>
            <a:r>
              <a:rPr lang="nb-NO" dirty="0"/>
              <a:t>WS 2:</a:t>
            </a:r>
          </a:p>
          <a:p>
            <a:endParaRPr lang="nb-NO" dirty="0"/>
          </a:p>
          <a:p>
            <a:r>
              <a:rPr lang="nb-NO" dirty="0"/>
              <a:t>WS 3:</a:t>
            </a:r>
          </a:p>
          <a:p>
            <a:endParaRPr lang="nb-NO" dirty="0"/>
          </a:p>
          <a:p>
            <a:r>
              <a:rPr lang="nb-NO" dirty="0"/>
              <a:t>WS 4:</a:t>
            </a:r>
          </a:p>
          <a:p>
            <a:endParaRPr lang="nb-NO" dirty="0"/>
          </a:p>
          <a:p>
            <a:r>
              <a:rPr lang="nb-NO" dirty="0"/>
              <a:t>WS 5: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nb-NO" smtClean="0"/>
              <a:pPr/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74645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Denne foilen er ment å gi bakgrunnsinformasjon om prosessen, hvorfor den utføres</a:t>
            </a:r>
            <a:r>
              <a:rPr lang="nb-NO" baseline="0" dirty="0"/>
              <a:t> og hvem den er til for.</a:t>
            </a:r>
          </a:p>
          <a:p>
            <a:endParaRPr lang="nb-NO" baseline="0" dirty="0"/>
          </a:p>
          <a:p>
            <a:r>
              <a:rPr lang="nb-NO" baseline="0" dirty="0"/>
              <a:t>Brukere er her de rollene/funksjonene i administrasjonen som jobber med prosessen (eksempelvis studiekonsulenter og eiendomsavdelingen for </a:t>
            </a:r>
            <a:r>
              <a:rPr lang="nb-NO" baseline="0" dirty="0" err="1"/>
              <a:t>boooking</a:t>
            </a:r>
            <a:r>
              <a:rPr lang="nb-NO" baseline="0" dirty="0"/>
              <a:t> av lokaler og rom til arrangementer og studentforeninger som sluttbrukere – de som mottar tjenesten). Når arbeidsgrupper skal i gang med kartlegging og forbedring av prosesser er det viktig å ha et tydelig bilde av både hvem som bruker tjenesten og hvem som er mottaker av den (sluttbruker).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A8183-C6B3-4DE4-B51C-45EC073A885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427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Gjennomgang av måte å jobbe på som man må beslutte om passer til prosess</a:t>
            </a:r>
          </a:p>
          <a:p>
            <a:endParaRPr lang="nb-NO" dirty="0">
              <a:cs typeface="Calibri"/>
            </a:endParaRPr>
          </a:p>
          <a:p>
            <a:r>
              <a:rPr lang="nb-NO" dirty="0" err="1"/>
              <a:t>ritisk</a:t>
            </a:r>
            <a:r>
              <a:rPr lang="nb-NO" dirty="0"/>
              <a:t> fase for å sikre eierskap, involvering og forankring. Viktige elementer er:</a:t>
            </a:r>
            <a:endParaRPr lang="nb-NO" dirty="0"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nb-NO" dirty="0"/>
              <a:t>Plan for pilotering inkl. evaluering og måling</a:t>
            </a:r>
            <a:endParaRPr lang="en-US" b="1" dirty="0"/>
          </a:p>
          <a:p>
            <a:pPr marL="171450" indent="-171450">
              <a:buFont typeface="Arial,Sans-Serif"/>
              <a:buChar char="•"/>
            </a:pPr>
            <a:r>
              <a:rPr lang="nb-NO" dirty="0"/>
              <a:t>Team for pilotering </a:t>
            </a:r>
            <a:endParaRPr lang="en-US" b="1" dirty="0"/>
          </a:p>
          <a:p>
            <a:pPr marL="171450" indent="-171450">
              <a:buFont typeface="Arial,Sans-Serif"/>
              <a:buChar char="•"/>
            </a:pPr>
            <a:r>
              <a:rPr lang="nb-NO" dirty="0"/>
              <a:t>Milepæler for detaljering av pilot</a:t>
            </a:r>
            <a:endParaRPr lang="en-US" b="1" dirty="0"/>
          </a:p>
          <a:p>
            <a:pPr marL="171450" indent="-171450">
              <a:buFont typeface="Arial,Sans-Serif"/>
              <a:buChar char="•"/>
            </a:pPr>
            <a:r>
              <a:rPr lang="nb-NO" dirty="0"/>
              <a:t>Kommunikasjon til organisasjon og interessenter</a:t>
            </a:r>
            <a:endParaRPr lang="en-US" b="1" dirty="0"/>
          </a:p>
          <a:p>
            <a:r>
              <a:rPr lang="nb-NO" dirty="0"/>
              <a:t>Piloten må utarbeides slik at gjennomføring blir så tilnærmet realistisk som mulig. Viktige elementer som må utarbeides er:</a:t>
            </a:r>
            <a:endParaRPr lang="en-US" b="1" dirty="0"/>
          </a:p>
          <a:p>
            <a:pPr marL="171450" indent="-171450">
              <a:buFont typeface="Arial,Sans-Serif"/>
              <a:buChar char="•"/>
            </a:pPr>
            <a:r>
              <a:rPr lang="nb-NO" dirty="0"/>
              <a:t>Opplæring og koordinering på tvers av piloteringsteam</a:t>
            </a:r>
            <a:endParaRPr lang="en-US" b="1" dirty="0"/>
          </a:p>
          <a:p>
            <a:pPr marL="171450" indent="-171450">
              <a:buFont typeface="Arial,Sans-Serif"/>
              <a:buChar char="•"/>
            </a:pPr>
            <a:r>
              <a:rPr lang="nb-NO" dirty="0"/>
              <a:t>Gjennomføring i liten skala</a:t>
            </a:r>
            <a:endParaRPr lang="en-US" b="1" dirty="0"/>
          </a:p>
          <a:p>
            <a:pPr marL="171450" indent="-171450">
              <a:buFont typeface="Arial,Sans-Serif"/>
              <a:buChar char="•"/>
            </a:pPr>
            <a:r>
              <a:rPr lang="nb-NO" dirty="0"/>
              <a:t>Støtte til piloteringsteam ved uforutsette hendelser</a:t>
            </a:r>
            <a:endParaRPr lang="en-US" b="1" dirty="0"/>
          </a:p>
          <a:p>
            <a:pPr marL="171450" indent="-171450">
              <a:buFont typeface="Arial,Sans-Serif"/>
              <a:buChar char="•"/>
            </a:pPr>
            <a:r>
              <a:rPr lang="nb-NO" dirty="0"/>
              <a:t>Dokumentasjon underveis</a:t>
            </a:r>
            <a:endParaRPr lang="nb-NO" b="1" dirty="0"/>
          </a:p>
          <a:p>
            <a:endParaRPr lang="nb-NO" b="1" dirty="0"/>
          </a:p>
          <a:p>
            <a:r>
              <a:rPr lang="nb-NO" dirty="0"/>
              <a:t>Muligheten til å teste, måle og følge opp underveis er et av piloteringens viktigste formål. Viktige elementer:</a:t>
            </a:r>
            <a:endParaRPr lang="en-US" b="1" dirty="0"/>
          </a:p>
          <a:p>
            <a:pPr marL="171450" indent="-171450">
              <a:buFont typeface="Arial,Sans-Serif"/>
              <a:buChar char="•"/>
            </a:pPr>
            <a:r>
              <a:rPr lang="nb-NO" dirty="0"/>
              <a:t>Ukentlig status/målinger med involverte piloteringsteam som grunnlag for justering av pågående pilot</a:t>
            </a:r>
            <a:endParaRPr lang="en-US" b="1" dirty="0"/>
          </a:p>
          <a:p>
            <a:pPr marL="171450" indent="-171450">
              <a:buFont typeface="Arial,Sans-Serif"/>
              <a:buChar char="•"/>
            </a:pPr>
            <a:r>
              <a:rPr lang="nb-NO" dirty="0"/>
              <a:t>Løpende kommunikasjon og oppdatering av funn/resultater</a:t>
            </a:r>
          </a:p>
          <a:p>
            <a:pPr>
              <a:buFont typeface="Arial"/>
              <a:buChar char="•"/>
            </a:pPr>
            <a:r>
              <a:rPr lang="nb-NO" dirty="0"/>
              <a:t>Sammenstillingen av funn og erfaringer fra pilotering, samt vurdering av implementering: </a:t>
            </a:r>
            <a:endParaRPr lang="en-US" b="1" dirty="0"/>
          </a:p>
          <a:p>
            <a:pPr marL="171450" indent="-171450">
              <a:buFont typeface="Arial,Sans-Serif"/>
              <a:buChar char="•"/>
            </a:pPr>
            <a:r>
              <a:rPr lang="nb-NO" dirty="0"/>
              <a:t>Kvantitativ og kvalitativ analyse</a:t>
            </a:r>
            <a:endParaRPr lang="en-US" b="1" dirty="0"/>
          </a:p>
          <a:p>
            <a:pPr marL="171450" indent="-171450">
              <a:buFont typeface="Arial,Sans-Serif"/>
              <a:buChar char="•"/>
            </a:pPr>
            <a:r>
              <a:rPr lang="nb-NO" dirty="0"/>
              <a:t>Respons fra deltakere av pilot internt og eksternt (kundepanel?)</a:t>
            </a:r>
            <a:endParaRPr lang="en-US" b="1" dirty="0"/>
          </a:p>
          <a:p>
            <a:pPr marL="171450" indent="-171450">
              <a:buFont typeface="Arial,Sans-Serif"/>
              <a:buChar char="•"/>
            </a:pPr>
            <a:r>
              <a:rPr lang="nb-NO" dirty="0"/>
              <a:t>Utarbeidelsen av business case</a:t>
            </a:r>
            <a:endParaRPr lang="en-US" b="1" dirty="0"/>
          </a:p>
          <a:p>
            <a:pPr marL="171450" indent="-171450">
              <a:buFont typeface="Arial,Sans-Serif"/>
              <a:buChar char="•"/>
            </a:pPr>
            <a:endParaRPr lang="nb-NO" b="1" dirty="0"/>
          </a:p>
          <a:p>
            <a:pPr marL="171450" indent="-171450">
              <a:buFont typeface="Arial,Sans-Serif"/>
              <a:buChar char="•"/>
            </a:pPr>
            <a:endParaRPr lang="nb-NO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89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>
                <a:cs typeface="Arial"/>
              </a:rPr>
              <a:t>Her må vi sette inn et eksempel – i alle fall forklare at målet med dagen er å få en oversikt over prosessen og starte på mulige forbedringsområder – kommer også tilbake til dette i WS 2</a:t>
            </a:r>
          </a:p>
          <a:p>
            <a:endParaRPr lang="nb-NO">
              <a:cs typeface="Arial"/>
            </a:endParaRPr>
          </a:p>
          <a:p>
            <a:endParaRPr lang="nb-NO">
              <a:cs typeface="Arial"/>
            </a:endParaRPr>
          </a:p>
          <a:p>
            <a:r>
              <a:rPr lang="nb-NO">
                <a:cs typeface="Arial"/>
              </a:rPr>
              <a:t>Utfordringer/tidstyver - bedre å kalle det identifiserte mulige forbedringsområder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E7F7D-525D-3A40-9750-50C1D1684B69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1207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>
                <a:cs typeface="Arial"/>
              </a:rPr>
              <a:t>Her må vi sette inn et eksempel – i alle fall forklare at målet med dagen er å få en oversikt over prosessen og starte på mulige forbedringsområder – kommer også tilbake til dette i WS 2</a:t>
            </a:r>
          </a:p>
          <a:p>
            <a:endParaRPr lang="nb-NO">
              <a:cs typeface="Arial"/>
            </a:endParaRPr>
          </a:p>
          <a:p>
            <a:endParaRPr lang="nb-NO">
              <a:cs typeface="Arial"/>
            </a:endParaRPr>
          </a:p>
          <a:p>
            <a:r>
              <a:rPr lang="nb-NO">
                <a:cs typeface="Arial"/>
              </a:rPr>
              <a:t>Utfordringer/tidstyver - bedre å kalle det identifiserte mulige forbedringsområder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E7F7D-525D-3A40-9750-50C1D1684B69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6189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155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Legg frem forslag til plan,</a:t>
            </a:r>
          </a:p>
          <a:p>
            <a:endParaRPr lang="nb-NO" dirty="0"/>
          </a:p>
          <a:p>
            <a:r>
              <a:rPr lang="nb-NO" dirty="0"/>
              <a:t>Still </a:t>
            </a:r>
            <a:r>
              <a:rPr lang="nb-NO" dirty="0" err="1"/>
              <a:t>spøm</a:t>
            </a:r>
            <a:r>
              <a:rPr lang="nb-NO" dirty="0"/>
              <a:t> til gruppen hvor ofte trenger vi å møtes, hvordan skal vi kommunisere underveis</a:t>
            </a:r>
            <a:r>
              <a:rPr lang="nb-NO" baseline="0" dirty="0"/>
              <a:t>? (for eksempel ukentlige møter og mail underveis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A8183-C6B3-4DE4-B51C-45EC073A885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2776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Kvantitavit</a:t>
            </a:r>
            <a:r>
              <a:rPr lang="nb-NO" dirty="0"/>
              <a:t> </a:t>
            </a:r>
            <a:r>
              <a:rPr lang="nb-NO" dirty="0" err="1"/>
              <a:t>evaleuring</a:t>
            </a:r>
            <a:r>
              <a:rPr lang="nb-NO" dirty="0"/>
              <a:t> av prosessen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401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Kvalitativ evaluering av piloten. Tilpass med elementene fra Kristin - brukertilfredshet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84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77540" y="2300554"/>
            <a:ext cx="10058400" cy="11430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754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09345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1E433-C1A5-42D5-AF9C-C32E1CCAF4D7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ADBFF-1D56-4531-8DFD-8B6FC09061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590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6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1E433-C1A5-42D5-AF9C-C32E1CCAF4D7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ADBFF-1D56-4531-8DFD-8B6FC09061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83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1E433-C1A5-42D5-AF9C-C32E1CCAF4D7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ADBFF-1D56-4531-8DFD-8B6FC09061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475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6"/>
            <a:ext cx="5386917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6"/>
            <a:ext cx="5389033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1E433-C1A5-42D5-AF9C-C32E1CCAF4D7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ADBFF-1D56-4531-8DFD-8B6FC09061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635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1E433-C1A5-42D5-AF9C-C32E1CCAF4D7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ADBFF-1D56-4531-8DFD-8B6FC09061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82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1E433-C1A5-42D5-AF9C-C32E1CCAF4D7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ADBFF-1D56-4531-8DFD-8B6FC09061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814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0"/>
            <a:ext cx="4011084" cy="116205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2"/>
            <a:ext cx="4011084" cy="46910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1E433-C1A5-42D5-AF9C-C32E1CCAF4D7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ADBFF-1D56-4531-8DFD-8B6FC09061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005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3"/>
            <a:ext cx="7315200" cy="566737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40"/>
            <a:ext cx="7315200" cy="8048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1E433-C1A5-42D5-AF9C-C32E1CCAF4D7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ADBFF-1D56-4531-8DFD-8B6FC09061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961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sub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8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title</a:t>
            </a:r>
            <a:r>
              <a:rPr lang="nb-NO" noProof="0"/>
              <a:t>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nb-NO" noProof="0"/>
              <a:t>Click to add subtitle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69900" y="1665818"/>
            <a:ext cx="11252200" cy="46333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text</a:t>
            </a:r>
            <a:r>
              <a:rPr lang="nb-NO" noProof="0"/>
              <a:t> styles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6184901" y="6476999"/>
            <a:ext cx="4536727" cy="244476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828468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" hidden="1"/>
          <p:cNvGraphicFramePr>
            <a:graphicFrameLocks/>
          </p:cNvGraphicFramePr>
          <p:nvPr>
            <p:custDataLst>
              <p:tags r:id="rId2"/>
            </p:custDataLst>
            <p:extLst/>
          </p:nvPr>
        </p:nvGraphicFramePr>
        <p:xfrm>
          <a:off x="4" y="4"/>
          <a:ext cx="194733" cy="158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51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" y="4"/>
                        <a:ext cx="194733" cy="1587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 bwMode="auto">
          <a:xfrm>
            <a:off x="529169" y="290519"/>
            <a:ext cx="11133667" cy="59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 lvl="0"/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title</a:t>
            </a:r>
            <a:r>
              <a:rPr lang="nb-NO" noProof="0"/>
              <a:t> style</a:t>
            </a:r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5855682" y="6576892"/>
            <a:ext cx="461433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pPr defTabSz="609570"/>
            <a:fld id="{36A1E9A0-255F-48AA-8F8C-9F06434D4319}" type="slidenum">
              <a:rPr lang="nb-NO" smtClean="0">
                <a:solidFill>
                  <a:srgbClr val="333333"/>
                </a:solidFill>
              </a:rPr>
              <a:pPr defTabSz="609570"/>
              <a:t>‹#›</a:t>
            </a:fld>
            <a:endParaRPr lang="nb-NO">
              <a:solidFill>
                <a:srgbClr val="333333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525587" y="1115399"/>
            <a:ext cx="11138876" cy="26096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sz="1600" b="1" smtClean="0"/>
            </a:lvl1pPr>
          </a:lstStyle>
          <a:p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subtitle</a:t>
            </a:r>
            <a:r>
              <a:rPr lang="nb-NO" noProof="0"/>
              <a:t>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25587" y="1393828"/>
            <a:ext cx="11138876" cy="4924425"/>
          </a:xfrm>
          <a:prstGeom prst="rect">
            <a:avLst/>
          </a:prstGeom>
        </p:spPr>
        <p:txBody>
          <a:bodyPr wrap="square" lIns="0" tIns="0" rIns="0" bIns="0"/>
          <a:lstStyle>
            <a:lvl1pPr marL="180966" indent="-180966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467">
                <a:solidFill>
                  <a:schemeClr val="tx2"/>
                </a:solidFill>
              </a:defRPr>
            </a:lvl1pPr>
            <a:lvl2pPr marL="360346" indent="-1793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2pPr>
            <a:lvl3pPr marL="541312" indent="-171442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711165" indent="-1793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4pPr>
            <a:lvl5pPr marL="890544" indent="-1793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899956" indent="-179992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079946" indent="-179992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259938" indent="-179992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439928" indent="-179992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text</a:t>
            </a:r>
            <a:r>
              <a:rPr lang="nb-NO" noProof="0"/>
              <a:t> styles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894267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sktside_1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9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75"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9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719405" y="548682"/>
            <a:ext cx="10753195" cy="961813"/>
          </a:xfrm>
          <a:prstGeom prst="rect">
            <a:avLst/>
          </a:prstGeom>
        </p:spPr>
        <p:txBody>
          <a:bodyPr lIns="68580" tIns="34290" rIns="68580" bIns="34290" anchor="ctr" anchorCtr="0"/>
          <a:lstStyle>
            <a:lvl1pPr algn="l">
              <a:spcBef>
                <a:spcPts val="800"/>
              </a:spcBef>
              <a:defRPr sz="3200">
                <a:solidFill>
                  <a:schemeClr val="accent2"/>
                </a:solidFill>
                <a:latin typeface="Segoe UI"/>
                <a:cs typeface="Segoe U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719405" y="1700808"/>
            <a:ext cx="10753195" cy="4608512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marL="345582" indent="-287986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/>
              <a:buChar char="•"/>
              <a:defRPr sz="2133" baseline="0">
                <a:solidFill>
                  <a:schemeClr val="accent2"/>
                </a:solidFill>
                <a:latin typeface="Segoe UI"/>
              </a:defRPr>
            </a:lvl1pPr>
            <a:lvl2pPr marL="959952" indent="-287986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/>
              <a:buChar char="•"/>
              <a:defRPr sz="1600">
                <a:solidFill>
                  <a:schemeClr val="accent2"/>
                </a:solidFill>
                <a:latin typeface="Segoe UI"/>
              </a:defRPr>
            </a:lvl2pPr>
            <a:lvl3pPr marL="1439928" indent="-287986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accent6"/>
              </a:buClr>
              <a:buSzPct val="110000"/>
              <a:buFont typeface="Arial"/>
              <a:buChar char="•"/>
              <a:tabLst>
                <a:tab pos="1928648" algn="l"/>
              </a:tabLst>
              <a:defRPr sz="1333">
                <a:solidFill>
                  <a:schemeClr val="accent2"/>
                </a:solidFill>
                <a:latin typeface="Segoe UI"/>
              </a:defRPr>
            </a:lvl3pPr>
            <a:lvl4pPr marL="2357236" indent="-465576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ct val="125000"/>
              <a:buFont typeface="Wingdings" charset="2"/>
              <a:buChar char="§"/>
              <a:defRPr sz="1867"/>
            </a:lvl4pPr>
            <a:lvl5pPr marL="2857255" indent="-465576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ct val="125000"/>
              <a:buFont typeface="Wingdings" charset="2"/>
              <a:buChar char="§"/>
              <a:defRPr sz="1600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3721214319"/>
      </p:ext>
    </p:extLst>
  </p:cSld>
  <p:clrMapOvr>
    <a:masterClrMapping/>
  </p:clrMapOvr>
  <p:transition spd="med" advClick="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93484" y="765175"/>
            <a:ext cx="11184000" cy="969282"/>
          </a:xfrm>
        </p:spPr>
        <p:txBody>
          <a:bodyPr>
            <a:normAutofit/>
          </a:bodyPr>
          <a:lstStyle>
            <a:lvl1pPr marL="0" indent="0">
              <a:buNone/>
              <a:defRPr sz="2444" b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text</a:t>
            </a:r>
            <a:r>
              <a:rPr lang="nb-NO"/>
              <a:t> styles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93484" y="295684"/>
            <a:ext cx="11184000" cy="4694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title</a:t>
            </a:r>
            <a:r>
              <a:rPr lang="nb-NO"/>
              <a:t> style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494400" y="1810800"/>
            <a:ext cx="11184000" cy="4536000"/>
          </a:xfrm>
        </p:spPr>
        <p:txBody>
          <a:bodyPr/>
          <a:lstStyle>
            <a:lvl1pPr marL="146610" indent="-146610">
              <a:buFont typeface="Arial" panose="020B0604020202020204" pitchFamily="34" charset="0"/>
              <a:buChar char="•"/>
              <a:defRPr>
                <a:solidFill>
                  <a:srgbClr val="575757"/>
                </a:solidFill>
              </a:defRPr>
            </a:lvl1pPr>
            <a:lvl2pPr marL="322542" indent="-146610">
              <a:buFont typeface="Arial" pitchFamily="34" charset="0"/>
              <a:buChar char="−"/>
              <a:defRPr baseline="0">
                <a:solidFill>
                  <a:srgbClr val="575757"/>
                </a:solidFill>
              </a:defRPr>
            </a:lvl2pPr>
            <a:lvl3pPr>
              <a:defRPr sz="1303" i="0" baseline="0">
                <a:solidFill>
                  <a:srgbClr val="575757"/>
                </a:solidFill>
              </a:defRPr>
            </a:lvl3pPr>
            <a:lvl4pPr>
              <a:defRPr sz="1140" baseline="0">
                <a:solidFill>
                  <a:srgbClr val="575757"/>
                </a:solidFill>
              </a:defRPr>
            </a:lvl4pPr>
            <a:lvl5pPr>
              <a:defRPr sz="1140" baseline="0">
                <a:solidFill>
                  <a:srgbClr val="575757"/>
                </a:solidFill>
              </a:defRPr>
            </a:lvl5pPr>
            <a:lvl6pPr>
              <a:defRPr sz="1140"/>
            </a:lvl6pPr>
          </a:lstStyle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text</a:t>
            </a:r>
            <a:r>
              <a:rPr lang="nb-NO"/>
              <a:t> styles</a:t>
            </a:r>
          </a:p>
          <a:p>
            <a:pPr lvl="1"/>
            <a:r>
              <a:rPr lang="nb-NO"/>
              <a:t>Second </a:t>
            </a:r>
            <a:r>
              <a:rPr lang="nb-NO" err="1"/>
              <a:t>level</a:t>
            </a:r>
            <a:endParaRPr lang="nb-NO"/>
          </a:p>
          <a:p>
            <a:pPr lvl="2"/>
            <a:r>
              <a:rPr lang="nb-NO"/>
              <a:t>Third </a:t>
            </a:r>
            <a:r>
              <a:rPr lang="nb-NO" err="1"/>
              <a:t>level</a:t>
            </a:r>
            <a:endParaRPr lang="nb-NO"/>
          </a:p>
          <a:p>
            <a:pPr lvl="3"/>
            <a:r>
              <a:rPr lang="nb-NO" err="1"/>
              <a:t>Fourth</a:t>
            </a:r>
            <a:r>
              <a:rPr lang="nb-NO"/>
              <a:t> </a:t>
            </a:r>
            <a:r>
              <a:rPr lang="nb-NO" err="1"/>
              <a:t>level</a:t>
            </a:r>
            <a:endParaRPr lang="nb-NO"/>
          </a:p>
          <a:p>
            <a:pPr lvl="4"/>
            <a:r>
              <a:rPr lang="nb-NO"/>
              <a:t>Fifth </a:t>
            </a:r>
            <a:r>
              <a:rPr lang="nb-NO" err="1"/>
              <a:t>level</a:t>
            </a:r>
            <a:endParaRPr lang="nb-NO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5972182" y="6398349"/>
            <a:ext cx="247639" cy="252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652" b="0">
                <a:solidFill>
                  <a:srgbClr val="8C8C8C"/>
                </a:solidFill>
              </a:defRPr>
            </a:lvl1pPr>
          </a:lstStyle>
          <a:p>
            <a:fld id="{95CC1D26-A9BD-4BDE-BDD9-08EDBAE9686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25466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69900" y="402588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500"/>
            </a:lvl1pPr>
          </a:lstStyle>
          <a:p>
            <a:r>
              <a:rPr lang="nb-NO" noProof="0" dirty="0"/>
              <a:t>Click to edit Master title style</a:t>
            </a:r>
            <a:endParaRPr lang="nb-NO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90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5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nb-NO" noProof="0" dirty="0"/>
              <a:t>Click to add subtitle</a:t>
            </a:r>
            <a:endParaRPr lang="nb-NO"/>
          </a:p>
        </p:txBody>
      </p:sp>
      <p:sp>
        <p:nvSpPr>
          <p:cNvPr id="14" name="Text Placeholder 18"/>
          <p:cNvSpPr>
            <a:spLocks noGrp="1"/>
          </p:cNvSpPr>
          <p:nvPr>
            <p:ph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noProof="0" dirty="0"/>
              <a:t>Edit Master text styles</a:t>
            </a:r>
            <a:endParaRPr lang="nb-NO"/>
          </a:p>
          <a:p>
            <a:pPr lvl="1"/>
            <a:r>
              <a:rPr lang="nb-NO" noProof="0" dirty="0"/>
              <a:t>Second level</a:t>
            </a:r>
            <a:endParaRPr lang="nb-NO"/>
          </a:p>
          <a:p>
            <a:pPr lvl="2"/>
            <a:r>
              <a:rPr lang="nb-NO" noProof="0" dirty="0"/>
              <a:t>Third level</a:t>
            </a:r>
            <a:endParaRPr lang="nb-NO"/>
          </a:p>
          <a:p>
            <a:pPr lvl="3"/>
            <a:r>
              <a:rPr lang="nb-NO" noProof="0" dirty="0"/>
              <a:t>Fourth level</a:t>
            </a:r>
            <a:endParaRPr lang="nb-NO"/>
          </a:p>
          <a:p>
            <a:pPr lvl="4"/>
            <a:r>
              <a:rPr lang="nb-NO" noProof="0" dirty="0"/>
              <a:t>Fifth level</a:t>
            </a:r>
            <a:endParaRPr lang="nb-NO"/>
          </a:p>
        </p:txBody>
      </p:sp>
      <p:sp>
        <p:nvSpPr>
          <p:cNvPr id="2" name="Footer Placeholder"/>
          <p:cNvSpPr>
            <a:spLocks noGrp="1"/>
          </p:cNvSpPr>
          <p:nvPr>
            <p:ph type="ftr" sz="quarter" idx="14"/>
          </p:nvPr>
        </p:nvSpPr>
        <p:spPr>
          <a:xfrm>
            <a:off x="4064000" y="6248400"/>
            <a:ext cx="6400800" cy="4572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558793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016002" y="849630"/>
            <a:ext cx="10562167" cy="114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981200"/>
            <a:ext cx="1056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6000" y="64008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fld id="{A5A1E433-C1A5-42D5-AF9C-C32E1CCAF4D7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91284" y="64008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fld id="{D48ADBFF-1D56-4531-8DFD-8B6FC0906113}" type="slidenum">
              <a:rPr lang="en-GB" smtClean="0"/>
              <a:t>‹#›</a:t>
            </a:fld>
            <a:endParaRPr lang="en-GB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3" y="161926"/>
            <a:ext cx="2948516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2" r:id="rId10"/>
    <p:sldLayoutId id="2147483674" r:id="rId11"/>
    <p:sldLayoutId id="2147483675" r:id="rId12"/>
    <p:sldLayoutId id="2147483676" r:id="rId13"/>
    <p:sldLayoutId id="2147483681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thenounproject.com/term/goal/1887836" TargetMode="External"/><Relationship Id="rId13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hyperlink" Target="https://thenounproject.com/term/process/105786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5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7.png"/><Relationship Id="rId10" Type="http://schemas.openxmlformats.org/officeDocument/2006/relationships/hyperlink" Target="https://thenounproject.com/term/magnifying-glass/1962479" TargetMode="Externa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Relationship Id="rId14" Type="http://schemas.openxmlformats.org/officeDocument/2006/relationships/hyperlink" Target="https://thenounproject.com/term/planning/476602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hyperlink" Target="https://thenounproject.com/term/vote/1893224" TargetMode="External"/><Relationship Id="rId3" Type="http://schemas.openxmlformats.org/officeDocument/2006/relationships/tags" Target="../tags/tag4.xml"/><Relationship Id="rId7" Type="http://schemas.openxmlformats.org/officeDocument/2006/relationships/image" Target="../media/image3.emf"/><Relationship Id="rId12" Type="http://schemas.openxmlformats.org/officeDocument/2006/relationships/image" Target="../media/image10.png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11" Type="http://schemas.openxmlformats.org/officeDocument/2006/relationships/hyperlink" Target="https://thenounproject.com/term/group/1893211" TargetMode="External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7.xml"/><Relationship Id="rId9" Type="http://schemas.openxmlformats.org/officeDocument/2006/relationships/hyperlink" Target="https://thenounproject.com/term/flag/654978" TargetMode="External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3.emf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3.emf"/><Relationship Id="rId2" Type="http://schemas.openxmlformats.org/officeDocument/2006/relationships/tags" Target="../tags/tag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4.bin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3.emf"/><Relationship Id="rId2" Type="http://schemas.openxmlformats.org/officeDocument/2006/relationships/tags" Target="../tags/tag9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tags" Target="../tags/tag35.xml"/><Relationship Id="rId21" Type="http://schemas.openxmlformats.org/officeDocument/2006/relationships/tags" Target="../tags/tag30.xml"/><Relationship Id="rId34" Type="http://schemas.openxmlformats.org/officeDocument/2006/relationships/tags" Target="../tags/tag43.xml"/><Relationship Id="rId42" Type="http://schemas.openxmlformats.org/officeDocument/2006/relationships/tags" Target="../tags/tag51.xml"/><Relationship Id="rId47" Type="http://schemas.openxmlformats.org/officeDocument/2006/relationships/tags" Target="../tags/tag56.xml"/><Relationship Id="rId50" Type="http://schemas.openxmlformats.org/officeDocument/2006/relationships/tags" Target="../tags/tag59.xml"/><Relationship Id="rId55" Type="http://schemas.openxmlformats.org/officeDocument/2006/relationships/tags" Target="../tags/tag64.xml"/><Relationship Id="rId63" Type="http://schemas.openxmlformats.org/officeDocument/2006/relationships/tags" Target="../tags/tag72.xml"/><Relationship Id="rId68" Type="http://schemas.openxmlformats.org/officeDocument/2006/relationships/image" Target="../media/image3.emf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6" Type="http://schemas.openxmlformats.org/officeDocument/2006/relationships/tags" Target="../tags/tag25.xml"/><Relationship Id="rId29" Type="http://schemas.openxmlformats.org/officeDocument/2006/relationships/tags" Target="../tags/tag38.xml"/><Relationship Id="rId11" Type="http://schemas.openxmlformats.org/officeDocument/2006/relationships/tags" Target="../tags/tag20.xml"/><Relationship Id="rId24" Type="http://schemas.openxmlformats.org/officeDocument/2006/relationships/tags" Target="../tags/tag33.xml"/><Relationship Id="rId32" Type="http://schemas.openxmlformats.org/officeDocument/2006/relationships/tags" Target="../tags/tag41.xml"/><Relationship Id="rId37" Type="http://schemas.openxmlformats.org/officeDocument/2006/relationships/tags" Target="../tags/tag46.xml"/><Relationship Id="rId40" Type="http://schemas.openxmlformats.org/officeDocument/2006/relationships/tags" Target="../tags/tag49.xml"/><Relationship Id="rId45" Type="http://schemas.openxmlformats.org/officeDocument/2006/relationships/tags" Target="../tags/tag54.xml"/><Relationship Id="rId53" Type="http://schemas.openxmlformats.org/officeDocument/2006/relationships/tags" Target="../tags/tag62.xml"/><Relationship Id="rId58" Type="http://schemas.openxmlformats.org/officeDocument/2006/relationships/tags" Target="../tags/tag67.xml"/><Relationship Id="rId66" Type="http://schemas.openxmlformats.org/officeDocument/2006/relationships/notesSlide" Target="../notesSlides/notesSlide8.xml"/><Relationship Id="rId5" Type="http://schemas.openxmlformats.org/officeDocument/2006/relationships/tags" Target="../tags/tag14.xml"/><Relationship Id="rId61" Type="http://schemas.openxmlformats.org/officeDocument/2006/relationships/tags" Target="../tags/tag70.xml"/><Relationship Id="rId19" Type="http://schemas.openxmlformats.org/officeDocument/2006/relationships/tags" Target="../tags/tag28.xml"/><Relationship Id="rId14" Type="http://schemas.openxmlformats.org/officeDocument/2006/relationships/tags" Target="../tags/tag23.xml"/><Relationship Id="rId22" Type="http://schemas.openxmlformats.org/officeDocument/2006/relationships/tags" Target="../tags/tag31.xml"/><Relationship Id="rId27" Type="http://schemas.openxmlformats.org/officeDocument/2006/relationships/tags" Target="../tags/tag36.xml"/><Relationship Id="rId30" Type="http://schemas.openxmlformats.org/officeDocument/2006/relationships/tags" Target="../tags/tag39.xml"/><Relationship Id="rId35" Type="http://schemas.openxmlformats.org/officeDocument/2006/relationships/tags" Target="../tags/tag44.xml"/><Relationship Id="rId43" Type="http://schemas.openxmlformats.org/officeDocument/2006/relationships/tags" Target="../tags/tag52.xml"/><Relationship Id="rId48" Type="http://schemas.openxmlformats.org/officeDocument/2006/relationships/tags" Target="../tags/tag57.xml"/><Relationship Id="rId56" Type="http://schemas.openxmlformats.org/officeDocument/2006/relationships/tags" Target="../tags/tag65.xml"/><Relationship Id="rId64" Type="http://schemas.openxmlformats.org/officeDocument/2006/relationships/tags" Target="../tags/tag73.xml"/><Relationship Id="rId8" Type="http://schemas.openxmlformats.org/officeDocument/2006/relationships/tags" Target="../tags/tag17.xml"/><Relationship Id="rId51" Type="http://schemas.openxmlformats.org/officeDocument/2006/relationships/tags" Target="../tags/tag60.xml"/><Relationship Id="rId3" Type="http://schemas.openxmlformats.org/officeDocument/2006/relationships/tags" Target="../tags/tag12.xml"/><Relationship Id="rId12" Type="http://schemas.openxmlformats.org/officeDocument/2006/relationships/tags" Target="../tags/tag21.xml"/><Relationship Id="rId17" Type="http://schemas.openxmlformats.org/officeDocument/2006/relationships/tags" Target="../tags/tag26.xml"/><Relationship Id="rId25" Type="http://schemas.openxmlformats.org/officeDocument/2006/relationships/tags" Target="../tags/tag34.xml"/><Relationship Id="rId33" Type="http://schemas.openxmlformats.org/officeDocument/2006/relationships/tags" Target="../tags/tag42.xml"/><Relationship Id="rId38" Type="http://schemas.openxmlformats.org/officeDocument/2006/relationships/tags" Target="../tags/tag47.xml"/><Relationship Id="rId46" Type="http://schemas.openxmlformats.org/officeDocument/2006/relationships/tags" Target="../tags/tag55.xml"/><Relationship Id="rId59" Type="http://schemas.openxmlformats.org/officeDocument/2006/relationships/tags" Target="../tags/tag68.xml"/><Relationship Id="rId67" Type="http://schemas.openxmlformats.org/officeDocument/2006/relationships/oleObject" Target="../embeddings/oleObject6.bin"/><Relationship Id="rId20" Type="http://schemas.openxmlformats.org/officeDocument/2006/relationships/tags" Target="../tags/tag29.xml"/><Relationship Id="rId41" Type="http://schemas.openxmlformats.org/officeDocument/2006/relationships/tags" Target="../tags/tag50.xml"/><Relationship Id="rId54" Type="http://schemas.openxmlformats.org/officeDocument/2006/relationships/tags" Target="../tags/tag63.xml"/><Relationship Id="rId62" Type="http://schemas.openxmlformats.org/officeDocument/2006/relationships/tags" Target="../tags/tag71.xml"/><Relationship Id="rId1" Type="http://schemas.openxmlformats.org/officeDocument/2006/relationships/vmlDrawing" Target="../drawings/vmlDrawing7.vml"/><Relationship Id="rId6" Type="http://schemas.openxmlformats.org/officeDocument/2006/relationships/tags" Target="../tags/tag15.xml"/><Relationship Id="rId15" Type="http://schemas.openxmlformats.org/officeDocument/2006/relationships/tags" Target="../tags/tag24.xml"/><Relationship Id="rId23" Type="http://schemas.openxmlformats.org/officeDocument/2006/relationships/tags" Target="../tags/tag32.xml"/><Relationship Id="rId28" Type="http://schemas.openxmlformats.org/officeDocument/2006/relationships/tags" Target="../tags/tag37.xml"/><Relationship Id="rId36" Type="http://schemas.openxmlformats.org/officeDocument/2006/relationships/tags" Target="../tags/tag45.xml"/><Relationship Id="rId49" Type="http://schemas.openxmlformats.org/officeDocument/2006/relationships/tags" Target="../tags/tag58.xml"/><Relationship Id="rId57" Type="http://schemas.openxmlformats.org/officeDocument/2006/relationships/tags" Target="../tags/tag66.xml"/><Relationship Id="rId10" Type="http://schemas.openxmlformats.org/officeDocument/2006/relationships/tags" Target="../tags/tag19.xml"/><Relationship Id="rId31" Type="http://schemas.openxmlformats.org/officeDocument/2006/relationships/tags" Target="../tags/tag40.xml"/><Relationship Id="rId44" Type="http://schemas.openxmlformats.org/officeDocument/2006/relationships/tags" Target="../tags/tag53.xml"/><Relationship Id="rId52" Type="http://schemas.openxmlformats.org/officeDocument/2006/relationships/tags" Target="../tags/tag61.xml"/><Relationship Id="rId60" Type="http://schemas.openxmlformats.org/officeDocument/2006/relationships/tags" Target="../tags/tag69.xml"/><Relationship Id="rId65" Type="http://schemas.openxmlformats.org/officeDocument/2006/relationships/slideLayout" Target="../slideLayouts/slideLayout14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3" Type="http://schemas.openxmlformats.org/officeDocument/2006/relationships/tags" Target="../tags/tag22.xml"/><Relationship Id="rId18" Type="http://schemas.openxmlformats.org/officeDocument/2006/relationships/tags" Target="../tags/tag27.xml"/><Relationship Id="rId39" Type="http://schemas.openxmlformats.org/officeDocument/2006/relationships/tags" Target="../tags/tag4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7" Type="http://schemas.openxmlformats.org/officeDocument/2006/relationships/image" Target="../media/image3.emf"/><Relationship Id="rId2" Type="http://schemas.openxmlformats.org/officeDocument/2006/relationships/tags" Target="../tags/tag7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7.bin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2407156" y="2300555"/>
            <a:ext cx="7852109" cy="1127961"/>
          </a:xfrm>
        </p:spPr>
        <p:txBody>
          <a:bodyPr/>
          <a:lstStyle/>
          <a:p>
            <a:r>
              <a:rPr lang="nb-NO" sz="4000" dirty="0" err="1"/>
              <a:t>Worksshop</a:t>
            </a:r>
            <a:r>
              <a:rPr lang="nb-NO" sz="4000" dirty="0"/>
              <a:t> 5 </a:t>
            </a:r>
            <a:br>
              <a:rPr lang="nb-NO" sz="4000" dirty="0"/>
            </a:br>
            <a:r>
              <a:rPr lang="nb-NO" sz="4000" dirty="0"/>
              <a:t>– planlegge pilotering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809272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0E12F4-83F9-4C1F-A95A-24CC44429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Arial"/>
              </a:rPr>
              <a:t>Tips til forberedelse kartlegging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A672FE1-9C1C-4B41-B993-22B03A2B2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1145" indent="-271145"/>
            <a:r>
              <a:rPr lang="nb-NO" dirty="0">
                <a:cs typeface="Arial"/>
              </a:rPr>
              <a:t>Rigg rommet på forhånd</a:t>
            </a:r>
          </a:p>
          <a:p>
            <a:pPr marL="271145" indent="-271145"/>
            <a:r>
              <a:rPr lang="nb-NO" dirty="0">
                <a:cs typeface="Arial"/>
              </a:rPr>
              <a:t>Sett opp bord</a:t>
            </a:r>
          </a:p>
          <a:p>
            <a:pPr marL="271145" indent="-271145"/>
            <a:r>
              <a:rPr lang="nb-NO" dirty="0">
                <a:cs typeface="Arial"/>
              </a:rPr>
              <a:t>Bestill kaffe og frukt/boller</a:t>
            </a:r>
          </a:p>
          <a:p>
            <a:pPr marL="271145" indent="-271145"/>
            <a:r>
              <a:rPr lang="nb-NO" dirty="0">
                <a:cs typeface="Arial"/>
              </a:rPr>
              <a:t>Møt opp i god tid </a:t>
            </a:r>
          </a:p>
          <a:p>
            <a:pPr marL="271145" indent="-271145"/>
            <a:r>
              <a:rPr lang="nb-NO" dirty="0" err="1">
                <a:cs typeface="Arial"/>
              </a:rPr>
              <a:t>Print</a:t>
            </a:r>
            <a:r>
              <a:rPr lang="nb-NO" dirty="0">
                <a:cs typeface="Arial"/>
              </a:rPr>
              <a:t> opp materiell, aktivitetsoversikt og prosessbeskrivelse til å dele ut under møtet</a:t>
            </a:r>
          </a:p>
        </p:txBody>
      </p:sp>
    </p:spTree>
    <p:extLst>
      <p:ext uri="{BB962C8B-B14F-4D97-AF65-F5344CB8AC3E}">
        <p14:creationId xmlns:p14="http://schemas.microsoft.com/office/powerpoint/2010/main" val="853426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88850721"/>
              </p:ext>
            </p:extLst>
          </p:nvPr>
        </p:nvGraphicFramePr>
        <p:xfrm>
          <a:off x="3048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3431704" y="548680"/>
            <a:ext cx="5112568" cy="7920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4000" b="1" dirty="0">
                <a:latin typeface="Arial" charset="0"/>
                <a:ea typeface="ヒラギノ角ゴ Pro W3" charset="-128"/>
                <a:cs typeface="ヒラギノ角ゴ Pro W3" charset="-128"/>
              </a:rPr>
              <a:t>Agenda workshop </a:t>
            </a:r>
            <a:r>
              <a:rPr lang="nb-NO" sz="4000" b="1" dirty="0">
                <a:latin typeface="Arial" charset="0"/>
                <a:ea typeface="ヒラギノ角ゴ Pro W3" charset="-128"/>
                <a:cs typeface="Arial"/>
              </a:rPr>
              <a:t>5</a:t>
            </a:r>
            <a:endParaRPr lang="en-GB" sz="4000" b="1" dirty="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5364" name="Picture 4" descr="https://static.thenounproject.com/png/1887836-200.png">
            <a:hlinkClick r:id="rId8" tooltip="goal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72" y="1700808"/>
            <a:ext cx="72008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10" descr="data:image/png;base64,%20iVBORw0KGgoAAAANSUhEUgAAAP0AAAD+CAYAAAGGpjPEAAAAAXNSR0IArs4c6QAAAARnQU1BAACxjwv8YQUAAAAJcEhZcwAADsMAAA7DAcdvqGQAAH+NSURBVHhe7V0HeBzF2d6ZvaZilSuSZYyNjWmm904IEAgl/08CpgUC5Cd0QrFVDAFhmiXZpncIhNACDgkt1IQWOpiOacbGFMuS7k5y00l3tzP/++3uySfp7nRN0tne93n2bnd2d3b26zM7RRltMPPfRKPN3MkRs6LmzujA663TzN0hwc1/3FR/mrmbB6h9+Y44PJ66R83dtJCwpBMnNroSbbFzif5Twef7k/T5LsFWd7KZlBxud2OZudsPVVUzq83dlBhIAbe7bry5qwPycZy5qyNvvKI3NHf74PHUPxUMtvxoHsbwkPmvY1ABgkGlB2+x3NzaY/uapn1sXjIIeKs/dHRczXy+i/sVgjHxnrkbBzZA9VOgpuYir7nbh8rK+nJztw/QoL4He70N/QqBwn9l7ia8d1BpSAZUVVthHvZDR8dVSUtPD/b7m/TzJHR6YhJIGcG1zYnZn4sQer0zUz44Hj7fZfq1CSlgs4Ummod90DTmCQSaXzEPkwLs6JJSfm8csc1xTz81pQd3dFzBqLB+/2w2yPYHg7NW4u9T2icZaG291k/7MUCXjxZCudE87ANEy+P3tzjx8BcCgZZjKA2FWaifjIOUPcLYM959SDX0+RpL4zchmAsPGDdww6VDUicRkgpVMhAF8LfMOFoLKdl1EKzdIfWPokB9FEDaVP0CE+SoQK19pVTfIBaYyfkDFcDcTciCgZ6yXwmqquq2NXezBlg0F299CO0nowBkRTUPhwegQgf9Z0QBXPwZ/q43jnKBgEYU39XRMQuqNkoUiCEdCuTNG2aLfkLo810KOxK+mTH7uTG7T25WyuitjNnOJo9HaWTFpBR3ce6EF7yCjRnT4HE45Hfwfo/hnU4G2UH+2p2k5E/j8lehdsdJuZa9sI4XmrtrAd/9sLmrg5yLz1ffYB7qoMLAJ2xnHuoAScX48RcWmYc6QPqwudsHXPeuuZs9kEm/aIaAh91k7vYB131i7vYBVjSho0oqA6AIyDkQbBDpwJpzzd04qAnsyRBVhYGBBN7i8IF+3eOp3SLe5Rrx3jQ1Pg3X/Jz+B1x3ibk7CP2EkAoBYTmRMfkACZKRNlNCuE5F+r1r0+pxnTybMXYrpSHSmaCqcjHS6hlTYQmbSAj3BYEfx303Ib9Lh9R9WK9+Roge4vE0nGQe6jCFsF9gAkoNqgUNjA0J8aFZAsh+lEgGn69hmrnbB2jKdeZuHyA/gwLYIYTw8rRMI3S/29ztA8jeL2AhQO8HqaGiRMx/C/0Rx/tRbBtIVK3KBTU1jcXmbnqoqkosodmgtHSmz9zNDLGKQq4gC2rupoU+GYhVGMizqWrZoMIsXTqrx9xNCSoArN6/zEMyaD9BWasYc9kofzN5MGIUQAYBPWEAkFGCmu5gxFNgoGwhj0F1zrxERIlMLwGV0CPMXR3wG4Nqx4MKgApGFHZbbxPA2/Ttw6F8ZF7SDwbrrmG45g4zKQ5sR3NnaCQSQmT6tbmbFCjkH8xdcsVXxbMA+/8wd3XEu+gYBgkheUHEhGbqWoCc74OEu5qH/QDXe6HfP0d3SnjoXMYc0/UTCSEVu13zLlvW1F/WchVCeMArzN0hQfGDuZuQAl2cSwQT/YEq1z3JKBADCn8BApALsEtVfIVzdlJHR3OStiUy/XFmO10ZwEOoEWvZ4G36Aeb5PhlIXdc0fM9Qasji2wZoQ9rLA9sGaENWCVVxKKT0gMh4M3O3D2BRhc9Xt5d52Ach0ns+NGUXsMbR0aH0ryckYkE2SMSCqqorkuYdJ4SXQv16+9V6sgEosTFU8hnapwK0t7d8Snl3dFyZyg/kNR5g5eWNFbQTowAVgP4TQS8VpPhbxPiz9ZQcATU8EJXP42k/bQoMF9KhQF68YS7oIwvYsAhs+Bgk3BZVsYsgSE9Dosl/P01ktdm0g9ra5n3m9VJ7QeQviP1PKCkpKqdAheqQQoTvRLXs9FjTG721lOFb4VfOFqL3arxrCaUnaxsYVLuBvg/wCY0cBeo0D3RQ9DQ46Kg9ghyaeajD7a4939xNjESt2wMzIaAAL5q7fQDl/mzu9qG6un4Tc3dImDKQnoAirjvI3I0D+x9zpw+aplDTTGYAG+40d+lN9RovKqN9jQ9erxF2wen0eUSiErWul5Y29n3YIGq63X/ayjzUMbDtIR59ldKSkn0eKy7eu7yoaJ9bQZg/hUKvv19cvM87xcV7CaQ9Axd9YHf3G9+XlOz3I65bhe01VdXKIHSry8r2WFNcvG9rcfF+CFqu5qHQax1UuJKSfb9DHh/FPmQkBS5+wNztA9IGVbHA7zXmbh8GCqHbXbfbwDeurKw91twdBF0GoCq/1Y/6I0GVnb1m7vRBymi/YDQYbHlX08J9EQ+hs3POI/hLSAW9AKj36wdDQ64yd+Igu8ydPtjtzkHtAz7f2bodsFBo6CcXqGHtgKQP0xeJkQFjHGKqNUOb+7Uc5xmNfKjvnaMJWKAPqqunV5mHecMgywDzR0qNOvSoByompC4BHR2rXIpyU6+ZOLzIV/0gHwDnH42vZ6SC8dGkMSPOJfQNsUoy7VN/A1VVutjgT9xJIFEv0T5A2LczHZnROBVKJ2pV1SzZ3t7Y91xypLHPUIlABEDoeV98m1cMNTWnF0ej3jWwWcfBPpCv6wMkuQ1/7ajMp6gbJ0G8BFCsAw4kbK5IBPqSgIen1ZaWDpJJQGXlzL0TfRAYCJQlpTSnKy4M9ekx6WxgdD+HjxcI4a+Pw8kKRJKCFz0O529PVYWKgXOByoZ6qnmYAlm4tHRsAHXrwMsN2Xw3FNzuGQchn0HGDWnXghgCRLk/sQ04zzkUoRDNH4x7M/9Ekw4BysvPr0AhU30A02G61qQ6HgPyOiORdECqqM0z6UtADZ6i4BvXXErtXWPHzpyKfD6ltlCyEeZlmWE0bQCqtJclasjNHfRdt0GCQP0+oyTkTLwXIAJwHloCK+zRTw4BIoAQ4umhmlKHgsFRdoWiiM2lTGyrAoE5Q0rgQJBExneEG5IARDmPZ/JCxlCMOOBIhXuiatcSI6UfbgfB+r4/ezwztzR300IgMPtLc5dUI6EbhJQtRCX5WGr4MpMSAoTs11GGavZ+v92e8pNiPo0g9fZCIZ41D4cErn0eeq93OyAQAZA2yAgSAWINb6lABDB3dRhNG2u/y2Yd77a2RlA3ZmSEvk61JersV0hIQwVyA3kLu93ZL0obCprGjunsbNY/KuZDBaCuLyAPk9lMhX1K0LoWh3RUYKSQiQokigsGqsBA9OOyz1d/t5TyJCnZUjOpIADujYW2jonv8ZlIAsx6R793IgLEG8GUKPD2gG+oj555ODwSQCALjPp30mbMkQYkkhzwm8Fgy31mko5hkYB1CcMmAWshGXzmfojq3NC/r4LB2YM6wxKoESIUstFX2xJw5POOjrnfGmf6o7T0Im9RkWMX1N1VcPVDRHGDeoITqDsi53wHuM+wpinvrVjR1O+LUAykEvi7A/bB7LRPtsL+iKZFjuK839fnv0EC0nf3oCwqFvWXmYf9QOegInojPjVkuN31v9ZPxGHKFKOWRl8I6NioqNQP6jVSWXnRxrEvCNToQvkNjNMJlZUz9jS/PjCf76K9jHrC6YM6c4DTqEon/waTFhKJ0EAguPkbEcI8TApw6PV03Cn19UGe1HqTEvTiiCo/MA+TYuCnmqEwQDSGvjcQaB7UhzgRUHe4Rcre/5iHSaFp0dvwN6i5ayCk1D4Lh+1HmYcpMLinTyr0I4CU4WZwLuW3RVPMfkK19RojJRFOtzPmopFb20NldjHSBoNEn3N2JufOU+Nd3EBAnX4Dkk6y27XFZlJCQJKukjL0jnmYFhIaQYj4D/gbD5J8h/9FcEM7MqaigGInhJEf6hcBBjEkWVlUiiTEmO0Amla4XA7Pjz/OChpXTVN9vs2jQkR7cQ1VX0O4bhvOHSU2Gy9pbZ2l98elvpbRqLZGiPBq+laPa0phMLdizObw+68hRuni6fVeUKMoRTCgGjXff4SyjcP1epcalC19Y5cMFAwl6qVMgHT0gjj6R356+erq6dvoJwaAzoEbv4rt64kJYNiSk13IZ1Ky68rLGyqNc6fbKc9kbo0+Sqd6VlpIJxJEoW9PxwiioM+mYwSpeor8fjIPk4KeiTxfNg+TIgcj2GhL55sgxOxMc3co3CxEz3xzPwWif4J0328epML7nKtpGGAJIpxN3drSQsZewERGVM4PRuGRFiysv0hSCVrbWDj6WAiln5+yJpctBtaXBWpRqHMXUq8QZvYJSD6QPWcgqLgJW1YjoYcbNAgOfn/gpAg5I87lySOqq10HmwcFBb9/1zfxt5FxlD/0vTxqaQe3t4fSGowz0vB63/8GsX3aH1HSxQCdr/0Z6AHRz73ekD8I1ETZ3YFAU99ImGEDVSYStbyMFnKuwKRAIbE4R0iW6dDEQe6DOG+zqWOXL5+tz3lASGeCnnisHchHg38vpy+sZp/YaaqiVILgd5odGSieSO3HifOpujGjvMcx5noY9X6oRyTKmMMmRMQfCDQPKb1Dch71+rbu7mgo3W3Nmp6Q8ZJU767f0uvt0UemENzuyed6vRX3mIfIO9To8Uw63TzMGHB/74J/d9K3Seo95ve32CkegHE8ndoFPXo/pAwwUOfx8sup5dY8HBJGK6zx8vlAMp3Hix2Jl0/6zZ4+x8d67SfDOqvzjLHH/P7mpGE4zbEjpfZ2omb4GArm5SFhM8zWm0PNpCHAhyy7EOwixpSkQ1/Sevm2tpJS0p90tvjGB4js5nihvhku8IJn4OVuNQ/7gLB6OgrZDE7CsPFn3O6GNCLNpDawD6qqBFAemsAoIdJ4efalwyE+x/838RvEbgVuXzQwHZUieAnDesNKf40X6muLDwRa7oBROts81AFigDs0pY/xAZIsO+eMurkcqF+QFOlUvuQ+yPt582BoDDR4yQAuroKrcpiHWYMMGjh/onnYBzKc1JU1mcGDRHVVVdUeaR4mBDWopnLTw6zzjXyowIM4DdwPTvdrJKVODKoqXzcPBwESVSGE+s9kjAJxPpay9+VUkwfk+PKzUnYddbtDW0QiPY+bh0lhEMB+GwrczzjFghvYgIT9cPz+b53RqGzHfQsrKujz9qMqpKgBxxK+vhME0kdDJ8Mgq0FiHx/hkZ/n3JHWzIgERFko1GK4oMxbX4xJDLRzOzqabzGTdBgfWVO67JSQMopNfAebM8lMSoyBOj/SQQ7d73anMYdlhsB7vAmJ6Gclh1nnMwfpOuf8L273jDS+2KYPcJ06WzDqomukFODLEwx3p/6dCABDuEWSLan/TgbGtB05D71lHqan87jpcBQmwWxGgyEE/wSGKCudHwg8+yNYwu1hvQZ2VhSMqdvHd2tLBJ+vYQp0/R3EEOan8dPtXm/lNzCE+vjjdF7+LkRfgya+ADbD7Qhs+hsiWFk1fnYG6tmtaUqleTgkEI+vjp/BNVmVlmzDUC9fVdUwWQj5b7zsZCMlw5dPBhBlVSBQBIrG6uqJQV+C4QGWUTc0MykpwGUJjo6jmWPMpGF9+UEYaO2TgV4+nQgvnb5A8Rj4yTl5hDf0QAd6eVj4uJ4e9PL11BFDR04Gr7y8t2Tg7CfxW8YzXo0wcnh59qbNJt8RoueDZFs43PMRBRiFiqx1Pl2Q2EvZszP0ech2QMYErnW+GT+gMVed1zTxOmr+NFUujKk+CvOvMZ0fdj8vZfhJvNZseIHGoTa4ycshKUPWBTIDq4jlj9JcAi95g3liMNI1eCOFTAxeVdWV/dIGG7z+KMgIL1tkal8S6ryiqAdwrpn960YPmhaNMOb4Il2dh4eRNL2xeZjAz/dHv5tJxIB27Cac7H2U4ICxnBiJKO743tr5ePk+QDfew8vrEz8VHvTgRJ8bLoZEOk8vb+7qSFvnwfEyxNVD9nweHdSQRGb0ySwdDBJ7wx0oJPoFAdTKbJzbb9M07ehgsLmvGTzvOk8tnWvWhOAPWdq1sOEGCh8VQpvT1TWv32ixvOr8uoa86vyGiA365fvpTDxg/DaHhaXJ1lYFAq7Xkg3hrqqasZ2UfAoqDX7o1qAZxGLweGieTHUSKho/BIMtb5vJg1BZWbeXzaaMQ55LENwsMJMHwTDOom/MoBBKVFUdj6EuEZcmqjnnF/n9iZusB708fSKy2WyvI5MfYGufxEv5YG2PESLSHgg097Xf+3x1pyqK/R4pI5+i0vAKY8omjDl/hfveAhH6JhN1u+uaVNVej9DzTVz3Pq7bmjH7gbjvQVzX95nK46mfj+ccjfQXcd0XuG53xmy7475GXNc3GS10+GNEfSB47xMoH8rID8RrbAVGfYPTicbyvIRyP2XuJwcK+guDooMn9sFDTzPO0YvXXpVslmS8xD1GiKzvv4KtVT8xAB5P3Wu4Th+vh2vasJ9wYAHSacTHc+a+hvuu1U8MAK4RyOcc8zAt9OM8MoD7MJYHSAQ8eBZu2Q0c+mXqdY3qv2dM3g8O1kLkkjZ14WVWQLLuAZcvSPVcatoSIjoL1+2D65IOIU9rloU49HEYL3YWxCjph0FCINDSyBj/JQqCa5MDBZyAl7oYeri9mZQQNps6hV5c0xR9Qtdk4Dw6CfE9iX/qsfOKdqvXG0ooGYkQL94zoDeHmftJAX1TnE4ljaEkjKZH/MI8SAhqLaIprmKTDSRDW1vnT9T5eCiAOOfAnpxnHg6JfjlKWZxU9OKxcmU4resKHX0vDx1t5rxn0IyrAwFrDs7b0xiWLslzJByOFgN90KAGCLf7vIRLlsXg8ZRPTqcbPAzeHSjfXPNwSPS9vN8/hyZj1QcJJwMM1M2o+f0LBu9mMykhcB3icPknVdX6BiYmAnz+tzCKV3JelHJyI84dX0IlG/Byb5hJCQHVON3v/y7tmRoHKBLbJebOBgJByjW4/BwYvSNA3T/hBRN2TIClfwJ6NwFW/moYvcdxnLAVGOk0l89i+ODL8NyVeLGEhDI8QvQfuK4ZRm8vXNdv8cEYqDyMiZMz+UY4SHcrKi6ZaLOJ78AXajX5EJyZiIduiv1eGJS+OjWIcSBj6r+NDkjKh7DaWyI7WHnlXRR0d+MqvVAXgGjXgXOtnEvKDx6Ab4T46y8gUN/MaT5fw6M4Nw0S8yOu/Qx57YDnjsULndLRsXamBRDtS5zbAvd/j2u/AoFpCKyXscg+HR1zU0rGQAwyoXa7hpBW7+YdxsPxUPY3g0ayX4c/iNjRpNd4aRoiToVDdEVDQpR+U03hhY40r/sMIetfkS/cKQkX65tUiIAXPsRIp3Wt+F9AKP0jKO4/Rb+gD1IPVSE1tPzQfSgjiC8QyqqJPqamD4j88cnEmSYNiHXnhOg9DA4k/ECJ62bHvrchdliG/D7XTwwA0p9EPqtpH/892BKGoHjOcmw04BnScZn0eBoSju7Es0IUeZqHaaGf2OMhQ0V4FNycDIO3+xDTRC4ApxeCM0fDRvRbPCweeN5PuAaVHLk/rks6vJxCaej9bZCaCqjUCWbyIJC98vudmUd4KAg9IeW4ehTwNqpsKEr4d2ZSQuC6nUHXE3t61JSTkNvtrs1ApN/YbFq/eaIHAgSiZR7OSvXiBrTZXm/voMnQk6Hv5fGA0xyOoiH9Nyy5Eg6raUxszpQ1a2annDKCxtRThNfWNm/QbN7xQLyOSHCQeRoEuOuLkV9KxsSjL0dwgLe2tqbsV2cgqowZ05vHgUhJtScO0CBwJz2ke10Ca78hIe7l06dsojWiBiN9DqSHfOdnwYIFCxY2JAwZZ6DacQPCoF8g0kg6mMsC6h6MlkdXL/f7Z79qJhY8UlTR6qN4IRo98LKmKac4HNGAEKXpBKUbHDhfLSMR9VRVtd9EjY6Iya8IBJoazdMFi4TMBOMXof6+KV5knN9/TcJPTxYSodHh9fZQu+QWdntkLA1vNdILEwkreYzJJUa9QktjpQYLMdTUrKLPERuBdit7euxptBaMLlKZ/XrO1SZa10zK8Cq8UMKJXi2QlVfsnDtgKWk+B+3bQCC09Ygte5QD0vLhXm+9YMzBpOzZn3M26h11CwWaJumDx40woAfj6PDYiq7rCtJkfp3GmIuraqQqXyMz1hd49IUN+DRFEUf4EyxzVcjYoBt2Cw3UVwzC9C9Y2u/hdltpo31sz3u9Df1Wys8H8qD5j6pe7/vvIKsdyP2ZiXkGU5Hz3YFAc7/phmi4MbTuS5x7GudoQd1+z/d4Gs5G3HKLokT/3NHRfJqZ3AcQ9TLcQr0HzvT7m+82kzNCbprfyD2e0MtwHfsZrJAB1LAui0bDD61YUaF/4nW7g8Wcl05DLHElnlNDr4gg42PEFbvnGlfkzHwasM5Y6GvGFBtevm8x4XwBDB7DmG0liPu+3794j3wM384nsmU+tHo+aEYDAv0VFd3jFy1Kl5GNNgjM9xAYEoSX8Ezqv5eV0uXT7LNMpqBIF6pqK+gxu5lDn/hkNec2MF6cAIvjS5/xhFnRQKBlHKzdkQjCD6BgnPI0T2YEy+cnATSapvTqSG9Gq/Thdi+oh8aXSBm5DLWDh83kjAE39wTy0GfQ9Hjen6cnZoh1mvk0ewYxCG7pQRwOcmE493vSMp+v/jozaUjg+lrqLQRTPge+9WHOFQRb9dHKyosPMS/JCYzJYwyyyzzUDGgheYlqOPulmZAR8unzfVIyPwqT76CP4+V8yHeB378EQU68z2+0VVWFPb29jt4VK2YNWrzeWE24rEzTSrqDwVn9hm8OBJg+Hc+Za5BE6+e/8f6XoBhXoQx4tvwVzvVN2Jupz8dznsFzDsX1h8Xnkw1QO9gDwknDXV6HK0DQmBlyZj5h6tRGR1tbd1r+PhrlHptN+QxEXB6JFO1mt3en1QwaCHzXPRzBHt7tcEQWT4PhQgh+aDDY9IJ5ahDAuKvAOBqhqmgaP6yz85pnM2W+1ztzX9z9Chj2KRiGGlL2gEWi7rl7odxHBYOz/2Gkpo+8MD8T0ESm4bBtCXZbA4GibYaammckQP6dMXUO7UsZPScQmDNodst4gB44z88yrcRS7E/MJNpHDeZ/OHc+IUS4B0/cNNkaaclQVnah2+Gww9raPfD7x+K5j5qnMsI6zXy3e+ZUVXV8LmXoFRCApgvMyeVAk/4EklxJZEF9+yQEVQ+YpxICdLkPjNf7iUKTTwwEmij2SBPUPrIAdGAb4+5eIeR+wWDRB8l7G09TKyomTYXVfB330AekNr/fNT7d3smJkAfm6xNVfcp50Rbp9i2Vkrq9Uqf+9GqGMKuKEGseAoP1xfiGGz5f3UzEL9cY5NGOQ1Secl1buIN7UMZTYT1wlGmtKwJ6rPVma/OIxeI0KEn/YGQc6lBx3dpl3+CKQJ/uTtD/Sc7lXemO1siZ+cPdyGMsKlzcCSKMeCMP3vsCkEivKcASQLPnZKDZIwtq7YTAoO4vz4RwbAJ6rdA0uXdnZ0vCgSKEgm/kcTqL855nuoAwX08DV2CSz2PM9gDcgvB6awc1ExcCaIV8uKlmlHkSzcYBI/xfVWWfocx9M/IPhNXIkwaCwZabjelN5EUwt3eBoBJBYsrh2KMNCAItwXg/ynuq19vQYqT2Rz7Nvr2iIjQus6bKoUGDdoVQlo+G2U8GaP+fGHNciUibHHI2ARethDwh0yg/c9xh9/m+DwsR+S4QWDJlIO3yyHxWPXyGRB+JDea7dkd0O/Sw7BEEgr1H8O7HQPgP7eho0qfJSAVYDfhgPpVzbbv4BcyzgTGZkqD1CZbCPSWYUImCcS9qUxrOu8D8/jWDnJmfKWi98J4eBw3dW4YCb2mkZg+aJd7hGPOJlGRw0nqdDEE1GBLq7imJ1jbPvJGnfiHy26oQmD/iPl/TWAlMHgISiWfnvsiE3a6giknVpfBTtPR/vjchwmCohqoUSzmAdl3EehLw6e0Lma13niYoljF31zuMAvNpfS54ScY2g0XqpbnyctlgQOaT5lvIHCPO/NbWWbREXSl8kN3vd+S6qfC1x8a3dllIHyMe8OUbPl/d0YriMLV/ONYpZpyaXFFdOgBVs0ET4hVIwAclTvbu+mQWhRHtr28YLuaXlTW6UYNhq1Y1JZ2Xay3zibktGc+du54EfOsfnE4RcLmcaY71y66KmxHzOS+o5d8LBCzfPZdGDClERjKzTZg6CZZTihFYDUdDyroLqS9Y0acT/1FV5bS2tua+5YgGIl2zbyyxxJX46dEHYuhGntRImDF8/OGMOZ6mF5NS2xWBzvvmKQtJQBOGcl5EM7SdIIT2RiCw+GeJvkMUEvMTmH1ahVy5haTZ7w86LManh2DwppV+/5LfCRH9gDG2d3X1hKRzCRYKEjB/Fs3IQVNtIpKtoO5WFtKExzP5MFQLd5JSLHK5/Cl7CxcCkpoUj77kJqfZM8caMmL5+tSg6VhEN7T+fJjgpOP+Ct7nWxg+FLjPt7ChwGL+BgyL+eswGIvk1MCUkc+vqqo9Uwh+taLIUtxqp8dj3zyrRKRUwoyJFr9/Tt+SR8kxTfV6J92Me05BkEQd1Sk/45RCC+QyGswR5Jyd39HRNOTyLUY9u/gfyG8vxqQDecV1oJfIkEVQ2m+R95EoH7WHp4TH07Ar5/JBIZQJyI/KBkWh8tH7yqiZ34uapvxuqOVgCFVV9Sfi2nnIy2fQLRVizyHE7ycG3nlJIDAMAZ/HU3cC57YHadAAHtIKrhwZDLa8a57uB6/3T5spir4Q8JY0g7qmRS8JBpuvMU/rQC3iGpybabSKyfcov2QdGT2eeuqB+ghIVUQEByO2i1+fx1jgsOd9PG9r5AcGK38NBNYuVzEQbnfDTDCUFkR04rk9kYhro5UrZ/VNMGVMBMF/wu4YPI8aaGb4/S3X6ycH4Tyn11v0MPL6NR1BGP4VCDT1mzqlsrLuEFVVnzPeVQmiNnB0oi+DhJqa+gnhsPJPvOuOoA+TMgolaq43Tw8LkjK/unp6labZ24xLxFwUpNY4kx6oazMU+lZaeCkcjk6220PQHtdXNFQThN8z08Yjrz4+jtFKV1+CIVtBMCBEnISo2+Vybfzjj2uZODQabV5v6CsQmZbpecnvbzoQ5X0K+R2BYxrxmtEyHaBViabZaLLKMbj/RFigJ4ToaUd+RTi+C1rZbzqZoYB3pWHcj3DuBO1C23V1Ja8V5IKkzKdeMsZedPN0zGQilJc3VNrtkgYyQpP0aUm/BWGnmKczhttdt5Wq2lFVonlpdMvxHwjlEMuKJYfPV1cnJW82Qh99LZlfBwKzHzfOZg4IEK0Jsx82HNF4v/DOoF1WC++SVVu9OrQYedVomjqhs/NqfXmVfCJhwIeXeIXcsJSRtPxjMtBazoxph5ILIMC3T9N3sgSZfJjDS41xa6IzF8YTOjpaWiCQeD8SJLEgF8YTHI6iQyGU5Brh8iKnZMt4wtKls3oYi9I3FkVVI5+YyXlFAubrbfsTSbMCgZK0hhyngjFo0DAidjuZ/dwAun5saJXykpmUEyCQDxrCyRL64kzQ2rqwFz5bj19stp4h+/APBb//2g9JMBmzV1CXdzM5b0jAfL1tn8wNzGzoSDMxa3i9tT8jZhEikV5afTYnIFreiYQJZfyFmZQTIOSnGF8v5YFmUtaorp7gglCOp30hnBSs5gSPZ/quxCKUr/3HH68Lmcl5Q0Kzj4DqQNJ8zvn86uo6RNLZYezYmVSteRK+z0wRfzd3ssLYsdOnMua83BAmXuY1ZqbIGrj/Ymi+vvAV3NyOiAF+o5/IEvDNL0Jpqg3htN9VVVW3h3kqY/h8Z5fCIj1OtAuFXNuayXlFQuYTVLW3GgLQI4T9M0Sfs83ktEHRPojRDgOI+jfbNBqNgsjqJiB4tKqqYU/zsrSB6P66aNT+OYjxOaJzVIXEVSj+XshPwiS6zcvSAplQ5IfoXG+zeMXM72kEfI8hv7dopIt5aVqYOPH8CuS3GiK0J2KcYxCTlAmh+aW0vwXapVxrMxFgLY9HRXEVmD8OdNt+zZpZoGP+kTTaj8HrbTgWBLoPjEPdONoKTTkuHA5/tnLldf2qVpWV9eWqKjZFlveC4duhloAoil2KoGxAPb/uWmjHhRRQChF+XlVZrZRFSzo6ZukzTsZAViMSiUJI+MO4vhhWYxVq8rv3X4d3murxTHoZee1r+O3w9ZxHb2xrK0VdPX7GD7puE1ow/ChE9zeSZgLf22xsl/gOqfQOnCtf4h3HGtewM/D8p/x+O6q8a8cIGu0L3Rsjr1pUx/5g9BzWnoDF7Ocmofm/0DTlcZQN5ddWcC6ndXdHP1y9uv88/NRAZbMVTRRCuQ2025tGCOH5c5BfnXHF8GBI5scwblyDJxwWMLO0dqdudmHaDMNBLoICEyIYfGerqvJ92tubFusnkwAmdi9oGgVZ1Bpn5hXLT4/msVFgJz+ornbtuXBh6ulboHnngGnQMmJarGxUzli10OAdfPL1qHdfqB+kADT2AeTz28T56cxBmgpTL34fDDZB4JODGo9w7xvIA+ab8qOZNYx3pXIZ5aN8Fb/dzn8GgUR1dviRhubXX4bqxizal7L3IcbEHETwH+knBwBWYnO8zB/hl/XF2qHZgxo4jMYU2xEk3XjZWVKqdwWD11Cr2iCQgAjBZoLI+vXAH2BJ+r6VT5jQUNndLT6Ef0XtJEprAkxXVe2hxGszSuZ21/8aAjKXc9skISLdYOr+gUDTe+YF0MAZB+FZT4IxRWDwxwgqL4H2JazxGAxVTsK1TcgH+9pnJSVFu1IVzbhCFyDQwn4DCQ9o909Yitnxz4tHdfX0SZpmPwu00RvTUL5HAgHXCfEWJ99Iyny8HE1q/AUKD38YTnumqRjc7obdVdX+tinZ+2MrQ35PgkiwkXLrTNsPaBJlRPq34F7U71vcOL4XjDwF+S30+4t27G/mhwaE8Fla7B9C8xUEaktYjq9Rvs1QzochsEOsVtofZgsftVhuifJd1tvLb3U45A8QMhKi4xBTpJzTZyBo5LHd7kDdnqyEdkw63zayQULmU6QJ8qwi80aBHzQpq4DDIIr6Ax5TaaTI18G4rFc49niax3C+aqXhY8lsajlN0gTN/APyudMgst52sFsyzUwHCNTugc8+lQQeSqPY7XLCsmXZtcwZcxuGEH+QlYpO7R/r5Acxx9MPUpa+RAQBkQ/IlvEEMr8IoH5GrVQEBD8JV31OF4FAPYK+sPmNQfs+F8YTcP9deM93DcbLt3NhPMHlisLdaWA2fVAMH5Ut4wkU4yBAPZgCWdSWsm4pTIUEzKcWPlZFWh8IrHjdTMwaRlclw22VlRUNmtwgU8APQwN0LX3HTMoVTxCB4VJyXg/vxx/LelE21AxI89Wc2iAIMPeLaNYXlM9FVtRMzhsSar6BIWPBjKFpK/Ofac6QeSzTQjOv/L+mEKG8Z5qC+RbWdyRg/uVUp/odqnSHKsod2cw0NQiIHQ6DWf2lYRZzg82mvouy/RJ+8GozKSfArz6MiP9w7CWdry59zBfGnH3y0PZ2R6eZmCPEoUS/jo798962b8GCBQsWLFiwYGE9Q5p1xWmqokzNf2V1vUH2CxyMFlIys7KyAdUnMRO7Y3GpxfgkAGVQFZZP+Yf5W3s+kZSZXm/9LYzZzzba8ukDB20WEoGZ3/SFCK8GnXYJBObk3CF1uJGQ8R5P/TzG2EXUziOEdjJj4p+cF1ucTwDOV0sh2Fgp+YMg5+5g/E/QfL2jZiEjGeM78AJlYP4efn/zh2ayhSEAK7mQMcdWQkTOCgSabjeTCxKDmm5LS2f6OHd44beWW0zPDIaVJIiMhl6NBgYx3uWKVhh+nVmzFGeM6HLDiOpLmhU0BjHe75+zSMqwhMZ7aF07M9lCGoCfn258n1deNJMKFgm+0unhOxW8Ihy24X9e3of9rI/weuvIzP+WOrX4/Z0QgMJGwuDO7b54I8ai73Fuq6FLEKwshhRTZ8ek1b8NF3oPoU04tztJ20GrIZdWLQQkZWRNTWNxONxzD5h/rNSnCtV9l37OQgyx9g2ii/RHo8pBXV3NH9OZQseQnPT56g5BoEejRv+hqtFGKVWL+yY0Te6AGtBfoeWfBAIt25vJ6wTSZryU8m68HE2ibMEEDQpRFPsbUkYW+P0tu5jJ6wQSBXcWNgBYjC9A0FrC1MV6ONYUjsFifIGAVhP1eGqv8nrrv+jqKl4cjarf0j8N/aK1CmipFPPSvCBPPn6aOnHi1IzGoGeC+MGK8aChzfSf7HxMYxYtuomqooM+Mg11/1DIh493u+vGqyqfpSjq72PsoLYAhI4os+qgkbsxSBl+iHN+6VAjltNBzhrv8czc0uvdNLpmTWjVcG0eT90q83H9sGZNz8rubi1EExmYSXFotEFjPu7qKmqF2fSZif3Q3S1D3d2R0LRp1NFk5FFdPfPnnLMfoFRgOjE28jiqzrv4/Ytsfn9RCf0rSmQHIcKPGHLLThBCfltZWXsYXZ8LcmY8Y9FDDalUbYzZ876hiDbOXaU0utd44lrguXYar9fVlYDvOmQxfkqkdCS0bHQvbfOHZaxqakDTf6Npyks0pEtK5T5Ni2zs9zf/2u9vWmCspEG9euZrHR3NH8PSHseYGIvr7gRNFJvN8S+3u/4UM6uskLOpN8aJO2+Qsvc2mLuzzeS8AT7vB+Q/XsrVW/j9135tJhOo7IPMdwbI9f6sTT0JsaoWfykEjTORNMPIVcaZoeHxNJzJmLwNNIHQrtquvf26rCZRzFtwB+GgeUuGA8mEMyemAbnenyUa4bcZTLq+SGNGTCcY3/nFRUbzsOM5Y7h75rCi+hFGZWXPbopi21KI6Nd+/+KMJ6Ei+P1zroPg0HzA44QYk9X0bhbjRxick5+muYGUuYlWxUoXmibnGH39lHl6QoawGJ8AVVUzq1GT+ADxxRP5bEQpL2+s4NyhTw6JmOAuPTFLdHa2PEqdYBH4bkoTWJnJacNi/ADQ9GiaRpMjsR1x+D+oEuY8JWwMNlvPTtBVxEPRt82kHKG9TPn19sp9zIS0sU4zHlq5zOOpXzN5cr2++mZ/0BTn9W/hmm/S7Unk9V5cw7n8CFWsamgTzf61CtWnA/GMV8xJEoesBaWGpCoZGC/jaydZQ0r+GcWoyHOCmZQ28sZ4VDHs1BJGU4XlayPmgUhJywitLMFGdfWEwL1FdF5K55AMo+dJqb2F6zeBRi5C1XXHkhJXFYKoINJ+5vFU0szYOdYE+ibByxM0871ExvnmoyDIQ58v/tjVq0Pf4eW+ydfm8YR+RBCkzyebqB8A53xzxqI1ixc3JVhEcFbU4YgepKrRHZcvdyRdCpxQXT29CoHSl4ypE/GsLx2OIv3bOjXlCiG3hwD1cq4eBusRmzsnK81XVdmG9yGB3dRMygkoM+IFKgrLePKlnBmvacq7QkRAWJnuCo4VKHA1CJBWXz6YsQ4hwstRDRq0OHB7++y2jo651LM1oSa2tl7rN2bzSj6RYHn5+RXRqPpf7I6Dpn+KoGur1tZZ3cZZfY79H6PRnrGofnXABewH5j+lKI9mRTcI4YcGyWmK09wBQUVVjiNf8aaZlDZyZjyiyzdtNo00ZbOhtkCgaAIY/gw1O4KhDUVFkUmJrhu4FRWFJy9adFPO06kMBHUvs9tdn4KAm0OrF6E8u5un+mHFihu6wmHSrmgYQnuE1/vBC+apjECCCNfxBTSemmz/z0zOCj5f/VH0L0Tvt4bwZ4YhTVZ6X+fSBzTmUVRBpilKz+87OlpSzhU73KBZr3t6HAvA+K2g7QuECB1ACxGbpweBvqShHv4JY45KWLnnkdTEue3lTJpskccv4DZekFJ8Ewg0b24mZwyvt+5d6O2uYP2xePajZnLayFnj12XQogF+f/NUmPFvoQM7c16ccKWuGMjsq6q2MVxPN5T2EAS0fzUmKk4fbnfoNQSR+vSqbnftn8zkjEBdueF2dsWz2xkresZMzgjrNONpanCqd8MdZBVsxRCNkubIxSDmFqgCooqUvNGGZvFUVb4tXFUIXntjCmwzAbksCMzxYDx8s+NK1CYyXSXsDJRzHhlrIfiRA6eGTxfrNONVtXyF3T6ma8KEmcm+y6YFWnQJ5nJTmO9FIOjWXm/xx8ZkEIlhdIQQqG1onaa3TNCOkBy0yBFqI7+BixCcO1ugwfcbApwcdB5MvwvX3w6LAc8rTuvsbHrLPJ0xRoPxuopomsi6nToGs6cKGOfM05c2WidHoPbAofmTUg4YDQTmrNI0tgOuj0IEp3g89RkFfO3tzf+E0PwcbqMHzzsRVb0lYOzTyOd/S0sb9QYnWqkDQnG419vwD1VVFsFKnCZlGBaD/dLvn/1nPaMskXNwRwvtqOqYd3HeTEkFGnVCvaA0icgez06v4wvd4/cvgvmdHz91OZU9TwyPBzVChT5D0LYpBOsLVMF2JfNunhwEn28GjY3/HO/ipk4dmYHaJ+IrK/Txhr5ukz7GXo/aSGhAy9pXpW/xxvkYaBEmbQG2e8CrJykWMU8kRc4aj4h4T5isGEOH2GiSXloVgphOSHRN/40IQ8TwejfWFxqKwzAwnTCrJxBYsgWITe0GW2maLeUEylSVstlCW8L0goOJ3yH5Zkx9vnaLdWkgo2icJ1B6/HVrz8c2AtsZvLgFQedXUNZzzcSkiBebhEi/B07PHfBdOU1XngjI/0fGXBsl6IEzrCgru9DtcNhR1bNTE+5nqO/vHt+wU0gg/6+qYm/w6RTOHagq00wmvSmXSM2bj4e5G6Z4YUjZHBbQwkwI+CbBmpHmbxOJhHKa4344QatjQ+megWIeAwu5sxA91ND0B7e7/jzzkkEYjeBunUJPT5Sqet9D86ci+ELA11jQNDNqDOwXMPuo9dhvrKqasZ15qh8sxg8BWlbM718ymTQfxNzB6+35RFF+Nlz9C/MCv7/5NSGiV1BQqGk8YSORxfi0MJ8qztAcWo6Eb+3x7J6yha8QgGDzLmyISRh10hjkL/MW3KE+mvF66+nA661HcOcc8eAuEYwgSvkYUfZEWIBPQZOMV9dG1C38/u8W59LfLj1QR5SepXBR48rLV7gGfuSyND4DGEHUYtTvo6gns20RQH0Kf/pJJhtI/rnbPWkEZsDUp1nVRyAFg0WT6T8eeazO9T4mhHKpzabkzf8JIXtQW3idc2dVIWh8DF7vBTVSOmlY00ZgPvy/DGGfypZSkcD4SvyOhwnOy5dOr7f2Js7LzhVidcL++eDNR4w5tod12gnn+7VE5qzxeBlpNCjwozhXFwqhfpKvTVFsX8M0VoGoyF8dpgabzOH3X98Kt7aflNoJFD2DBAvByB2wbZdqg2JcYpA8rWbONMBCUvYgN/wkhqnYg2euy1njy8vrN7HZ5JNgUBrtlYwkZDz+x0Dql+OeLkrUTyWFPrnQ8kBg8YGJ/eKjqtv9zhaQbKOZK8+QMsyDwXkJ14QFbTIaQuXz1Z8CC3YvXAXioTk5x0PQ6Bb48FohIrXgzVwzuQ84j3jEsZ2U3dD4a/tpfM6MzxSoCz/Euet4IXp+i/weMpOzhtfb8B8EWwek8SpZA4FrOzS82jzsw7rM+NEI7vQYgHMlTwMVZBkIL4k5QvS25nODti+jbxCwTEW0HKj5wPUC60FUD1sklbCqcvKj4/K5ISBC8FbQbTVZYz1gvAFwn5b+HgYUTEyZV6w3jLeQGUaJ8ZLq6E4aeePzNZZmv51dCjM/KtOYrOsYccYjULLRxwPUf29bsyaMemh4VfZb+SrG2E5m1hYywIgzHr74FlSQluL/G9Tl87AlbbywkAIjznjUX/9D7d2BgGtqPjZo/Gdm1hYywIg34OQbXn1Eid7b9SQIQcaDB1NBCB7hnL8rpbaqqsrlXbhwVnxnzwJpwLHVIj/qa9evMUzTlCilce7YtFAacPIMvB6oj/+HEej9N58bY+JtMN14TIEC7g6/7OyBZedcoSHf5qjcwXNPrvOMhyWi9d9pRQ3a/p3/Tf4H25yB2l44oG8Z8hvsJCr7C7BGf/f7XZ/jODOQqfd66yWN4jCTLJggU+/zXSJhct83k1KCTL3XOxO0rL3TTEoImneHevnSoE4zKSHI1JvPN1e/Sh/rgalf/9DV5TrZ6SwOhEL2i82klIBpz5iPFuMLEkwz2joU6kUzLLAYv4EiA8Ynnm5kQwY0clg6f4wEhqzHGzM4MBoJai1GNACxxYjyXY9HsPZ/YM3d8N6XI99ZZvIgGPX45B0xUiEpE6urZ26jaeIOGIW9jD511LfM+h7SHzTalfqzcapPt6NadXMw2HKlcW4wCp7xY8fOnKpp9s+lPgJWrETU6Melhd2SMWqg2ThYGWPSDQGgefmuDwSaLzRP9kPBMx4Zvo2X2B1Mn6Oq2qxU48MtGHC7Gw7iXL5IVrG3V2y2cmXTIvNUHwqJ8QmCO5pP3bY7JNdvtxddbjE9PQSDTf+GZbyeSOp0yqvN5ILFIMZXVYW2oGRErG2FOh68UCGEhJaSv5cJ58srJAxiPCL3VnOXJuOxIvgMwDnfwQj4lCGnIhltDGJ8a+u1AQR1P+AFNqqomJnxdNgbKmiBQAR4txiMF9eZyQWLhBrt8dSfg/rpzRTVQ3rvxcu8w5gV1SeH3EhK9lvQiKZgfd/vb97VPNEP60Q9Hpk24vQl2OwJDIOFfqBGTWrrkN9HIkXbr1gxi4aGDcI6wXgCzNckTVMPwmU7IGCxQaKtZtsEAG06hFCe7exc8k6qce+FxHgLIwhifDrf44nx1AcC/7C6yUGMp+/xHk/dDDMpbVg2fAOFxfgNFBbjN1BYjN9AYTF+A4XF+FHBUNViaZ4f6rrsq9cZt8XT4n3hsGMS58KN20tRh+1GHbaTc9tSv/+aWDt/2qisrJ9gs8nxyMfNGHNpGl/JuebH/7c0vZh5Wdrwehs2VxStBvXlCpCPM6asEEK2eTyhRZkuaETdm8Nh+xRNk1VS2soZExry60Q5l3V0DP7sOhS83lrU3W13CKH9R1HELZzzwSMddMgDoJNngCbz8by/m4n9IFB5x/2noh7/KyHCdYHAnDnmqbSQNuNpFUYpow9jd3e8OBVYNW7XhY5mfkRBlIWappwYDLZ8QYmp4PE07ApC/g3MGYeXcyCvOOsjo0jHxp7bdlvXtFdf1edsSwnUaWl4VzO2EuRFI2vMd9PLR91kepDfTYFA0yWUMBRQN74e7/l77LqwUX74o7zwplKJIPfVQvAzg8Gm+UhMifLysyrt9jE0xIkaw8wpNvpolyVi96soUTS/LXcAzj/KPZ4FLYzxi2iueTyE3vxNSORXnEu8vCwGgTZF2t6cO8BAmlhfu1dKcT6kUJ9gLx41NY2wGKF7OXcdQddCWrtx/39x/1I8rocxScuMbMWYbVd6PA0RgoDM7OhobjJy6A+3u243MOFuPHtbOob80fi5BdhbhjwFyulDntsz5tiSCCVEtA3p50I4E2qSx1N7Eu65FcpYajy/dyEE5mPc68dzwDS2Ee7fHc+rJk8pRO8HOE4k7DpnPJ76K/B+l1IHDWM4lnwb13/JOVsJS+lC2SYjf9DOVgTa4jzJv3gQRe8w9lMDeWuwSFdmah2HYjxJ/gJkvpNBBHFnINB1rqLcOXjiNCD2kkRgvNx3gcCSKfFNmFVVDZNhomgVSY7zNLz5IkjqbcbZ/qBJE9as6X4Q1x4Jqcb14s1AoJm+FvapSUXFzH3tduU1nb+K4ocmTsM1r+gnB4CerWniOZRvM+NdlHOg/beapwkM73odGHQ+CI/iyY9UVT2UFjU0z/cDjTASgj0AYfBCqEiAfz7w2cjvNSjLvsaReKCkpOgPtHqlcdwftCgRrm2hfZRtucPh2nQ4+0OkYPyjqte74HVo3h7Qknb4zJ8Hg7MTzvcWD/LZqqq8gPu2gBv6TsrQ9rSWG60YxXnRYkixB0R91m7nJy9fPhtSnRqVlQ17wrI8DYa5cd/DIO4JlA4h2x9pLxteJ3x1R8fixnTmhyWXwJjzTrI2uK+uo8PwjSD85Sgz8tA/thzv97f8jdJTwRDO0BUQzFrcF4EAbgsr9xWdQ/me4Vw9FFrehXMH0nTi+k0pYC5zgne17wzatfX2Rreh2bPN03lFUsaDENNRgLkwP63nnls0ftas5Mt0JgII/Dmyn4rdW/3+5nMg/bSi4zYgxAfQ8p2Nq9KDxzNzS5j7T6BZdpjWs8lKgLAUZJFbuMzvb0raszURfL6GgyFEz2MLI2ijKUk3UVX2OjEd+/8D4XrKvDQteL31fwHzT0aoE8G7OmANTkVYcA9oFywrUyYvXpyZGUZ+tCjCLnAB82GVjjFS84uEjCezCMn7lmKaSCS0XVdXy6fmqbRRWXnRxjZb0feG2ddoUN+12JaWlLi2TGbuUoF8OTToHeSFmgP7BD7xEPjzd6CZe5iXZAQIzp0QRASE2vsoYxB5Hozki8C4rDpRQNBfgjX7ObT+LxDIU1BBUTStdw8EfynXtEmEsWNn+qJRWkyQ4sDovohvIJT5RcLoAX64lvwmzPRN2TCd0Nl57Q/wew20jxcA0/XgZk42TCcEg83v4X7ymTXYiOlCVbUDzdMZA1qNqpWG6h3bBWWDBVDWuFzh283TGSMaVRAbSFT31FPoGLR7IBumE8gFgv7nkF4ieB6WZVgTMR5WgP0M7A+j+DeZaVmhurr4OjBrFUWr9Ck/EJh7i3kqCzCJSPhGio4Nk8xeyLUHMMz6ZfQPDaX92bTkqH4iC5CCQHgQs+gxgkCWCYPWdIFY4VZ4ok7sjq+ouGSikZo/JGI8oma2FQjbpapimZmWFRYupNGe8jOSJQSIQwZLQwEm7zGjyLqHiq3lnjUgSM+jfAgIabnPohvM5Bwg7iLBhACEw+HeIQPhNIDgmjntdjHePM4bBjGeVkwm3wINDeXep34W6kXsJ4NR+hrtOYM6ghJxKdgzk7IGzHMnMQluY1W2a7TGAy7o36ZgRmnpcSM1e6BstOQpgzWaYCblDYMYL4Sjkv7BsJwJYUIXHpi+gH6UI0AEBGI6kZMu950ubDZNHyOGPPNSXxaC01Az7Ml8DULR84G7zGjt2nQwiPElJbpfIUaV6gk5Q4xB0Ylh+nqpuQKmz2fmlzMxIhFJM2gTDUr0hBwBK2QuqsDyRDtFn58X75yz9RiIQYz/6afmn2D6iLDFNGWomZwlGjkKvZGxLxEw5g7U5ceZLXU76Ak5wGazuWFInZw7St3uxjIzORegSqgHdyrNYWMk5YQpZJCghKgW5xeDGA/SQmTlQjCsQsqycWZitrDBZWxDWgDTnPGKTQOBuvJxJmGxUc0jN+AdfwkSgAb0PSCU0TruiSFPgVlGXorD6XRtZSZmDeSzL/x8bzQazev8fYQEjNfxMh5rx4tkPJtSPLzeUD0CMfpahiOG44YLjDPZgFZ4ZOcZHzII7Bc0esU8yAqwateQEJnMqqupaSw2T2UMr7d2J+QBU09gXAgt6fKe6QD5XciYnazQD9QmYqTmDwkZTwQxInv7GT5ffVbDqHy+Bpgp9QpoOo4ENZYgiBIN06YlX5A/FXy+0C9A0L2gAW0o4WNUvmg0+5oCCPsXs+r1Khj2LPJ2RCLdOQg6ux3kVIWgYVQcdsRxLCzUoebJTMDoEzj+5mIDD9ixZnpekZDxgcCcZdCs80m78CJ/p4X2zFPpgqogj5MJFSJ8g9/fchcI/BEIXf3SS6kX5E8EaqtXFPtzhhApVyK/oxGHdIEoO3o89ZfrF2UAGstObevQ9N5wmB2FfPS2fsaKrqSpX/SLMoDHU/cQ8tsVgt0TDLacy5imm3zk+De3+0Izxkkb8GMR0I6+YIYf9A9YNixfSMh4gt/vvBnMe5NzWzW84JfUccI8lRKVlZdsDGZ8BY3cGu+wtLS0SG+2RdVpP2j9MjBvW2jCu0NN3hcD8voVomVqo4d2Rm4OBJr11j8I5KH0ZQ75NXq99Q/oF6cBaPqf8D4vMubEvfKsVauaAu3tTW/hFLXbk8d/Di7pj8bVQwPv8g8IzvG4t4dzgXiGGppa7sPxUxCGMs7tn0Bw02panjChoRLvSwsI7YZDPwQx78uyx6A3gaUCiAqisD3ItGpatNlul7e3tbmWKUr8FJ+NtsrKaI3NFgEBHM2GtIsvIK30dS4GVlExfQIiaerEQb1uAHGqlL3P+/3XL8cBRWw6jC5Pzhow9zI8lzST3M9zYHo/02l8ZRNPg8CIR7SfOJcnh0LqR8RM8xIdFLEzFtmcsejtIOrOECCKlM/v6Gju1yQNJjahbIhLbCRkEHp5pqZRv4L+HUqo+1k06tgJz34Yz3ajfN2owx/V2dn0nHmJDggQYiVlf3IpQkRuUlV+fXu7k2gX972ikbvdkRpVjf4aVu0mqrFg+zYQWAzazR+2aVSHZLxRsFC9qjquIdNP5gyJVNdvBfHa8U+rJ24MxlRA+4qNl4xeHwi4ECUP7jLl8dSibsrugyb82mCoWA2NoXrqD8ivC/mMR03Ah30PrrOTVsP0/b6jo+kv2OkTjhhqauonoD7+KhiwCbkWXNJJzc3Q5iVwL3g+m4TEShzTHDWwcHJVJKLtt2LF3I/0DAbA55u5N8qE/PAiZFckNTxRfspi7FOPmYk4rqDNfNevUeYDYeITjImXDK7jj6rqut6oItP3DxZEOq25txz5lePdJ+IfgslKyZUhv7sDgaJz+itW/pEG4w3Aj81AweYYtKcZM8hL0O0UFRPBaaO06M1+/5whI1qYtIeRh1k9G5gfWQydxxH4y+M7OuY+RgfJQJ08YBbfA/E2N/KI5UfQNQj/lK+yRkq+21AdSiCcuyCPl8EcvftVfH5GXn39Pd72+7v3V5TUnTi93plwIzSDGGWWinbiPlhJ/evecIOenhLjx88r6ulpp2Wzdf9FhRZCPA+iIBKWbVKq0HhxEIj+G5NZhGWRCNtmxYomvRUwHqWlM31Op/gM96PqQ48nLVD+hhd/A/8roD3ULg2/zvY186Off4IgR9HBQPh8db9BGSAYRDw9vwA0/n7kg2CSOlly1Kflb1FuaH4fgRuR3xXYGQQI+Cw8W/9qZ+SnfQFheRRpiFuEC/nuhDxOwDlYEF2YQkg7ABr/tnHPWtBade3toVdw/Z50LdEOjIb5l3BPCgJomnWEwRUoFLnrvEBeHT092jZr1swjazpsSMl4t/vijTiPvm6YUa1DCFYXDHbDryWWcDDhaFyDqiDfDMQNwlDuE98JEVpOL/kSzDdDtE+MuRgROgRoMMrLGyrtdnEydufBL6NeHP5YytB+weBN5G91iYAPvRSvAAbSZ9XoIzDDLcm6OBn9/ZSzsTvduF7ch5ihn3YZgZoDLoiyjzQhIL19+fJ5S42z/QETjrhHQaDoPJwECqb8fLzLjeZpszOF9hpohxqJWIU8azkvejDZxyAKYvF3FdzHdrB4ayBk+6XTXStbJGU8NY5omo1WSB6HQi+G34HmpOV3UA/VA8LdDSnXamCql9MKzIpSjMBGbyz5MwKr08zrU4K0pq0t9A2EaQKY9Vog0KK32KGWAS1WzGhe9CN6KoDAB+C+F8AQFQT+M5ivl8Oo19spkAST+G6BwOwv9RuGgM9Xfw7k5GayJAgE90KAh3c/3e71VlI1DDUbZZnd7tos3Y6TKB91CD2E4gco3aS2tubvzFN5RVLGw+TdC2JDI8SnVVVFu2Q6UT9pD7JHpKo8B7N6KPJbhIBuU0S3N4B5GbXgmQv2f49ou4zuh0BdirKtALFhOcTJwWDzX81L00JFxcztVFWj6V0QrIV3EMI1CcLwTwilgKZtDkH91rw0LUD7z0UAh4i8V9M0xYNqHTTXdi5o9yMesVWmn3xBq7tQNhJIxBDNcBP5R0LGQ2N3RD33A4pEhegZHwxe95N5Km2UlzdW2Gw9y2EKnZoWbkY8XQ/L8Rk0TO//nimM3rtyCYpMkf+PnNtgEqNPQNOPNC/JCNCsy5FHI/UEBtM7kO+uEKi0etcmAvKDq1GOwQbXZTuU3AUEYNP29qbF5iVpw7C2KglNBcr3a1ifx81TeUMs9B0AOYMmPoKZrs2G6QSaBwb14BPJtOOf2uypMpVxK1sMnZ3N3yNoo3oyDbXaDtWe1X5/UdY9UCGAl0NwliEvxC8601dmy3QC8qHxBGHwG0ynWqzWkg3TCdQBBgKEGg/FGnptIO9IxHiyAnvBn/ZEo/ZHjKTs0NHR8ndYDb0xBf89RtepXCCuNer1BJpRO9e6roQgUns49WblOX2d8/ubUJ9X4I+JfNTpUqPhZlkDtHueVrTGbrnx3SO/SKjxIARpQVdZmW3IAQ+pIRm0VO9zh/+M/HAiBAJz/mMQlurC1GiTG2CBUAUT1MhDjMvDmjuMumzTu4Zh5WiBoBwh34DmO+E2cv08PgiDGF9dfQmYToRVQtl2hV4LfRhvGxEWjEprwZ6hgAAKPllvBEkr6k6FSMSOeEHvc0cth3oVMReA2YjoddpF8jEHMNwHjSfEOysj0efO6NIEKcu5T5sBqUe0IMagxpwsYbbDi5z7BNrteuMR9bnLult1PJAPBYm0N2iwaDaA5dDfkXOWj95B/TCI8VL26JE+GKX/W8gEmkmzfJGO5sInRPPOi4Q+3sL6D4vxGygsxm+gSMp4RJI5R7nrChA95/FdKat8ZRcrVz7LZ2AQ44WIfCtl9HDzS1bOQD7Xgq6Hon6blyFUmsbPQ/XrsHyMTfN6HahpqEdCyH9rJuUEu33Mj6huHgHG5yU/zm33MyZ+GY06Mhqvb8GCBQsWLFiwYMGCBQsWLFiwYMGCBQsW1lnk6WN/Ix8zprfS4dC8qspoGnPky/P+kcHC+ghDVqJRJRqJ8PZVq77tSmdiagvZIyul93hqt5CSncoY2wuHWzHGvUaPZQsWcgH1M6XR5VobZOtTIZRXHQ7b/cuXX51wOKOF7JCR0htL/8gLOXeeKfQuqwRwSZEhGIEe/NNQQeq5bnl5CxmAupnqY2eKGFOKcIyN963mI6W4PhplVyQaiG8hc6St9G53w8GMicuh8HuSNTaZca2U6iOqal+Yj5mBLVigKU8UpWQ3zsWpkLETaLgSQQjtjUiEnbJy5bdLrPA/N6Q5CeHp9uJi131gwJ6wxKTstHDOmQ6H65aOjqu+6+5+NcdBjRYsGAiF3g2HQq8v7u7e+qmioqIxkLUpqDoWQ+0rbTZlY7u95sXe3ldzHPK3YSONLvfTVLe7YgpUvSZmdaH4/kDA+chwLplmYYOFWTXsFELIu7HzvSGmDAZA7uFyrXbopy1kjTSUfr4WjRZRw4o5D5ZeIyirrAxtRq32epIFC3nHVMY5pxULEO7TpHMyIiX7qbvbboX2OSItpV25chY1oDwkRGSpYYhljaqyF7zenqzmPLdgIRVodiiPp+dQxuQtiC4pykSqXCqldq3b3ZqvBYE2WGTUeu/x1J4JO3ER587NaOYsgxnKQljhdxHyL5JSCSIiSLgatQULiWFMRYu6uw2yUw1vviUSduZchYzRsjIOnOt5TwjWHAzmOsGWBUJGSk+g1TWEiP4eSn4ONpqBHHWsWDbx2WWctYUNEvFfd2P7ejjfTW1HUPZZcCaPdXZmtnC3heTIWjOnTDnPuWpVcU00SksFav/LGL/EOEONfVGatOxdZJ+XeacsrI/Qp/QfB4XeFiH8ZMPjKz/Cu98HZf+HpnF/Z+fin6zPc/lHXtwxLfNEK/4gO06r6yMcu0OI7rpg8KY8TaxnYX2EuWzIdM5tx6G+jhSaMZNWnJjzjHGFheFAXlrfVTU+Hz00Ux2OUlrg14KFpOCcqoYyrq+I3jPPqhcOM6xPbhYsbGDIi1X1+eoOQd0MIRmF905aBOVuu129ePny2TnOkm9hfQbkZi8hlAs4t08zwnuxAD8I71v+pV8wqqCo43JsW7Pq6ndcQthrUMYaTVPHMCadnNPnK7ZKStHGefFPHR0K9RIUuEciPb51suBgKb2FUUOhKX119cxtNE07GLs7Q5ZpHZlxUP4qxuyohlBQnFyXpQxHoQMdqJzQCpSLpWQfofryvN/fRO9UUCgQpW+0eTzdm0opN7bZWKmmGU256xJUlYOWso0xbXFb29BLi/p8jaWg08+xy+E1VLzzsmCwCwJyZxr9HCS8z4xNolE+GYJVDrr1RCJy2YoVvV8MtUZuDDQ8Gg/eRggRUVWphsPyg66uud+DhyPmpUZf6WlRSfckeGtaDfUPnDt8RjkItPKoEoJX7wZNekFj7Ctd2O9EWlgIWixbqUB6JWOsCNc6wZdipBVBGnS9ouHmMAa4Rz6oqtrtLpd/0dKl9436uIFRV3qf7+xSRSk+Wgh1Nog+1ljyjZCXoo0QSE+MVdCk7H3T6ZTH/vRTES0zn9R4ud11W3GuLqTxDLQimxDdL5aUuI5ZunQWfY8eQvEabV5vzznYuZDzooma1t0DwZsPJa5tb5/dZlyTGh5P/RWqWnqpECH9+Yz1nvWzn3171/z5I/eJbLSUfvz4C4u6u51HcC7+BL5tDburGvyj9bbDX2P/Yc6Vf0ejyvdQ7lUrVjhXJVpRfy0eVSsrF5SCl6U2W3Rj6MJ+8PQn4Xgbypc6GSmKRivaLwaProlG5T9Gs9/BqCu9291YxnnoFNx/MZhfLWWEuvrR+pgfII3G5hey9msoXQms/cEQGBcpDyz7+4oS+a3f/8O3qb4xu90XbsSY41rcb8P9TrzrG3a7dmN6C59Ng5BNOghe/jDYh8lQ+ADyeAcC+lC6wuTzNUwTQp6K+1ejDLQ63o2BQPHLqQxVvjEaSu/11h0KmboIcnqQ0auUxEv8CDo8AYdzcyBwbc4L48VQXX3JJFQXTofSH2P0RaBlunX9eBu8u7ajo2m+eemIosCU3gml7w3CSj4WCLjOzX0d0uFHdfX0Kk2zfQBvASUmpe9NS+ktjLzSezwNf4biHQcDTUN1wSsFVSFBy6M/GAjMycuCg4lAYwmE4IdJyfF8ZQy1D+B9KTp7buLEzmMWLEinSpc/FOwnuylTgutEfC+lY50o54aMMWMaPKjOPAUFP4FzfWw+lF2+oqpsKpT99uFUeAJFbx0dc1D9opGpypPw/CEYOhf2D1+6tOI5n2/GpvqFIwTrO72F9RrwspOcTjETVZhDGLO5jIiCPY1o4uft7U2LjatGBu3tN7b5/c3/y5i81yyHHSp4AKKAOvpyYFw1/LCU3kJG8Hhqx3k8dSd4vbWXeb0z96VGRfNUQUY8mqbuDjGfjl07Vb/g5R/gXKnTT44SNM3eJKW83igP1fNtp2ua+IVxdvhhKb2FtFBZWV8OZYeysDc5dz2oKLZZENbXPJ7QE9SmQ8JbaKiqmrkd6tEH0hcSsklC9NB39JdG2sMPRGfn1T8wJl4UIrwch9Is395ud90e+gXDDEvpRwnUAOj11s+BIl3r9dbdDM95Gn1KMk8PgUaOeuDePl99A/K4Cf9XIY9j6Nu/eUHeQOVEfbiWc/kVY7wZ20Sa8Nj4PBnBv3qYlOxZXPMaynC4eRth1D1/NKrRBBxTDYNEn87kG4qifm2cHV1Eo+wHKZUXUTYUTh+vgno9Q1mHH4Wo9LB8ili06KaCb7kn9PT00BTg5lH6iEQUL8K7GZwXXch52TlgxQmcO6lxJx1l4VKqu0FczuO89Fz8NyAJdcVwiXk+Z5iNX7XRqO11lKsFyl5tnBELpIyeBq+5EQLVm1E3bcOzGee2faBQT+OeZ2jUpaLcUQALITAygmWkVvoRYwGUvyBmbbbbOXX8oQlmASqgHINqR7lxPLzIizXO3yc7R7UQkRAI8DW8x/MIgehTRgFHIzRLkKyAMP0exSzN5Dv9uHENnnBYnoFdKLBwwGN+XlLifGLp0llp9Nhq5B5P9054/q44GIttlabZvnA6e19J7zt/clAYz7k4DXnXokxQdF0gaftB05Q/dHZ2vRTfa5CmrIbhmgn+XUB9FYxrKVwVuE7M9ftbntUvTIDh/mQH43M05wz1eRVhM5VL+ydkal5Hx1x4/NFFVVXdtnj3Wuz+FnLDIfefwAjc5PfPoclAhxWjrvQUkkrZfRzuhTcpqoTCIJX0nIpGGzEr2T8hfp9Ax/Ggc9TfJP76+I0Qy5MQ24//H4jYtQQ6b+RP765paz7E/hGBQEsrrkt0c0EC9d9qTRMnYvcMeG19qioClJE6Sd0YDBbdn6rjTmXlJRtzHj4LBvAsKBkMoYp7I6TJrwghm4PBrlcGdjEebqVHFWgHOI8/MuY4lfLHO7XjXeqCwZb7zEtGDT5fwy8R0pOCj0P5GJzFPzRNm9vZOfct44rhQ7z0Zo1clD4GykMItiOYBIHR8tQrjFPXSRoVBQIrkyHMDjA/CGK/hed8ns9IAsJugwB/oar8vx0dTYvM5IKH0SXVcSbq7BdC+DY2FjLRNf4HeO7aTHuNUX49PY7rkMfxIK0+ky1FQEKEnwEProfCoR5rYLiVnuD11h6P93qIuneTbErZ81dV1S5HRLTEvGTEgQhkPGQS1TrXRdQr0KBPZEYg0DzPvGRYUTBKP1wwwlV5B3YPB5FpkMvXOL6qo2MOPNeGjbKyRrfNFjoBdckboBioZpA31Ghuuv9oGjspl/7h5eX1m9jt8mTIRQOF/Ybnj8KiyDeE4LODwaYXoJCooigz8eyjh0vpqStsNBqFt1fOQxlUlEHA4D96wAGLTxzJcQbx8Plqb5CSUzuOPoEI3v1um029oa1t9mf6BcOM9b713uWK0MfQ+PeEoaPVNhs3+EUTVq6cFUTYfjsU4k/GQBPyymoxwvNfwTC+6/HUnqQoJ1PjYsZYsaL5OyjvLClD1Yis7oUnC4Du4IW6v6qqz3s8DY/i+NDhFsG2tquX0Dp4iChQzdB6qf6M9zzy5ZcnvQCHMMG8bERQVnah2+2u/yci2tPIACmKFkWV4+1oVLtmpBSesN4rvYWhMCva0dEyOxBo2x5CeAa2xWQXIZSbY/ur11u9wOutu8i8OGPQPIkIW3/PWHhbeLSrDUHXkL8yDc+ZRQpoePnhAy18GQx2wsDI+2F8VqOaB0PGDoDafeLz1Z9jrJ83fKAqD3VocjjsXyKqOpK6AgsRpSG7j0vZfciKFSNb1dDDi1xRUrI3TTjwW7wEVW0pjPsAddv/rF79+qgvezVmzJ7Fmsbp+/FmKBvq9NEgBO717m77p4ry6qiEdwRqvXc6976wuHjv/YuK9jkINKzu7j5oEcqUYgjncOLjaHf3mwvGjNnjzwjJA9QGAjp54Bl9OHkIynl8UdFenfj/LhR6M+PPqd3db6/GfS8hjz8jX0QTcjLErwQyQ54XV+jf0ZdzLv6NcgxDm8gCEQq98dSYMft8iedMgkHbCImodjgPw7OnlZTsW+Z07hXs6Xkjb1VSVF82Ky7e55RIRL0JVcuzUX0pMfRD+wRVjEthDC8Jhd5Na/6DfGID8fSJWtHHjWrLem8vTR2uwPOpV0AgLsX+yRMnKul+px820Cc/hOXXQiA3R+g5Q8oIvJAuJltAYB9A/fwdj6eexvJnhUBgzjLkf46msU0VJXozFBBCT68sFc7tO6G+fz6qFQcaV+cf7e3N/7TbXT9HPZ9az38wGtI4deK5Cp7/I3jk5V5v/S1VVdn1jkPksD0ioxbk8QPo9jnebR7y356eg+f5FSUyjTHX3sFg81/MW0YcBdGQR0MPNU2lz3Zb0jdrECsvrfeMUdzISkHsA+BdNoHQ2uHpu3D8HtJp3HQex+tLFcztQN3xrWCw6d9mYlJQ/Q7h3u+wy2H1UdcVXwUCPc+mO/PNSIHKCV4ej3ebjqKSh6RIjk59DvrOczojf/vxx+uyXt+ARphJyc8ADc5GmKh7Quqrgf23IAukNHn7wrIWeBpTaFILyheyQT3hiAcxP0ATm9Dw1yg2sRQJUGAFsswgOzSbjoIqCvFbX0+/HGlkwMcjH9DHDnmiYbskwkYEg2OSs29x7fO4L2I8F0drIShPXN8NoxdQVdmK+5eoqvgq134XiTDqSm/Up4pPhgBdAktfbQrUOgIi39qAwXj33g8iEdsxK1fa4CFHbkKKkQANssFbngKlmBQn0F9AQGfDg+f0NQTefQyU5lbk+T/YzDr2qAZjo4CYOlKbCu1TlSfyExzJA5zzeyoq1ixdtCh3p1AASj+wR154NV74HQjSvbCKPXjZvLQ7DAdQvjDKCisvm6EIlfS9FUnr9SQa5eUNlTabOA4yWY93nmiIEL2mRD1V3gHlh+Jmj4qK6RMRTWwJb1eBvDcUrYfeMBeU2wPnRzTdBvqwB/ShqH/UIJfh3GO45s8dHc0f63dmgQJT+viZcyaj3nhGvx5chQgakLJhzpxDk0pWXAy+/Q6h8GQjAifhFAshvI3BYNvTijL6k0Cuy/D5GqZA4Y8HjVH1VabAMDhIxuAYe5AGp2ifTSP2jKvTR57rSvnDlCmfFWzZ4rHhzpxzZ4S+wwcCbVtD0S9UlOj3VA+GSE1FdDbf661+x+OZkXWDnwVFoZ6doPGVgUDXDvDu5P2fpuovIiEXaHyWqkbe93hmHmlenjbWCcWyUMi4rweCeX0kwncQIoqQX3xHoSg80nYQzpu93rpPfb7aaTU1jcXmDRYyBhnYOd8EAs2/QhXqJFSnQGOCrQr7t3o8dTOM4/RgKb2FvIA6wAQCLS0wANTId5mUke+pFdyon9oejURCb/t89acYV1vIFlD8B2w27Rgov5/aUlAlrkHYfyyq2L8xLxkSltJbyDsoJFVVbVeE/Aj7JeqcuuffFoJ6D7zSB273jN8pa6fZspAhwuHSrziXdaBrgGiLbSeE/jRMOy0UbENeZWX3efn4PDHcoCGpQtBAEWsK7CRgXm/t1fj7LTz/BENISezEV9j/ArymiS2G0QDo376i+F0cibAHaUyAkb5uo7KyqVxVgx8z5phIx0KEFytK0b6BwKxl+gUpUIhKDyFQ5sNbnGVcUdigUXyqKj+HQFtKnwJGZyTHyVD06RBU6gIL6F4KNFv7Zc5sDMS2Ni076IYFeRtdJYzONpHbhFBvDgZnL9QTRxFe78U1kJNfoWTT8PouhOhL8c5PQu4fNS8ZArTKUegD1Ou3Nd4tvJQxcWRHR8lnNJ7CvCghCkzpHVD6MHn3JTh+HdY5QnkaVxYi9JEiY1DWo0D4YkPp1+/v9LnjdLvHU36olNzNubI1FP4Axmw7Uf0U+9+DljQ//fugp9O8ISsgguhlTP4c8kOrD9HsQkiL3qWq7Kb29pZP9YtGEVVVDZMRIZ6JXRhBO0fZIPPy1kCgZa5xxVDQP5lC1mzbmQYNRiPya79/DN6twJWeZs7RtNA0KHgL5y4vCm+eyUvRTAzsGEd55zN/wyuh/IqmdX9gt/Nf4t1p/rNc3dV6jaqqGXtqGr+w/yQa8jK/fw5kKXdALk+G8teDM1vRsaX0BkZd6WNwuxt2h+JPwVYC9uSl+yosPfVzrsTeb/G/Lec2pxCRNjzjWRD4HRCLRovlJZJAfiqe94MQ7JNgsOVHM3lIjB8/r6i7u+1wlGk/HNK7r4OGAj5bEas4Zx/ZbEWPtLbOSmt0JeRmmKfLqqcIss5S+v4oGKUfLtTUXOQNh23UNfRQc+acbyCiszs6ih4EcUZ9xl0I5lFgdj3qubuujXLWPRgDcbRVkIP/qa52vblw4dC0tZR+dJS+gOvLGwqkaXj1P0Qm8iMh5Hk4/hUU4ujC3SSMlXIkyvuxIUYx/yHy4kgsDB/ywiDL02cP0O5o8kag265ChKnx6WVY7vPWlck1vd665xmzHUyiBG8FTy/+t7q6+A3L06eG5ektWLAwYtgQlV4KQRMzFMba97D29FlS5inosmBhSGxQ4T3C0FKEUdRa1oltpaFsow05Bj+VjKlOhMZWeG+F91Z4nyu6uzXqgvmdYZAcCucOO+fOKmxTsL/Z6G/2sWCaEyJpltiCheHFeq/0K1bc0AXPURcOl0+QsmcLRVmzA2O9sI6ju3HevS39w0JPh8J/DmtvltiCheHFeh/eFzpAu9+Adg2MuXYVorcXBoCWLz6DZo01LyloeDx1/0K0chjtW+F9+hgY3gsRWYyI9Aa8+43GFUMDtP+Qc9sO5LszCe8tpR9lgHb0yY465+wiZViAhishnt8ibQ2EoGDnBwRQBWWSMbkthK7CqFdS5xxL6dNBvNIrioo6vSCD34rjH8D3lBE43gl0Z7hHImqlMR80lz4pvQKld1lKX+iorJyxJ+fqXFUt3UvSFPA68sKWEUKsLUIlvq+BYu0WDM5LaxSbpfQxpaduzASu92xMHwbtSek1rfs7xsJ7+f3Xk+FICUvpCwDl5Y0VdnvPJHjNKgj+OteiJyVXobwBu137PJN52i2lj4X3NoT30TbsP6Uo2oOcs7TXWSTaMyZanU7tq3TXH7CU3sKoYV1Teo+n/kSE3vcgp9U4pEUuZgYCLS3G2cyQ+ye77LEhds6xYCErIBJzMuawY6+SsSI4OKXIPLVOwVJ6CxY2MFhKb8HCBoa81Ond7oaDOBfPx9Xp72Es/Ce/v7xNUbbGMz7Py3MsrE+YFfV6a/eF3/kjY7aj4+r0l6JO/6x+SY7Id53e6637P8j33VJf6daF/EKXo6yzzNMZYTTr9Dkpo8dT/yvUc36JXTCPbWukUpZiJYjtxz5x0oKFBJD0rbkIgo76MS/FMSX2QmY+w/5/ID/PBgLNr+iXZglL6RMjU6VnHk/tzpyrZ6CApxldR9d+YUIa/RoHFixkhNhKrTEwRIwR6qB0i5T83kBgNi0tnhEspU+MjJTe56u7HkQ8D0TkhnJTk4D2b6Tdi2OyyqtsNryKKM3UmFjYgMH5at1TCMHGaho/FNJ1IhRhdygCncWm/QTF/3Mg0NRI16ULS+kTI23l9Hjq7oDVnYYCVgoRpSGgb8AyX5TLkrkWLCSDWd+/A6q6BRQNShGG4rOrHA7nX9OfeNNS+kRIq/W+svKijfF3EGMOmlkWLyzbbDb1OEvhLQwX/P7id8ipQN7MsF7WYEO1MlxiHFvIFmko/TTV5XKWwMubnYJpRRKlZ4stHDQRhQULw4StNUWJLof3o8Y9HDOS1TFQeqvqmCPSUPr5Wmvr7K+wg/DDmKIZFrjqs896po8Z0+DREyxYyDNqat6uRD0eoS+bjNo+UmQnIswXwmFbbFSShSyRVngPwOBKqn+8SCN6gAowYLbTKZ73+epOVZRGFyVasJArSktn+lB3vigSsb2Lw99CRMvpGz6iy3f8/q4ZnZ3NK4wrLWSLjEIlqturqu13UrJzOVf19cGMNchpocDISqS3wxjExvJaYZiFdCApdoRTgTdh4zm362vYkaLTJzwhoouRfm0g0H23omS2irHVkJcYWSlmdfX0kmiU74Hbz8HhLzh3lBo9qixYyA3GZBzRAJT1SU1Tbujq6v4yU2WPwVL6xMiLNyYjIKW9mjFRBCKnW2WwYKEP0aimCaGs6erytynKfT1mck6wlD4x8qL0FiwUIiylTwzLK1uwsIHBUnoLFjYwWEpvwcIGBkvpLVjYwGApvQULGxgspbew3kLTqP+upM4/+jFjTNM0fQHTrGCsdrz2g5cQSspFJVIhGhVhIUanc8swfbJr5FOmBO0dHSXFdrs2CWTfAwTfHTZmaynlRM5Vb397I2nChNUozlLG5Jcg7geqqrzGGP+mqMixYunShSD2/DwSqNFWXb3aGYk4KziP7oCEfVDGHRhTNsP/xozZHdQbzACtxhrGJpfjYBHOf6qq/C2U8T2bLfyDx1MaSWc1lwzApkw5zxEIFLtAu4maxvZBWXZF+tbYJoNuHrMrNEBlhGSLaDeuoRVOaIzEAinFWw5H8cdCrA61tZWGFGUWdV7PExpt48evtPf2quWgyc6MqXtA+HfEiS2wjefc0a9LtpRRbKIN5aNVez4DWd9RlMjrkYjWvmJFRTfKRkqYr5lXdNoFg24n571jUb6zkPWJkCPImzH/A3X+MeiWDajnqUYZUQb4V/Fa2fpNGrhGbKGNerVGvzM+2c2ZQ2eHE/lQepMAilJW1uh2OELUTfeXUF76NjpWUWymAsVvhNh/DJRF/IZfGdUgKDR3/jecy/+qqnbn8uXzSLgJlIFxYZrw+WbsrWn8eJRnX5RvI0OBYiuKxJcvUdli/4b+EMMgAFA25XscfsE5u19VXc+nO9Z7IIwFL0LTQLujcbgZtnEwjnqXVMNAxpcrUfn6b2Z/9eV4zx+Q5wswVI+2t8/+BCezgtfbsDPyPQXbnsh3Ewi7x1CiWLnit3hQeWL/RDvjWAhtDfbJGHyEMj7Z0bHkgWwNO3UOE8IG2skjUbZtUYYalK/IKBshnn6JymeUa60SJgK9KxnbbJU8OchwaFr3M4yJJr9/zn/N5GHDQApkjIkTG12rVvXCGylncs6PoixBfJwh/slOHLdj5yskfQiCfWSzKYtCIceylStpfXhac6uRu91KKefd1fBqkznXmUYCRkZjHPKFcNl0ShPRheh5HXt3wLs8lc7gi8rK+gmIGn6N3Vp4cCg6KavOZPIwVLYfIHQLkd+7MAAL4b2/R1n9bW1zobxMTp3a6OjoWOOGZx+P481RHkQGbBcSfOThwz2lyANlsyPf3hVIf9Rms9/Q1vbVl0ML8XlOn8+JvPiFyOEoIw+dbtgErZ9PSxSRB3gHdPkYz1rU3a20rl4d6FKUO1F+ydzuP45R1ZIqhLKbwDBSJIWIiukGF+9VDZpD9tWYQCMSkJfb7dF/t7Ze60dCSsBIwmir00Cb8zi3IwoylAO8Bd9YO94V0Y/8CM9YgH/QLkoGuT22yg3RLhBYXaFpNtCdbY5rdqINRmgiToO3rMRQJqQibyHELUj/azBY9MFQ67HR+uxudwUiDXkm8jmJ6RNt0C0G7VA2OAv2NQ4+gkEm2ftGVeVPG20U6FqwgGinMJ+vsYSxXtBOboLrt0Zeu6AsoCHbCPuIDiCtkGODftG3kPc9kUj477QSMu5fZ5GT0sP6nw5mgeicwjuAsqNlmeTDsFq3RqPqZ52dLgjAUAxMhGlqTc1Up6atmQKlOBaMIMUoMp5BjJUQMHlvSUlR89KlswZ124TAbiqlSj2ezsc9+jrQhtGILEHZbkDl7h9lZWM6li69nMZrU4YZotHh861xo2wwUMql2HZF/hA8Mir6onQIs+WFwWALjRYbgGmqxzN5X5T/LggZhezQTF2wsCl/R/luRkTyUWdnJwyPLqAZopF7PN0lqqr6oLDEo99x7qoxiqXTD8aSzXG5eq9NvBTSyS6Pp/o27PzK8OhEO32BSkQN4hbURx91uXTlpqgmY9ohBHcGg4oTOr8/5OV0GJTDDWMXg3glGpWXdXUl9no+XwMMkTwPtKMJWZFiyATo/RyiwXmhkO3DVauCMJrZ0W7iRMWxevUqGHWV3v9i8KfCOKc/gwaV3d/by2evWtUUMNLXLRC1MobXWwurz66DhT0Ygm43LKzyI4hyp82m3j48y1k1cq839H9QirPw3B0NJdFDsrdRlkuDwaZ/mxfS1F5n4G8GBB0GwxirgWv/hWtvDAbnvqAn5Bk+X/32eAY99xh4CF1RQJceCOYt8QLidtdthTSUzf57opvh3SNLce/9uOO24Viievz4C4t6e51H4BkXgOV7EdsNJY5QHXtGR0fRi0a9/wanx/PjoTgHj8vgiWlRykgY17yJe69D2Z40s8wramrqJ0QicgZ2T4Ciocqll02AvTcIEb2us/PaH+g6ijxgZOeC30eCfiXm/A406/K9qhq5DUZoCSXkG15v3XF45tlQ9r1RPhhoDrpEP4EcXuP3Nz1iXrbOIGOlh8JDePidEASEfpxBkaBV4oFAYFcI/DFZ1ckyhdtdj3BTuRq7Y+gVIJBdYMCVYPwdmqZS32UIj62MroViLbXZ+LHjx0/6YMGCM7Kw/JnB7Z45lTFtHuhzIAQEEYY+agyGKXw0DOSWEJgroeioF8dCUaUF19/Z0TH3WzoYTpDyd3fbjwOtLuXcNgm8Q9lECMKMaMj2NELZU1Fm0JXYqDcu0XTU16GeeY+ewTDD7b4Q1QDHbCj0SYpCrKJanXgR1b5GRD9d4PlTSJhEiod0XCCfY2z1CR0dt9LacsMOI8IQt4F+blP216Bc94I+55mXrBPISOljAxggvFuZdc8fEGbBy7bcZ1wxcoDH3A2K9WdsUCSagzcaADMQYfAtDWWiV9MeU5Tweeks35tfNDoQlVwF73AyBLgKHgmGUbbi2AcFK2LMgWpABHVicVFlZc/fFy3KbuhotqiqaoDRkaiSOA+lSAj78OYMHlM6jSiFeMv+ibLOGul5EGtqGovD4dDJ4OuNKIPNiDZoRVe2EgaTGjjJULXjd14gy8UjcwEUfwpk/n7QZifw0QHSUbvVI1VVrvPz/BVn2JC20hvhqwIP5jyQPmHB0kZheQ9rb29BaDg6GDv2konRaORlKD281togg0JmhKV3oYwQjDn0GWtU4PHU3oDSnAZhLTYMEZVNb1dYBCW71e9vvk5PHAV4PDN/Di9VDyN5COhkppI4CApBPsa5IxB90GfKEceECQ2V3d3iN5C3G6H0oF2sfARq+BMnwxj91UwYcYwb1+AJh+W/wMvd6RhGaQ3KepKqul7s6Jg1IlFHLkj3+wMTQjkHgruTwQBqHZXNCEtHdTbc5cttP0B5rgPRoUT0OcWwYfBeX3Cu/WM0FZ6AagWUmj0Mj2CmGECZ/z2aCk8IBGbDWGrXwqv3aRTREMK7VNP4eR0dm41aI9X33zd1IqT/O3ZfgVfvNsSUNhmGcb8J9HudrhstLFvWhKhS3gbj/SHJHPadcIAzFKVnU/OSgkZaSj9x4slOhFv7GFNg61gFYXmgra10yM8+w4tZ0maLPAzCf2PUQQ0gjH5MVZ1fmIejhra25u/gld6VssdULL1h7CMI8pvG8ehCStt3oN2TUHRUL/S2B/qO8HVnZ9NbijL87R+p4PF09yBCegC7P1GIT8qFclJ0+bf2difKPbpAiP8P/EHpqWwcHkfdC45wnH6ywJGG0k9TV68etwleyFyLW68vrw4EtvjWaPEdVUj63gyDFDQOY7UV9pWm2QricwoElb5nf0llg4fCxpeC7Hpr9GgDXnM1yvY5dqPG1xDRAWGmb9ujjkWL9o1Go3IhSkk9NZGiV49CULfFBSB3iJTmwPGxNrNcOm/xuxF9AdETChhpeXoIRoLraIHRQgER3iB+4UOQ4hdwYbPpszAS0JUKtLMXUPnI9qwtDgwmDoIFzFsDaSj9fC0YXP0tDJnZAUb3pqWVlVWbUxSgJ40emPHtlnmNcvXReyrnUZ+5P9oYC9rpXxQQLdE2WQhtE/PcaGMMyrU9Njs1hMIYgWZCn1pqtDFlyn9tqsq2A19Rxphjl0VCKJC7xtjgg1FDeXkDrfZUY+oDQLylviqF34Kflqc3ZyN9RYhwLGQeo6qR31VVTYGyjSYamZTq8diZYnxmiim9PFbTIlC00QX1CoRQ7M6Yy6SzhjqzY1uEgnsbx6MLGKNNsR2O8jiMCERvDN3M663fjz47GleNDlascNsZE6dgd2NUO/AnUT7qWamd4PP1jrrRtNvFb/C3o2GQRFTK6Ct2u5L3jlXDgTSVnoYCqtQtEzG9HmZRx5daeC2z++3ooKxsDY3gu5Bz26ZGZxcDnDsnw/tPc7unTzWTRgUoA/WAm2b2HIuDPNDjqavDTsxNjDiqqmb+ApS6SFHUvjIQDaFYtG7hvIqK1fBiowNaOUmI3hPB270Yo0FHumLRKSi97UzIHYzSqIFVV0+vAm/PhgFHlETlYmtwfD1j2mLjksJG2uF5T8/rbcXF+4Le0Umcq7SYIIRFHlFcvLe/u/uND83LRgzUOcdmU/4FTzUeYSn1jqLOOd9DkBF9kEdVdyQBdjj2eKun560RXhWFugzvQUbyeM7tZaAZdcel0XhFoJkNRqoS5d2uuHiv1WVle36xZs1bI9pS7nY3HARhrYeDx78eIZHkwktRn2WVQv5xnDMq32fd3W+OaMcmt/u8Mrvd9jvGJH2ag7fXGxipM85P4LMH/xRGH1RSsg+H3L1m3jZiMGaxZc+Dn9ugbEyICA3s+UtRUfiu1tZrsxphOdLIqE4eCr3+aWnpnkug+XtCudy43QWGHATF32zMmJ3fXrPmHX101XCChlG6XPtN51yBUqmoLxPhNRrt1VhdXXRGd3cEQksjpjg8BNsC1x2F8n25ySYHfd/R8eraHjzDBDJGxcXR2yAUxyFcLqbQFAL8mhBF/6sokedwyWSUeSLKVgrDdISmsWIo13eh0JvD/rXB52ssLSra/VTQBF7Jub3Zq3IlhJj6YFBHnVUo6wEoG4e+UTfdvUpK9tW6u//4kaLMH/YGKmNcgv06GMrpOIRTIYXXnoHyn4b6/d2oz++P8lWDbg6Ube+Skr13s9t3eau3950RGPV2ntPr3f8UIeRDKM8kskdQ+E54+D8Hg821K1e+ncWgstFBVuElmAPvqtyO3QMh2C4z/AqCIbfZbNr16QzbzAY+X8O5MDjnQjhpwgZAD/nom/dMv7/ZtPo0VLfnRJSvDuHX1kbvQd2TvYftSr+/5V90Vb7h8dSiTIxC9lNgcMxqk967ba7f33VZbMQXDfXlXM5AFeQ8o2zEAhr1ptwvhOuSYHDWSrouv2jkPl+IerjRBA0TQD8oNfUMDH8CT39aIFCKSM0YCUlRAPj4MOhnNo6idFJ8inunB4O7vDQc4ytgjMYK0QNDpByCZ1aAflTVCOOZLdjuCAZbfqTrQLtylO1WlP5XMJxjyKBi6wY97+ZcXD9cA27c7vrf4Rl/hBGiId9IoT4D4hPI4iyUjb7Xr1PISulj8HrrjoGlOxeWb18IEtUHiVmrcOpFMOufnGtv5TKQhFrm4YV2gxAcBgIfCUGtNp6hT2DxNRh9c3l5752J+q4jIpgUjaq/x/VngFk+3IZ79FF5NCHHI8j3PzZb9L3Y2O/M0WirqgpPjUa1/aHiNF5/P4TL+tBaKJIG4fw7aNMMY5Sg6nO63eMp3wfvRUNyf240oFHZoqR4T4At5N1e6+hoWkRXZ4Px4xvdPT29e6AshyK//0XZNjZa6PUOQt+gfDejlPclmpPA7W4sYyxUizKAfvZxsfukjHyBcj6N93ouGu35IJdx5ZWV07eBx94XfDkS5TvYkB8qW5jGAVBENG+tIe8Pn6/uEHj9P+K6w9beFwkhLxqKOx/e+A0oY9ads8aPv9Dd2+vcBfkcAjpNg/xsbBginbc/QXZuBe1uW7GiaZ1crj0npY8B3mF3KNKV0CkIPkNYbVhDAhSNlOpVUjKkvQNCLlyxwklpupuOwedTEDH0bIo8dsU1P0M+vwQTB36KA+QCMBoC0fSwmZASPt/ZpUKMOQvMO4+Yt/axsfIJKIBC4wdeZUwssNlKWltbF8KITI2jTSuDkvrwLhBUjqqNcjjKuS2EzYxyCHQ5TXyhPK4o4Qa//3rqtz5kSOz11u6Ev0twPwwHmSYDhiBrq1FuGjr8AgzLW5xHv25rKzU7IsWwtfT5Pi+KREKTcM1O8IIH4rGgn22CIaR9RSCbtxi0m2GzhV9Mx9gZg1/CJ4EuiFTkWJTKjGBiPJHUo+95vPerUto+DAQcOG5FJFAT996tzOcr8wihTgVP90YhqHx7Q4nMz26xS6WG97xHVWXaK9B4PDO3ZExrxn0HIO/StXnpjqEX1KRpzV7E/9t2O/90+XIHDByte/95H51rahRHb682UVV7oeQczks5DNfTpB/Yjc9PUiem2wKBZproY51G38vnAwhxqQFoW1hhWEgFHoZGvBGM3mjG44iAFCHqfb5pB4ncZng7gj4JBf5po+sFNTC9hNvhAcWH2UcOjY7q6tWbw/tD4PQw8nBs5mcpvaec/k/PNcpHTe56QahsOEnn6RwlGYqOfRgH+SWU7SEI3tuapnyc7VLKNIgjEhEQPP1z3gkoI33uw+5A2ulkQwH1QlK59JFoa8seU3SUTird+J+PAwi+fM/vn/MN9rOAZFVVF28LuuyIPGl2pP2wlRvn4mlHT9VrMTHa2UE7nBhIO/qnNO193PcU0l41Jg3JjnbUmh6NOrZGfgchvyNALpp9SS/Q2rIlk7tEtNOv7QDdX4U8Pw6vviAQWATa5XOextFD3jrX0LRZ0ajwgLFkKeG11LghrgSBUxqURCNBpO6f+GchY9O7V6IOR7PuCJTJYJgpHKi70bRP1DlI/aKk5MBV3d2vZtwBorJyj1IpOU2CiXCSZoQhhY+VjaBF8XyUQ6MRU+QFqWzUIQn/pNxUP9fohj6akbeCMlXh+jFQ/G8dDta6evVBuPdVkp4McLrdbncihFT2wsGpKNsk5E7SakKvu1IZuvFPZSPaoWzxtCNhjqcdctHfUU7AP+5RlxQV7dkZCr2ZKe3YuHG97kiEJjil+QUVeFVbBZUJp4wrYIRM2qF8jEaZxdFOL7dJO0nlQ3LsPgVVB6Uc0dMyhOff9fQcjPfKjHY0JVdXF69EVRIRhPIbKDF4TF+WYs9YSztsJm/j5U6L0Q70Xktz8LYE+aB8IgLefllUVB7MgnYFiT7qZwuj3q3+FsL/R2RHYZEas66w+hTuUkPH89Eo+wIEX+FwaD3hsK1XVddoquoWQnSzaLRYdblWO8JhF6oGkTKEeBOlVA9CWHk06pT03ZgsL/3SRq3cD8EY3IwQf8h+4hQ+Q1ibIay7oEwQ1rWeE3VomsrqKTD2DYSJqKvZup3OaE9Pjx2MRrDHiyV8Ko9Eeu1OJ3cwFi5GGFuBsuyKPP4X74P6vNOFfPRnkQDh50Ok3xsItNxhpOk0poIPwrRpj6ovvfT+ZcjraFyyORRTD3fwzgjtexDGU1gvnsG7fgLBW4FwvwehaNhmQ7wyiHY2l6oyqm5shut/BkN5BOf2rejRhoc1JsrEzsuga2M6Xh+R289RhjNQvl/iH56daEd1e3pf+TnyfQy8eg38/4EK43Covb29IhxPu+LilbaeniInwmc4BbsXz6ZedtRGg/LReHTScT26QzguKYq7duLETf861IQn1CPObhdHw8jUgp2bIE99whLiLeSOPpE+BQ/9DMryiao6OoXoDRm0KwPtQF6ddmG1qKjYHg5rkDtljM3GN0J5fo48j8J7UsMs8oo5d9mF7SnI8byurpGdYyDfyFrpqbFHUXrPQV0e9WXXxrFpqUAYGs76BIj+UD4mYKAvBfAExyDf47DtCMbCu5JShENQhLtUNXpt3Ay5faisbNgTZbsAgn8MCSkZIjCQJq58E/c96vO5HsrHpAde78yfQWj/D0ILI0WzsJJSkJKJL3DcWF6+5smBDY1lZRe64dqngUazoeiVRtn06aGoc8ezqqrencvMtTEYsxP3nIx8EZIrNMWYOa6flEz5M/7nDB5+LFllZf1U0IgM5cEIFvTp0KAMNM32O1DM+4uK+OM0/NW8IWvAIO8LBTsR+aK6xWmyTPBJ/6oAgySuLC0tnj9w/kOKKFev7v49aHYu5G4rQ+5IjDVqX3gG5Xuwo6Ml51GM1JjX0+OEUZEngiYw8qrL4K1ui+5FbDOvs7OF6vnrHLJSeq+3HsonH8ft9PkHKbql/hoW9OSystCHwzMTDLWW91Lj1E3w3IcZaboDXYVnnwnPCu9vAB7qTggSvKdaSddgn4S2EeX7Kw13NS/LM+izWM9ZKEsdngu60HPJpUQfwfMvi0UlXm/d4fi7QFFsescYMmAQpLdBwxvhfdNqnMwGFRV12+L9Z4AUJ6F84LuuKDS56I0lJUW3knJRTzh4z+NRj70e5/WIDYZyFa55ym4vOr+1ddawfIoFv1A9sv0CPLoW9ECUp0cSpF3vwRuf2dV1nd6wV14+fZLdrtLXDdTZY3KntELR/8/lirySeJLPXKFPMkrjJ67BM09eqzJUpVIuGYmlpfONDJWeplyuP8UQCqXM8LiRJUi/fSSnLkIZEH7JS+AVyPggheps8jpUCe7DPgRHHoiyIXSMROBJ3oSRODsYnL3QuHt44fVeXANlugjK/0eUT5/zH+X4DAbgTCHktijbBYw5tyAPhWvW4PTFkQi/f5g//xCfdQvpds+A9+ZNKA/1WCSlJsWZjbRnoXS/QWR0AXkzk7dUtZhLE27QvcMNCtlRXWhAlHEWnqvPfwhafob/a1BOVE0YGVCfWbblKP5f/f7uy8yxIcMOj6d+f5DxKtBqb8Po6A2qjxhOZw61Zeg0LnRkpPR46Vr8TcdLVxvvJxGCyouHq8NLKtBgFijz3djdCwygBisdEApww3gtHN4VCDSfrh+MKO6wezzfnoZyTDfHBaAoigYhNevsFMJGl9hs7Pi2tuAH2U3VnD0qKy/ZmPPIFZw7T4l1EILCC5QPgMrpn8/kjagP3zISE3YOBDz//4CNFPWgOqLbKx0Gb/Xv5dTXYjbC+Hv1G0YQVDVzOOx/AT8PhIEspqmyYMj/jeKdZIyxL3yk3XoPhT8AL4c6vGtLRSEhln5V5Sei3v6SecmIorv7zc6ysv2eQd3qEAgDDXEEDG3Xuwoo0Rank12xatXrwxDyDYWnRSj0xvslJXuXQ2C3gKAiKpLkGmIelNo6rgTtnlOUBRm1VucDPT3/XVlSsu+PoFEJRGA7lNGgHsJ+KBSt2vO8zabVt7fP03vCjTSqqn6xNBKJvAc1R+RBMwqTvusmieRuDbZzEVkOW1UoFXp73w6Vl2/9hBAu+tKyKYw6Iko5EaX70Wbb7Ts6b1xZuNAFMU38AUyAgJCM0pTTcrbD0Tuqc9AtX74oiLLMQ5kQPpMT1XUektHzFizxszSXmZ4wSujt5bdCif5Oim6grzX4pfg2iNGA39+0gDFxG8rT11BGbRDQraVCKA1tbbuPGu2ofYGxov9Ckf6BKGmlIaa0UT1fgN9KggVERg6trXd2Q9FvAW/foHKhnNTf4zyHwznJuKKwkZbST5x4fgUIvhPCGXgGAlujafyxH3+8bkDvsJHGfM1mE49Dwb+LD1oQqD6N+n2WHVHyB1rggnP2EervethH0SmU7B0o1dv6BaMP+oT3TwgwlEzvAkt9Fb4wurCOzBoGyeDzKfTp7++gWqtpjEA7habQejzWF380sckmK55FmT4zVIgaPe3bgo7ryxx5jbYVK/SOI2TNAL0uv7qzc+efjOPRBXUnRdk6jQjE8PQQliV2e29BrDcmBIfH1Lur4oi+cyvLVFUd4Xn4E0NKRzf+YBwZFFwX3iAUbFgGrWSKhQsXaohEaJVg6kyDsupVkG6XSxbERBW0Hh546TfkLgY5jhYUMQ8KFml5epstitgZrwgQ8YGwovw7rXtHAigShX3mEZWURex2+NMCAASXPGZffwDyVoxRq+/og3NJjXcom8FU/KNc+sjAgoCm0SIcxFjDmAO9MFR9B6MNoa8vv5aVoCf1Tkq7nWy0UDCKa8HCug/q/lv4sJTegoUNDJbSW7CwgSFNpadPTsbIJaNmv7aSVQhAHd4sD/3RVlhhFnUrMfb0wT4FVTaTVpAD+qOyFWT5dEhp9HUoLMSTq+Cr8zrSIqIQkoZxfi1E73dCaPQpbFH/iRJGFxCGn2g9Oym1r3G0EMRf4XJFC6IhD+WhFVq+BRW/FCKyGGX9AfvUaj7qsNmok7vaDju0kHiLJOp3QZ/xCgBTpc1W1As9B816vgfNvkI5vwyF9I75BQLWDp5CFyR4G/0Wxj1os/kKRO7WbxSYZ+qHQi7buoxCoKvFWwsWLFiwYMGCBQsWLIwuFOX/AUc3NFo7jvdtAAAAAElFTkSuQmCC"/>
          <p:cNvSpPr>
            <a:spLocks noChangeAspect="1" noChangeArrowheads="1"/>
          </p:cNvSpPr>
          <p:nvPr/>
        </p:nvSpPr>
        <p:spPr bwMode="auto">
          <a:xfrm>
            <a:off x="17430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5372" name="Picture 12" descr="https://static.thenounproject.com/png/1962479-200.png">
            <a:hlinkClick r:id="rId10" tooltip="Magnifying Glass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292" y="4581128"/>
            <a:ext cx="464840" cy="46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4" name="Picture 14" descr="https://static.thenounproject.com/png/1057868-200.png">
            <a:hlinkClick r:id="rId12" tooltip="process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506" y="3645025"/>
            <a:ext cx="464493" cy="464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6" name="Picture 16" descr="https://static.thenounproject.com/png/476602-200.png">
            <a:hlinkClick r:id="rId14" tooltip="Planning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506" y="2780929"/>
            <a:ext cx="462757" cy="46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808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64595155"/>
              </p:ext>
            </p:extLst>
          </p:nvPr>
        </p:nvGraphicFramePr>
        <p:xfrm>
          <a:off x="1525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85"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25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3"/>
            </p:custDataLst>
          </p:nvPr>
        </p:nvSpPr>
        <p:spPr bwMode="gray">
          <a:xfrm>
            <a:off x="1524001" y="0"/>
            <a:ext cx="119063" cy="158750"/>
          </a:xfrm>
          <a:prstGeom prst="rect">
            <a:avLst/>
          </a:prstGeom>
          <a:solidFill>
            <a:schemeClr val="accent3"/>
          </a:solidFill>
          <a:ln w="19050" algn="ctr">
            <a:solidFill>
              <a:schemeClr val="accent3"/>
            </a:solidFill>
            <a:miter lim="800000"/>
            <a:headEnd/>
            <a:tailEnd/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buFont typeface="Wingdings 2" pitchFamily="18" charset="2"/>
              <a:buNone/>
            </a:pPr>
            <a:endParaRPr lang="nb-NO" sz="2000" dirty="0" err="1">
              <a:solidFill>
                <a:schemeClr val="bg1"/>
              </a:solidFill>
              <a:latin typeface="Comic Book" panose="020B0604020202020204" charset="0"/>
              <a:ea typeface="+mj-ea"/>
              <a:cs typeface="+mj-cs"/>
              <a:sym typeface="Comic Book" panose="020B060402020202020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28769" y="90205"/>
            <a:ext cx="3737121" cy="356363"/>
          </a:xfrm>
          <a:solidFill>
            <a:schemeClr val="bg1"/>
          </a:solidFill>
        </p:spPr>
        <p:txBody>
          <a:bodyPr/>
          <a:lstStyle/>
          <a:p>
            <a:r>
              <a:rPr lang="nb-NO" dirty="0">
                <a:solidFill>
                  <a:schemeClr val="tx1"/>
                </a:solidFill>
                <a:latin typeface="Georgia" panose="02040502050405020303" pitchFamily="18" charset="0"/>
              </a:rPr>
              <a:t>Prosessforbedring</a:t>
            </a:r>
          </a:p>
        </p:txBody>
      </p:sp>
      <p:sp>
        <p:nvSpPr>
          <p:cNvPr id="15" name="Freeform 14"/>
          <p:cNvSpPr/>
          <p:nvPr/>
        </p:nvSpPr>
        <p:spPr>
          <a:xfrm>
            <a:off x="1912966" y="1351588"/>
            <a:ext cx="8305811" cy="4755410"/>
          </a:xfrm>
          <a:custGeom>
            <a:avLst/>
            <a:gdLst>
              <a:gd name="connsiteX0" fmla="*/ 0 w 8495479"/>
              <a:gd name="connsiteY0" fmla="*/ 1736112 h 4811894"/>
              <a:gd name="connsiteX1" fmla="*/ 3048000 w 8495479"/>
              <a:gd name="connsiteY1" fmla="*/ 66338 h 4811894"/>
              <a:gd name="connsiteX2" fmla="*/ 7368209 w 8495479"/>
              <a:gd name="connsiteY2" fmla="*/ 503660 h 4811894"/>
              <a:gd name="connsiteX3" fmla="*/ 7142922 w 8495479"/>
              <a:gd name="connsiteY3" fmla="*/ 2080669 h 4811894"/>
              <a:gd name="connsiteX4" fmla="*/ 2981739 w 8495479"/>
              <a:gd name="connsiteY4" fmla="*/ 2650512 h 4811894"/>
              <a:gd name="connsiteX5" fmla="*/ 967409 w 8495479"/>
              <a:gd name="connsiteY5" fmla="*/ 3485399 h 4811894"/>
              <a:gd name="connsiteX6" fmla="*/ 1113183 w 8495479"/>
              <a:gd name="connsiteY6" fmla="*/ 4810616 h 4811894"/>
              <a:gd name="connsiteX7" fmla="*/ 7407965 w 8495479"/>
              <a:gd name="connsiteY7" fmla="*/ 3723938 h 4811894"/>
              <a:gd name="connsiteX8" fmla="*/ 8401878 w 8495479"/>
              <a:gd name="connsiteY8" fmla="*/ 3445643 h 4811894"/>
              <a:gd name="connsiteX9" fmla="*/ 8441635 w 8495479"/>
              <a:gd name="connsiteY9" fmla="*/ 3472147 h 4811894"/>
              <a:gd name="connsiteX0" fmla="*/ 0 w 9182116"/>
              <a:gd name="connsiteY0" fmla="*/ 1861003 h 4819827"/>
              <a:gd name="connsiteX1" fmla="*/ 3734637 w 9182116"/>
              <a:gd name="connsiteY1" fmla="*/ 74271 h 4819827"/>
              <a:gd name="connsiteX2" fmla="*/ 8054846 w 9182116"/>
              <a:gd name="connsiteY2" fmla="*/ 511593 h 4819827"/>
              <a:gd name="connsiteX3" fmla="*/ 7829559 w 9182116"/>
              <a:gd name="connsiteY3" fmla="*/ 2088602 h 4819827"/>
              <a:gd name="connsiteX4" fmla="*/ 3668376 w 9182116"/>
              <a:gd name="connsiteY4" fmla="*/ 2658445 h 4819827"/>
              <a:gd name="connsiteX5" fmla="*/ 1654046 w 9182116"/>
              <a:gd name="connsiteY5" fmla="*/ 3493332 h 4819827"/>
              <a:gd name="connsiteX6" fmla="*/ 1799820 w 9182116"/>
              <a:gd name="connsiteY6" fmla="*/ 4818549 h 4819827"/>
              <a:gd name="connsiteX7" fmla="*/ 8094602 w 9182116"/>
              <a:gd name="connsiteY7" fmla="*/ 3731871 h 4819827"/>
              <a:gd name="connsiteX8" fmla="*/ 9088515 w 9182116"/>
              <a:gd name="connsiteY8" fmla="*/ 3453576 h 4819827"/>
              <a:gd name="connsiteX9" fmla="*/ 9128272 w 9182116"/>
              <a:gd name="connsiteY9" fmla="*/ 3480080 h 4819827"/>
              <a:gd name="connsiteX0" fmla="*/ 0 w 9076480"/>
              <a:gd name="connsiteY0" fmla="*/ 1034664 h 4769664"/>
              <a:gd name="connsiteX1" fmla="*/ 3629001 w 9076480"/>
              <a:gd name="connsiteY1" fmla="*/ 24108 h 4769664"/>
              <a:gd name="connsiteX2" fmla="*/ 7949210 w 9076480"/>
              <a:gd name="connsiteY2" fmla="*/ 461430 h 4769664"/>
              <a:gd name="connsiteX3" fmla="*/ 7723923 w 9076480"/>
              <a:gd name="connsiteY3" fmla="*/ 2038439 h 4769664"/>
              <a:gd name="connsiteX4" fmla="*/ 3562740 w 9076480"/>
              <a:gd name="connsiteY4" fmla="*/ 2608282 h 4769664"/>
              <a:gd name="connsiteX5" fmla="*/ 1548410 w 9076480"/>
              <a:gd name="connsiteY5" fmla="*/ 3443169 h 4769664"/>
              <a:gd name="connsiteX6" fmla="*/ 1694184 w 9076480"/>
              <a:gd name="connsiteY6" fmla="*/ 4768386 h 4769664"/>
              <a:gd name="connsiteX7" fmla="*/ 7988966 w 9076480"/>
              <a:gd name="connsiteY7" fmla="*/ 3681708 h 4769664"/>
              <a:gd name="connsiteX8" fmla="*/ 8982879 w 9076480"/>
              <a:gd name="connsiteY8" fmla="*/ 3403413 h 4769664"/>
              <a:gd name="connsiteX9" fmla="*/ 9022636 w 9076480"/>
              <a:gd name="connsiteY9" fmla="*/ 3429917 h 4769664"/>
              <a:gd name="connsiteX0" fmla="*/ 0 w 9076480"/>
              <a:gd name="connsiteY0" fmla="*/ 739427 h 4474427"/>
              <a:gd name="connsiteX1" fmla="*/ 3734638 w 9076480"/>
              <a:gd name="connsiteY1" fmla="*/ 111643 h 4474427"/>
              <a:gd name="connsiteX2" fmla="*/ 7949210 w 9076480"/>
              <a:gd name="connsiteY2" fmla="*/ 166193 h 4474427"/>
              <a:gd name="connsiteX3" fmla="*/ 7723923 w 9076480"/>
              <a:gd name="connsiteY3" fmla="*/ 1743202 h 4474427"/>
              <a:gd name="connsiteX4" fmla="*/ 3562740 w 9076480"/>
              <a:gd name="connsiteY4" fmla="*/ 2313045 h 4474427"/>
              <a:gd name="connsiteX5" fmla="*/ 1548410 w 9076480"/>
              <a:gd name="connsiteY5" fmla="*/ 3147932 h 4474427"/>
              <a:gd name="connsiteX6" fmla="*/ 1694184 w 9076480"/>
              <a:gd name="connsiteY6" fmla="*/ 4473149 h 4474427"/>
              <a:gd name="connsiteX7" fmla="*/ 7988966 w 9076480"/>
              <a:gd name="connsiteY7" fmla="*/ 3386471 h 4474427"/>
              <a:gd name="connsiteX8" fmla="*/ 8982879 w 9076480"/>
              <a:gd name="connsiteY8" fmla="*/ 3108176 h 4474427"/>
              <a:gd name="connsiteX9" fmla="*/ 9022636 w 9076480"/>
              <a:gd name="connsiteY9" fmla="*/ 3134680 h 4474427"/>
              <a:gd name="connsiteX0" fmla="*/ 0 w 9228309"/>
              <a:gd name="connsiteY0" fmla="*/ 767139 h 4502139"/>
              <a:gd name="connsiteX1" fmla="*/ 3734638 w 9228309"/>
              <a:gd name="connsiteY1" fmla="*/ 139355 h 4502139"/>
              <a:gd name="connsiteX2" fmla="*/ 9018780 w 9228309"/>
              <a:gd name="connsiteY2" fmla="*/ 151374 h 4502139"/>
              <a:gd name="connsiteX3" fmla="*/ 7723923 w 9228309"/>
              <a:gd name="connsiteY3" fmla="*/ 1770914 h 4502139"/>
              <a:gd name="connsiteX4" fmla="*/ 3562740 w 9228309"/>
              <a:gd name="connsiteY4" fmla="*/ 2340757 h 4502139"/>
              <a:gd name="connsiteX5" fmla="*/ 1548410 w 9228309"/>
              <a:gd name="connsiteY5" fmla="*/ 3175644 h 4502139"/>
              <a:gd name="connsiteX6" fmla="*/ 1694184 w 9228309"/>
              <a:gd name="connsiteY6" fmla="*/ 4500861 h 4502139"/>
              <a:gd name="connsiteX7" fmla="*/ 7988966 w 9228309"/>
              <a:gd name="connsiteY7" fmla="*/ 3414183 h 4502139"/>
              <a:gd name="connsiteX8" fmla="*/ 8982879 w 9228309"/>
              <a:gd name="connsiteY8" fmla="*/ 3135888 h 4502139"/>
              <a:gd name="connsiteX9" fmla="*/ 9022636 w 9228309"/>
              <a:gd name="connsiteY9" fmla="*/ 3162392 h 4502139"/>
              <a:gd name="connsiteX0" fmla="*/ 0 w 9808775"/>
              <a:gd name="connsiteY0" fmla="*/ 771686 h 4506686"/>
              <a:gd name="connsiteX1" fmla="*/ 3734638 w 9808775"/>
              <a:gd name="connsiteY1" fmla="*/ 143902 h 4506686"/>
              <a:gd name="connsiteX2" fmla="*/ 9018780 w 9808775"/>
              <a:gd name="connsiteY2" fmla="*/ 155921 h 4506686"/>
              <a:gd name="connsiteX3" fmla="*/ 9216038 w 9808775"/>
              <a:gd name="connsiteY3" fmla="*/ 1839256 h 4506686"/>
              <a:gd name="connsiteX4" fmla="*/ 3562740 w 9808775"/>
              <a:gd name="connsiteY4" fmla="*/ 2345304 h 4506686"/>
              <a:gd name="connsiteX5" fmla="*/ 1548410 w 9808775"/>
              <a:gd name="connsiteY5" fmla="*/ 3180191 h 4506686"/>
              <a:gd name="connsiteX6" fmla="*/ 1694184 w 9808775"/>
              <a:gd name="connsiteY6" fmla="*/ 4505408 h 4506686"/>
              <a:gd name="connsiteX7" fmla="*/ 7988966 w 9808775"/>
              <a:gd name="connsiteY7" fmla="*/ 3418730 h 4506686"/>
              <a:gd name="connsiteX8" fmla="*/ 8982879 w 9808775"/>
              <a:gd name="connsiteY8" fmla="*/ 3140435 h 4506686"/>
              <a:gd name="connsiteX9" fmla="*/ 9022636 w 9808775"/>
              <a:gd name="connsiteY9" fmla="*/ 3166939 h 4506686"/>
              <a:gd name="connsiteX0" fmla="*/ 0 w 9808775"/>
              <a:gd name="connsiteY0" fmla="*/ 771686 h 4518323"/>
              <a:gd name="connsiteX1" fmla="*/ 3734638 w 9808775"/>
              <a:gd name="connsiteY1" fmla="*/ 143902 h 4518323"/>
              <a:gd name="connsiteX2" fmla="*/ 9018780 w 9808775"/>
              <a:gd name="connsiteY2" fmla="*/ 155921 h 4518323"/>
              <a:gd name="connsiteX3" fmla="*/ 9216038 w 9808775"/>
              <a:gd name="connsiteY3" fmla="*/ 1839256 h 4518323"/>
              <a:gd name="connsiteX4" fmla="*/ 3562740 w 9808775"/>
              <a:gd name="connsiteY4" fmla="*/ 2345304 h 4518323"/>
              <a:gd name="connsiteX5" fmla="*/ 201546 w 9808775"/>
              <a:gd name="connsiteY5" fmla="*/ 2595400 h 4518323"/>
              <a:gd name="connsiteX6" fmla="*/ 1694184 w 9808775"/>
              <a:gd name="connsiteY6" fmla="*/ 4505408 h 4518323"/>
              <a:gd name="connsiteX7" fmla="*/ 7988966 w 9808775"/>
              <a:gd name="connsiteY7" fmla="*/ 3418730 h 4518323"/>
              <a:gd name="connsiteX8" fmla="*/ 8982879 w 9808775"/>
              <a:gd name="connsiteY8" fmla="*/ 3140435 h 4518323"/>
              <a:gd name="connsiteX9" fmla="*/ 9022636 w 9808775"/>
              <a:gd name="connsiteY9" fmla="*/ 3166939 h 4518323"/>
              <a:gd name="connsiteX0" fmla="*/ 0 w 9808775"/>
              <a:gd name="connsiteY0" fmla="*/ 771686 h 4685199"/>
              <a:gd name="connsiteX1" fmla="*/ 3734638 w 9808775"/>
              <a:gd name="connsiteY1" fmla="*/ 143902 h 4685199"/>
              <a:gd name="connsiteX2" fmla="*/ 9018780 w 9808775"/>
              <a:gd name="connsiteY2" fmla="*/ 155921 h 4685199"/>
              <a:gd name="connsiteX3" fmla="*/ 9216038 w 9808775"/>
              <a:gd name="connsiteY3" fmla="*/ 1839256 h 4685199"/>
              <a:gd name="connsiteX4" fmla="*/ 3562740 w 9808775"/>
              <a:gd name="connsiteY4" fmla="*/ 2345304 h 4685199"/>
              <a:gd name="connsiteX5" fmla="*/ 201546 w 9808775"/>
              <a:gd name="connsiteY5" fmla="*/ 2595400 h 4685199"/>
              <a:gd name="connsiteX6" fmla="*/ 1694184 w 9808775"/>
              <a:gd name="connsiteY6" fmla="*/ 4505408 h 4685199"/>
              <a:gd name="connsiteX7" fmla="*/ 8147421 w 9808775"/>
              <a:gd name="connsiteY7" fmla="*/ 4450088 h 4685199"/>
              <a:gd name="connsiteX8" fmla="*/ 8982879 w 9808775"/>
              <a:gd name="connsiteY8" fmla="*/ 3140435 h 4685199"/>
              <a:gd name="connsiteX9" fmla="*/ 9022636 w 9808775"/>
              <a:gd name="connsiteY9" fmla="*/ 3166939 h 4685199"/>
              <a:gd name="connsiteX0" fmla="*/ 0 w 9808775"/>
              <a:gd name="connsiteY0" fmla="*/ 771686 h 4685199"/>
              <a:gd name="connsiteX1" fmla="*/ 3734638 w 9808775"/>
              <a:gd name="connsiteY1" fmla="*/ 143902 h 4685199"/>
              <a:gd name="connsiteX2" fmla="*/ 9018780 w 9808775"/>
              <a:gd name="connsiteY2" fmla="*/ 155921 h 4685199"/>
              <a:gd name="connsiteX3" fmla="*/ 9216038 w 9808775"/>
              <a:gd name="connsiteY3" fmla="*/ 1839256 h 4685199"/>
              <a:gd name="connsiteX4" fmla="*/ 3562740 w 9808775"/>
              <a:gd name="connsiteY4" fmla="*/ 2345304 h 4685199"/>
              <a:gd name="connsiteX5" fmla="*/ 201546 w 9808775"/>
              <a:gd name="connsiteY5" fmla="*/ 2595400 h 4685199"/>
              <a:gd name="connsiteX6" fmla="*/ 1694184 w 9808775"/>
              <a:gd name="connsiteY6" fmla="*/ 4505408 h 4685199"/>
              <a:gd name="connsiteX7" fmla="*/ 8147421 w 9808775"/>
              <a:gd name="connsiteY7" fmla="*/ 4450088 h 4685199"/>
              <a:gd name="connsiteX8" fmla="*/ 8982879 w 9808775"/>
              <a:gd name="connsiteY8" fmla="*/ 3140435 h 4685199"/>
              <a:gd name="connsiteX9" fmla="*/ 9656455 w 9808775"/>
              <a:gd name="connsiteY9" fmla="*/ 3634772 h 4685199"/>
              <a:gd name="connsiteX0" fmla="*/ 0 w 9808775"/>
              <a:gd name="connsiteY0" fmla="*/ 771686 h 4646330"/>
              <a:gd name="connsiteX1" fmla="*/ 3734638 w 9808775"/>
              <a:gd name="connsiteY1" fmla="*/ 143902 h 4646330"/>
              <a:gd name="connsiteX2" fmla="*/ 9018780 w 9808775"/>
              <a:gd name="connsiteY2" fmla="*/ 155921 h 4646330"/>
              <a:gd name="connsiteX3" fmla="*/ 9216038 w 9808775"/>
              <a:gd name="connsiteY3" fmla="*/ 1839256 h 4646330"/>
              <a:gd name="connsiteX4" fmla="*/ 3562740 w 9808775"/>
              <a:gd name="connsiteY4" fmla="*/ 2345304 h 4646330"/>
              <a:gd name="connsiteX5" fmla="*/ 201546 w 9808775"/>
              <a:gd name="connsiteY5" fmla="*/ 2595400 h 4646330"/>
              <a:gd name="connsiteX6" fmla="*/ 1694184 w 9808775"/>
              <a:gd name="connsiteY6" fmla="*/ 4505408 h 4646330"/>
              <a:gd name="connsiteX7" fmla="*/ 8147421 w 9808775"/>
              <a:gd name="connsiteY7" fmla="*/ 4450088 h 4646330"/>
              <a:gd name="connsiteX8" fmla="*/ 9260174 w 9808775"/>
              <a:gd name="connsiteY8" fmla="*/ 4022937 h 4646330"/>
              <a:gd name="connsiteX9" fmla="*/ 9656455 w 9808775"/>
              <a:gd name="connsiteY9" fmla="*/ 3634772 h 4646330"/>
              <a:gd name="connsiteX0" fmla="*/ 0 w 9808775"/>
              <a:gd name="connsiteY0" fmla="*/ 771686 h 4646330"/>
              <a:gd name="connsiteX1" fmla="*/ 3734638 w 9808775"/>
              <a:gd name="connsiteY1" fmla="*/ 143902 h 4646330"/>
              <a:gd name="connsiteX2" fmla="*/ 9018780 w 9808775"/>
              <a:gd name="connsiteY2" fmla="*/ 155921 h 4646330"/>
              <a:gd name="connsiteX3" fmla="*/ 9216038 w 9808775"/>
              <a:gd name="connsiteY3" fmla="*/ 1839256 h 4646330"/>
              <a:gd name="connsiteX4" fmla="*/ 3562740 w 9808775"/>
              <a:gd name="connsiteY4" fmla="*/ 2345304 h 4646330"/>
              <a:gd name="connsiteX5" fmla="*/ 201546 w 9808775"/>
              <a:gd name="connsiteY5" fmla="*/ 2595400 h 4646330"/>
              <a:gd name="connsiteX6" fmla="*/ 1694184 w 9808775"/>
              <a:gd name="connsiteY6" fmla="*/ 4505408 h 4646330"/>
              <a:gd name="connsiteX7" fmla="*/ 8147421 w 9808775"/>
              <a:gd name="connsiteY7" fmla="*/ 4450088 h 4646330"/>
              <a:gd name="connsiteX8" fmla="*/ 9260174 w 9808775"/>
              <a:gd name="connsiteY8" fmla="*/ 4022937 h 4646330"/>
              <a:gd name="connsiteX9" fmla="*/ 9326342 w 9808775"/>
              <a:gd name="connsiteY9" fmla="*/ 3975013 h 4646330"/>
              <a:gd name="connsiteX0" fmla="*/ 61649 w 9698765"/>
              <a:gd name="connsiteY0" fmla="*/ 961675 h 4655565"/>
              <a:gd name="connsiteX1" fmla="*/ 3624628 w 9698765"/>
              <a:gd name="connsiteY1" fmla="*/ 153137 h 4655565"/>
              <a:gd name="connsiteX2" fmla="*/ 8908770 w 9698765"/>
              <a:gd name="connsiteY2" fmla="*/ 165156 h 4655565"/>
              <a:gd name="connsiteX3" fmla="*/ 9106028 w 9698765"/>
              <a:gd name="connsiteY3" fmla="*/ 1848491 h 4655565"/>
              <a:gd name="connsiteX4" fmla="*/ 3452730 w 9698765"/>
              <a:gd name="connsiteY4" fmla="*/ 2354539 h 4655565"/>
              <a:gd name="connsiteX5" fmla="*/ 91536 w 9698765"/>
              <a:gd name="connsiteY5" fmla="*/ 2604635 h 4655565"/>
              <a:gd name="connsiteX6" fmla="*/ 1584174 w 9698765"/>
              <a:gd name="connsiteY6" fmla="*/ 4514643 h 4655565"/>
              <a:gd name="connsiteX7" fmla="*/ 8037411 w 9698765"/>
              <a:gd name="connsiteY7" fmla="*/ 4459323 h 4655565"/>
              <a:gd name="connsiteX8" fmla="*/ 9150164 w 9698765"/>
              <a:gd name="connsiteY8" fmla="*/ 4032172 h 4655565"/>
              <a:gd name="connsiteX9" fmla="*/ 9216332 w 9698765"/>
              <a:gd name="connsiteY9" fmla="*/ 3984248 h 4655565"/>
              <a:gd name="connsiteX0" fmla="*/ 0 w 9954025"/>
              <a:gd name="connsiteY0" fmla="*/ 1376963 h 4677448"/>
              <a:gd name="connsiteX1" fmla="*/ 3879888 w 9954025"/>
              <a:gd name="connsiteY1" fmla="*/ 175020 h 4677448"/>
              <a:gd name="connsiteX2" fmla="*/ 9164030 w 9954025"/>
              <a:gd name="connsiteY2" fmla="*/ 187039 h 4677448"/>
              <a:gd name="connsiteX3" fmla="*/ 9361288 w 9954025"/>
              <a:gd name="connsiteY3" fmla="*/ 1870374 h 4677448"/>
              <a:gd name="connsiteX4" fmla="*/ 3707990 w 9954025"/>
              <a:gd name="connsiteY4" fmla="*/ 2376422 h 4677448"/>
              <a:gd name="connsiteX5" fmla="*/ 346796 w 9954025"/>
              <a:gd name="connsiteY5" fmla="*/ 2626518 h 4677448"/>
              <a:gd name="connsiteX6" fmla="*/ 1839434 w 9954025"/>
              <a:gd name="connsiteY6" fmla="*/ 4536526 h 4677448"/>
              <a:gd name="connsiteX7" fmla="*/ 8292671 w 9954025"/>
              <a:gd name="connsiteY7" fmla="*/ 4481206 h 4677448"/>
              <a:gd name="connsiteX8" fmla="*/ 9405424 w 9954025"/>
              <a:gd name="connsiteY8" fmla="*/ 4054055 h 4677448"/>
              <a:gd name="connsiteX9" fmla="*/ 9471592 w 9954025"/>
              <a:gd name="connsiteY9" fmla="*/ 4006131 h 4677448"/>
              <a:gd name="connsiteX0" fmla="*/ 0 w 10112480"/>
              <a:gd name="connsiteY0" fmla="*/ 1467038 h 4682463"/>
              <a:gd name="connsiteX1" fmla="*/ 4038343 w 10112480"/>
              <a:gd name="connsiteY1" fmla="*/ 180035 h 4682463"/>
              <a:gd name="connsiteX2" fmla="*/ 9322485 w 10112480"/>
              <a:gd name="connsiteY2" fmla="*/ 192054 h 4682463"/>
              <a:gd name="connsiteX3" fmla="*/ 9519743 w 10112480"/>
              <a:gd name="connsiteY3" fmla="*/ 1875389 h 4682463"/>
              <a:gd name="connsiteX4" fmla="*/ 3866445 w 10112480"/>
              <a:gd name="connsiteY4" fmla="*/ 2381437 h 4682463"/>
              <a:gd name="connsiteX5" fmla="*/ 505251 w 10112480"/>
              <a:gd name="connsiteY5" fmla="*/ 2631533 h 4682463"/>
              <a:gd name="connsiteX6" fmla="*/ 1997889 w 10112480"/>
              <a:gd name="connsiteY6" fmla="*/ 4541541 h 4682463"/>
              <a:gd name="connsiteX7" fmla="*/ 8451126 w 10112480"/>
              <a:gd name="connsiteY7" fmla="*/ 4486221 h 4682463"/>
              <a:gd name="connsiteX8" fmla="*/ 9563879 w 10112480"/>
              <a:gd name="connsiteY8" fmla="*/ 4059070 h 4682463"/>
              <a:gd name="connsiteX9" fmla="*/ 9630047 w 10112480"/>
              <a:gd name="connsiteY9" fmla="*/ 4011146 h 4682463"/>
              <a:gd name="connsiteX0" fmla="*/ 0 w 10112480"/>
              <a:gd name="connsiteY0" fmla="*/ 1467038 h 4716400"/>
              <a:gd name="connsiteX1" fmla="*/ 4038343 w 10112480"/>
              <a:gd name="connsiteY1" fmla="*/ 180035 h 4716400"/>
              <a:gd name="connsiteX2" fmla="*/ 9322485 w 10112480"/>
              <a:gd name="connsiteY2" fmla="*/ 192054 h 4716400"/>
              <a:gd name="connsiteX3" fmla="*/ 9519743 w 10112480"/>
              <a:gd name="connsiteY3" fmla="*/ 1875389 h 4716400"/>
              <a:gd name="connsiteX4" fmla="*/ 3866445 w 10112480"/>
              <a:gd name="connsiteY4" fmla="*/ 2381437 h 4716400"/>
              <a:gd name="connsiteX5" fmla="*/ 505251 w 10112480"/>
              <a:gd name="connsiteY5" fmla="*/ 2631533 h 4716400"/>
              <a:gd name="connsiteX6" fmla="*/ 507287 w 10112480"/>
              <a:gd name="connsiteY6" fmla="*/ 4581380 h 4716400"/>
              <a:gd name="connsiteX7" fmla="*/ 1997889 w 10112480"/>
              <a:gd name="connsiteY7" fmla="*/ 4541541 h 4716400"/>
              <a:gd name="connsiteX8" fmla="*/ 8451126 w 10112480"/>
              <a:gd name="connsiteY8" fmla="*/ 4486221 h 4716400"/>
              <a:gd name="connsiteX9" fmla="*/ 9563879 w 10112480"/>
              <a:gd name="connsiteY9" fmla="*/ 4059070 h 4716400"/>
              <a:gd name="connsiteX10" fmla="*/ 9630047 w 10112480"/>
              <a:gd name="connsiteY10" fmla="*/ 4011146 h 4716400"/>
              <a:gd name="connsiteX0" fmla="*/ 0 w 10112480"/>
              <a:gd name="connsiteY0" fmla="*/ 1467038 h 4758745"/>
              <a:gd name="connsiteX1" fmla="*/ 4038343 w 10112480"/>
              <a:gd name="connsiteY1" fmla="*/ 180035 h 4758745"/>
              <a:gd name="connsiteX2" fmla="*/ 9322485 w 10112480"/>
              <a:gd name="connsiteY2" fmla="*/ 192054 h 4758745"/>
              <a:gd name="connsiteX3" fmla="*/ 9519743 w 10112480"/>
              <a:gd name="connsiteY3" fmla="*/ 1875389 h 4758745"/>
              <a:gd name="connsiteX4" fmla="*/ 3866445 w 10112480"/>
              <a:gd name="connsiteY4" fmla="*/ 2381437 h 4758745"/>
              <a:gd name="connsiteX5" fmla="*/ 505251 w 10112480"/>
              <a:gd name="connsiteY5" fmla="*/ 2631533 h 4758745"/>
              <a:gd name="connsiteX6" fmla="*/ 507287 w 10112480"/>
              <a:gd name="connsiteY6" fmla="*/ 4581380 h 4758745"/>
              <a:gd name="connsiteX7" fmla="*/ 2011095 w 10112480"/>
              <a:gd name="connsiteY7" fmla="*/ 4679765 h 4758745"/>
              <a:gd name="connsiteX8" fmla="*/ 8451126 w 10112480"/>
              <a:gd name="connsiteY8" fmla="*/ 4486221 h 4758745"/>
              <a:gd name="connsiteX9" fmla="*/ 9563879 w 10112480"/>
              <a:gd name="connsiteY9" fmla="*/ 4059070 h 4758745"/>
              <a:gd name="connsiteX10" fmla="*/ 9630047 w 10112480"/>
              <a:gd name="connsiteY10" fmla="*/ 4011146 h 4758745"/>
              <a:gd name="connsiteX0" fmla="*/ 0 w 10112480"/>
              <a:gd name="connsiteY0" fmla="*/ 1467038 h 4755410"/>
              <a:gd name="connsiteX1" fmla="*/ 4038343 w 10112480"/>
              <a:gd name="connsiteY1" fmla="*/ 180035 h 4755410"/>
              <a:gd name="connsiteX2" fmla="*/ 9322485 w 10112480"/>
              <a:gd name="connsiteY2" fmla="*/ 192054 h 4755410"/>
              <a:gd name="connsiteX3" fmla="*/ 9519743 w 10112480"/>
              <a:gd name="connsiteY3" fmla="*/ 1875389 h 4755410"/>
              <a:gd name="connsiteX4" fmla="*/ 3866445 w 10112480"/>
              <a:gd name="connsiteY4" fmla="*/ 2381437 h 4755410"/>
              <a:gd name="connsiteX5" fmla="*/ 505251 w 10112480"/>
              <a:gd name="connsiteY5" fmla="*/ 2631533 h 4755410"/>
              <a:gd name="connsiteX6" fmla="*/ 507287 w 10112480"/>
              <a:gd name="connsiteY6" fmla="*/ 4581380 h 4755410"/>
              <a:gd name="connsiteX7" fmla="*/ 2011095 w 10112480"/>
              <a:gd name="connsiteY7" fmla="*/ 4679765 h 4755410"/>
              <a:gd name="connsiteX8" fmla="*/ 8543558 w 10112480"/>
              <a:gd name="connsiteY8" fmla="*/ 4550016 h 4755410"/>
              <a:gd name="connsiteX9" fmla="*/ 9563879 w 10112480"/>
              <a:gd name="connsiteY9" fmla="*/ 4059070 h 4755410"/>
              <a:gd name="connsiteX10" fmla="*/ 9630047 w 10112480"/>
              <a:gd name="connsiteY10" fmla="*/ 4011146 h 4755410"/>
              <a:gd name="connsiteX0" fmla="*/ 0 w 10426347"/>
              <a:gd name="connsiteY0" fmla="*/ 1467038 h 4755410"/>
              <a:gd name="connsiteX1" fmla="*/ 4038343 w 10426347"/>
              <a:gd name="connsiteY1" fmla="*/ 180035 h 4755410"/>
              <a:gd name="connsiteX2" fmla="*/ 9322485 w 10426347"/>
              <a:gd name="connsiteY2" fmla="*/ 192054 h 4755410"/>
              <a:gd name="connsiteX3" fmla="*/ 9519743 w 10426347"/>
              <a:gd name="connsiteY3" fmla="*/ 1875389 h 4755410"/>
              <a:gd name="connsiteX4" fmla="*/ 3866445 w 10426347"/>
              <a:gd name="connsiteY4" fmla="*/ 2381437 h 4755410"/>
              <a:gd name="connsiteX5" fmla="*/ 505251 w 10426347"/>
              <a:gd name="connsiteY5" fmla="*/ 2631533 h 4755410"/>
              <a:gd name="connsiteX6" fmla="*/ 507287 w 10426347"/>
              <a:gd name="connsiteY6" fmla="*/ 4581380 h 4755410"/>
              <a:gd name="connsiteX7" fmla="*/ 2011095 w 10426347"/>
              <a:gd name="connsiteY7" fmla="*/ 4679765 h 4755410"/>
              <a:gd name="connsiteX8" fmla="*/ 8543558 w 10426347"/>
              <a:gd name="connsiteY8" fmla="*/ 4550016 h 4755410"/>
              <a:gd name="connsiteX9" fmla="*/ 9563879 w 10426347"/>
              <a:gd name="connsiteY9" fmla="*/ 4059070 h 4755410"/>
              <a:gd name="connsiteX10" fmla="*/ 10426022 w 10426347"/>
              <a:gd name="connsiteY10" fmla="*/ 3720589 h 4755410"/>
              <a:gd name="connsiteX0" fmla="*/ 0 w 10434101"/>
              <a:gd name="connsiteY0" fmla="*/ 1467038 h 4755410"/>
              <a:gd name="connsiteX1" fmla="*/ 4038343 w 10434101"/>
              <a:gd name="connsiteY1" fmla="*/ 180035 h 4755410"/>
              <a:gd name="connsiteX2" fmla="*/ 9322485 w 10434101"/>
              <a:gd name="connsiteY2" fmla="*/ 192054 h 4755410"/>
              <a:gd name="connsiteX3" fmla="*/ 9519743 w 10434101"/>
              <a:gd name="connsiteY3" fmla="*/ 1875389 h 4755410"/>
              <a:gd name="connsiteX4" fmla="*/ 3866445 w 10434101"/>
              <a:gd name="connsiteY4" fmla="*/ 2381437 h 4755410"/>
              <a:gd name="connsiteX5" fmla="*/ 505251 w 10434101"/>
              <a:gd name="connsiteY5" fmla="*/ 2631533 h 4755410"/>
              <a:gd name="connsiteX6" fmla="*/ 507287 w 10434101"/>
              <a:gd name="connsiteY6" fmla="*/ 4581380 h 4755410"/>
              <a:gd name="connsiteX7" fmla="*/ 2011095 w 10434101"/>
              <a:gd name="connsiteY7" fmla="*/ 4679765 h 4755410"/>
              <a:gd name="connsiteX8" fmla="*/ 8543558 w 10434101"/>
              <a:gd name="connsiteY8" fmla="*/ 4550016 h 4755410"/>
              <a:gd name="connsiteX9" fmla="*/ 10274952 w 10434101"/>
              <a:gd name="connsiteY9" fmla="*/ 4289807 h 4755410"/>
              <a:gd name="connsiteX10" fmla="*/ 10426022 w 10434101"/>
              <a:gd name="connsiteY10" fmla="*/ 3720589 h 4755410"/>
              <a:gd name="connsiteX0" fmla="*/ 0 w 10314968"/>
              <a:gd name="connsiteY0" fmla="*/ 1467038 h 4755410"/>
              <a:gd name="connsiteX1" fmla="*/ 4038343 w 10314968"/>
              <a:gd name="connsiteY1" fmla="*/ 180035 h 4755410"/>
              <a:gd name="connsiteX2" fmla="*/ 9322485 w 10314968"/>
              <a:gd name="connsiteY2" fmla="*/ 192054 h 4755410"/>
              <a:gd name="connsiteX3" fmla="*/ 9519743 w 10314968"/>
              <a:gd name="connsiteY3" fmla="*/ 1875389 h 4755410"/>
              <a:gd name="connsiteX4" fmla="*/ 3866445 w 10314968"/>
              <a:gd name="connsiteY4" fmla="*/ 2381437 h 4755410"/>
              <a:gd name="connsiteX5" fmla="*/ 505251 w 10314968"/>
              <a:gd name="connsiteY5" fmla="*/ 2631533 h 4755410"/>
              <a:gd name="connsiteX6" fmla="*/ 507287 w 10314968"/>
              <a:gd name="connsiteY6" fmla="*/ 4581380 h 4755410"/>
              <a:gd name="connsiteX7" fmla="*/ 2011095 w 10314968"/>
              <a:gd name="connsiteY7" fmla="*/ 4679765 h 4755410"/>
              <a:gd name="connsiteX8" fmla="*/ 8543558 w 10314968"/>
              <a:gd name="connsiteY8" fmla="*/ 4550016 h 4755410"/>
              <a:gd name="connsiteX9" fmla="*/ 10274952 w 10314968"/>
              <a:gd name="connsiteY9" fmla="*/ 4289807 h 4755410"/>
              <a:gd name="connsiteX10" fmla="*/ 9990888 w 10314968"/>
              <a:gd name="connsiteY10" fmla="*/ 3464215 h 4755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314968" h="4755410">
                <a:moveTo>
                  <a:pt x="0" y="1467038"/>
                </a:moveTo>
                <a:cubicBezTo>
                  <a:pt x="909982" y="734855"/>
                  <a:pt x="2484596" y="392532"/>
                  <a:pt x="4038343" y="180035"/>
                </a:cubicBezTo>
                <a:cubicBezTo>
                  <a:pt x="5592090" y="-32462"/>
                  <a:pt x="8408918" y="-90505"/>
                  <a:pt x="9322485" y="192054"/>
                </a:cubicBezTo>
                <a:cubicBezTo>
                  <a:pt x="10236052" y="474613"/>
                  <a:pt x="10429083" y="1510492"/>
                  <a:pt x="9519743" y="1875389"/>
                </a:cubicBezTo>
                <a:cubicBezTo>
                  <a:pt x="8610403" y="2240286"/>
                  <a:pt x="5368860" y="2255413"/>
                  <a:pt x="3866445" y="2381437"/>
                </a:cubicBezTo>
                <a:cubicBezTo>
                  <a:pt x="2364030" y="2507461"/>
                  <a:pt x="1065111" y="2264876"/>
                  <a:pt x="505251" y="2631533"/>
                </a:cubicBezTo>
                <a:cubicBezTo>
                  <a:pt x="-54609" y="2998190"/>
                  <a:pt x="258514" y="4263045"/>
                  <a:pt x="507287" y="4581380"/>
                </a:cubicBezTo>
                <a:cubicBezTo>
                  <a:pt x="756060" y="4899715"/>
                  <a:pt x="671717" y="4684992"/>
                  <a:pt x="2011095" y="4679765"/>
                </a:cubicBezTo>
                <a:cubicBezTo>
                  <a:pt x="3350473" y="4674538"/>
                  <a:pt x="7166249" y="4615009"/>
                  <a:pt x="8543558" y="4550016"/>
                </a:cubicBezTo>
                <a:cubicBezTo>
                  <a:pt x="9920868" y="4485023"/>
                  <a:pt x="10102674" y="4331772"/>
                  <a:pt x="10274952" y="4289807"/>
                </a:cubicBezTo>
                <a:cubicBezTo>
                  <a:pt x="10447230" y="4247842"/>
                  <a:pt x="10008558" y="3404580"/>
                  <a:pt x="9990888" y="3464215"/>
                </a:cubicBezTo>
              </a:path>
            </a:pathLst>
          </a:custGeom>
          <a:noFill/>
          <a:ln w="12700">
            <a:solidFill>
              <a:schemeClr val="accent6"/>
            </a:solidFill>
            <a:prstDash val="sysDot"/>
            <a:headEnd type="oval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Georgia" panose="02040502050405020303" pitchFamily="18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894">
            <a:off x="4098600" y="859137"/>
            <a:ext cx="1222201" cy="951629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3940762" y="1784623"/>
            <a:ext cx="17914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dirty="0">
                <a:latin typeface="Georgia" panose="02040502050405020303" pitchFamily="18" charset="0"/>
              </a:rPr>
              <a:t>WS1: </a:t>
            </a:r>
            <a:r>
              <a:rPr lang="nb-NO" sz="1400" b="1" dirty="0" err="1">
                <a:latin typeface="Georgia" panose="02040502050405020303" pitchFamily="18" charset="0"/>
              </a:rPr>
              <a:t>Nåsituajson</a:t>
            </a:r>
            <a:endParaRPr lang="nb-NO" sz="1400" b="1" dirty="0">
              <a:latin typeface="Georgia" panose="02040502050405020303" pitchFamily="18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5992572" y="1470404"/>
            <a:ext cx="2100975" cy="461665"/>
          </a:xfrm>
          <a:prstGeom prst="rect">
            <a:avLst/>
          </a:prstGeom>
          <a:ln w="38100"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nb-NO" sz="1200" dirty="0">
                <a:latin typeface="Georgia" panose="02040502050405020303" pitchFamily="18" charset="0"/>
              </a:rPr>
              <a:t>Prosessleder tegner opp og </a:t>
            </a:r>
            <a:r>
              <a:rPr lang="nb-NO" sz="1200" dirty="0" err="1">
                <a:latin typeface="Georgia" panose="02040502050405020303" pitchFamily="18" charset="0"/>
              </a:rPr>
              <a:t>kvalitetssikrer</a:t>
            </a:r>
            <a:r>
              <a:rPr lang="nb-NO" sz="1200" dirty="0">
                <a:latin typeface="Georgia" panose="02040502050405020303" pitchFamily="18" charset="0"/>
              </a:rPr>
              <a:t> prosessen </a:t>
            </a:r>
          </a:p>
        </p:txBody>
      </p:sp>
      <p:sp>
        <p:nvSpPr>
          <p:cNvPr id="174" name="Rectangle 173"/>
          <p:cNvSpPr/>
          <p:nvPr/>
        </p:nvSpPr>
        <p:spPr>
          <a:xfrm>
            <a:off x="1964436" y="1916335"/>
            <a:ext cx="5676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>
                <a:solidFill>
                  <a:schemeClr val="accent4"/>
                </a:solidFill>
                <a:latin typeface="Georgia" panose="02040502050405020303" pitchFamily="18" charset="0"/>
              </a:rPr>
              <a:t>Start</a:t>
            </a:r>
          </a:p>
        </p:txBody>
      </p:sp>
      <p:sp>
        <p:nvSpPr>
          <p:cNvPr id="177" name="Rectangle 176"/>
          <p:cNvSpPr/>
          <p:nvPr/>
        </p:nvSpPr>
        <p:spPr>
          <a:xfrm>
            <a:off x="5173949" y="5992223"/>
            <a:ext cx="23468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dirty="0">
                <a:latin typeface="Georgia" panose="02040502050405020303" pitchFamily="18" charset="0"/>
              </a:rPr>
              <a:t>WS 5: planlegge testing</a:t>
            </a:r>
          </a:p>
        </p:txBody>
      </p:sp>
      <p:sp>
        <p:nvSpPr>
          <p:cNvPr id="178" name="Rectangle 177"/>
          <p:cNvSpPr/>
          <p:nvPr/>
        </p:nvSpPr>
        <p:spPr>
          <a:xfrm>
            <a:off x="6045711" y="3756420"/>
            <a:ext cx="19040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dirty="0">
                <a:latin typeface="Georgia" panose="02040502050405020303" pitchFamily="18" charset="0"/>
              </a:rPr>
              <a:t>WS 3: ønsket situasjon</a:t>
            </a:r>
          </a:p>
        </p:txBody>
      </p:sp>
      <p:sp>
        <p:nvSpPr>
          <p:cNvPr id="258" name="Rectangle 257"/>
          <p:cNvSpPr/>
          <p:nvPr/>
        </p:nvSpPr>
        <p:spPr>
          <a:xfrm>
            <a:off x="1673897" y="3814191"/>
            <a:ext cx="22668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dirty="0">
                <a:latin typeface="Georgia" panose="02040502050405020303" pitchFamily="18" charset="0"/>
              </a:rPr>
              <a:t>WS 4: ønsket situasjon</a:t>
            </a:r>
          </a:p>
        </p:txBody>
      </p:sp>
      <p:sp>
        <p:nvSpPr>
          <p:cNvPr id="266" name="Rectangle 265"/>
          <p:cNvSpPr/>
          <p:nvPr/>
        </p:nvSpPr>
        <p:spPr>
          <a:xfrm>
            <a:off x="8317733" y="1274043"/>
            <a:ext cx="1558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1400" b="1" dirty="0">
                <a:latin typeface="Georgia" panose="02040502050405020303" pitchFamily="18" charset="0"/>
              </a:rPr>
              <a:t>WS 2: </a:t>
            </a:r>
            <a:r>
              <a:rPr lang="nb-NO" sz="1400" b="1" dirty="0" err="1">
                <a:latin typeface="Georgia" panose="02040502050405020303" pitchFamily="18" charset="0"/>
              </a:rPr>
              <a:t>Nåsituajson</a:t>
            </a:r>
            <a:endParaRPr lang="nb-NO" sz="1400" b="1" dirty="0">
              <a:latin typeface="Georgia" panose="02040502050405020303" pitchFamily="18" charset="0"/>
            </a:endParaRPr>
          </a:p>
        </p:txBody>
      </p:sp>
      <p:sp>
        <p:nvSpPr>
          <p:cNvPr id="335" name="Rectangle 334"/>
          <p:cNvSpPr/>
          <p:nvPr/>
        </p:nvSpPr>
        <p:spPr>
          <a:xfrm>
            <a:off x="10003170" y="4084151"/>
            <a:ext cx="6648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>
                <a:latin typeface="Georgia" panose="02040502050405020303" pitchFamily="18" charset="0"/>
              </a:rPr>
              <a:t>Slutt</a:t>
            </a:r>
          </a:p>
        </p:txBody>
      </p:sp>
      <p:pic>
        <p:nvPicPr>
          <p:cNvPr id="336" name="Picture 335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894">
            <a:off x="1673992" y="4150690"/>
            <a:ext cx="1222201" cy="951629"/>
          </a:xfrm>
          <a:prstGeom prst="rect">
            <a:avLst/>
          </a:prstGeom>
        </p:spPr>
      </p:pic>
      <p:pic>
        <p:nvPicPr>
          <p:cNvPr id="337" name="Picture 336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894">
            <a:off x="6442452" y="2662720"/>
            <a:ext cx="1222201" cy="951629"/>
          </a:xfrm>
          <a:prstGeom prst="rect">
            <a:avLst/>
          </a:prstGeom>
        </p:spPr>
      </p:pic>
      <p:pic>
        <p:nvPicPr>
          <p:cNvPr id="338" name="Picture 337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894">
            <a:off x="8486086" y="251547"/>
            <a:ext cx="1222201" cy="951629"/>
          </a:xfrm>
          <a:prstGeom prst="rect">
            <a:avLst/>
          </a:prstGeom>
        </p:spPr>
      </p:pic>
      <p:pic>
        <p:nvPicPr>
          <p:cNvPr id="339" name="Picture 338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894">
            <a:off x="5373176" y="4981094"/>
            <a:ext cx="1222201" cy="951629"/>
          </a:xfrm>
          <a:prstGeom prst="rect">
            <a:avLst/>
          </a:prstGeom>
        </p:spPr>
      </p:pic>
      <p:pic>
        <p:nvPicPr>
          <p:cNvPr id="86023" name="Picture 7" descr="https://static.thenounproject.com/png/654978-200.png">
            <a:hlinkClick r:id="rId9" tooltip="Flag"/>
          </p:cNvPr>
          <p:cNvPicPr>
            <a:picLocks noChangeAspect="1" noChangeArrowheads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268" y="1639131"/>
            <a:ext cx="1081320" cy="108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0" name="Picture 7" descr="https://static.thenounproject.com/png/654978-200.png">
            <a:hlinkClick r:id="rId9" tooltip="Flag"/>
          </p:cNvPr>
          <p:cNvPicPr>
            <a:picLocks noChangeAspect="1" noChangeArrowheads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376" y="3773386"/>
            <a:ext cx="1081320" cy="108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26" name="Picture 10" descr="https://static.thenounproject.com/png/1893211-200.png">
            <a:hlinkClick r:id="rId11" tooltip="grou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451" y="799636"/>
            <a:ext cx="694722" cy="694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28" name="Picture 12" descr="https://static.thenounproject.com/png/1893224-200.png">
            <a:hlinkClick r:id="rId13" tooltip="Vote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910" y="2486567"/>
            <a:ext cx="795388" cy="79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1" name="Picture 12" descr="https://static.thenounproject.com/png/1893224-200.png">
            <a:hlinkClick r:id="rId13" tooltip="Vote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580" y="5395366"/>
            <a:ext cx="795388" cy="79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2" name="Picture 12" descr="https://static.thenounproject.com/png/1893224-200.png">
            <a:hlinkClick r:id="rId13" tooltip="Vote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157" y="5196834"/>
            <a:ext cx="795388" cy="79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3" name="Rectangle 342"/>
          <p:cNvSpPr/>
          <p:nvPr/>
        </p:nvSpPr>
        <p:spPr>
          <a:xfrm>
            <a:off x="8317734" y="3229472"/>
            <a:ext cx="1829272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nb-NO" sz="1200" dirty="0">
                <a:latin typeface="Georgia" panose="02040502050405020303" pitchFamily="18" charset="0"/>
              </a:rPr>
              <a:t>Godkjenner forslag og prioriterer utfordringer</a:t>
            </a:r>
          </a:p>
        </p:txBody>
      </p:sp>
      <p:sp>
        <p:nvSpPr>
          <p:cNvPr id="344" name="Rectangle 343"/>
          <p:cNvSpPr/>
          <p:nvPr/>
        </p:nvSpPr>
        <p:spPr>
          <a:xfrm>
            <a:off x="2038581" y="6069167"/>
            <a:ext cx="1803318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nb-NO" sz="1200" dirty="0">
                <a:latin typeface="Georgia" panose="02040502050405020303" pitchFamily="18" charset="0"/>
              </a:rPr>
              <a:t>Godkjenner forslag og prioriterer tiltak</a:t>
            </a:r>
          </a:p>
        </p:txBody>
      </p:sp>
      <p:sp>
        <p:nvSpPr>
          <p:cNvPr id="345" name="Rectangle 344"/>
          <p:cNvSpPr/>
          <p:nvPr/>
        </p:nvSpPr>
        <p:spPr>
          <a:xfrm>
            <a:off x="7557418" y="6064360"/>
            <a:ext cx="1767157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nb-NO" sz="1200" dirty="0">
                <a:latin typeface="Georgia" panose="02040502050405020303" pitchFamily="18" charset="0"/>
              </a:rPr>
              <a:t>Godkjenner plan og igangsetter testing</a:t>
            </a:r>
          </a:p>
        </p:txBody>
      </p:sp>
      <p:pic>
        <p:nvPicPr>
          <p:cNvPr id="346" name="Picture 12" descr="https://static.thenounproject.com/png/1893224-200.png">
            <a:hlinkClick r:id="rId13" tooltip="Vote"/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6" r="36222"/>
          <a:stretch/>
        </p:blipFill>
        <p:spPr bwMode="auto">
          <a:xfrm>
            <a:off x="1736659" y="621832"/>
            <a:ext cx="608947" cy="87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 bwMode="auto">
          <a:xfrm>
            <a:off x="2239662" y="520996"/>
            <a:ext cx="281751" cy="32117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000">
              <a:latin typeface="Georgia" panose="02040502050405020303" pitchFamily="18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2260929" y="621833"/>
            <a:ext cx="11460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1200" dirty="0">
                <a:solidFill>
                  <a:schemeClr val="accent4"/>
                </a:solidFill>
                <a:latin typeface="Georgia" panose="02040502050405020303" pitchFamily="18" charset="0"/>
              </a:rPr>
              <a:t>Prosesseier igangsetter en forbedring</a:t>
            </a:r>
          </a:p>
        </p:txBody>
      </p:sp>
    </p:spTree>
    <p:extLst>
      <p:ext uri="{BB962C8B-B14F-4D97-AF65-F5344CB8AC3E}">
        <p14:creationId xmlns:p14="http://schemas.microsoft.com/office/powerpoint/2010/main" val="1140935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nb-NO" dirty="0"/>
              <a:t>Mål for dagen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1145" indent="-271145"/>
            <a:r>
              <a:rPr lang="nb-NO" dirty="0"/>
              <a:t>Gjennomgå og godkjenne plan for pilotering og implementering</a:t>
            </a:r>
          </a:p>
          <a:p>
            <a:pPr marL="271145" indent="-271145"/>
            <a:endParaRPr lang="nb-NO" dirty="0">
              <a:cs typeface="Arial"/>
            </a:endParaRPr>
          </a:p>
          <a:p>
            <a:pPr marL="271145" indent="-271145"/>
            <a:r>
              <a:rPr lang="nb-NO" dirty="0">
                <a:cs typeface="Arial"/>
              </a:rPr>
              <a:t>Tilstede: Arbeidsgruppe, prosessleder og involverte linjeledere og medarbeidere</a:t>
            </a:r>
          </a:p>
          <a:p>
            <a:pPr marL="271145" indent="-271145"/>
            <a:endParaRPr lang="nb-NO" dirty="0">
              <a:cs typeface="Arial"/>
            </a:endParaRPr>
          </a:p>
          <a:p>
            <a:pPr marL="271145" indent="-271145"/>
            <a:r>
              <a:rPr lang="nb-NO" dirty="0">
                <a:cs typeface="Arial"/>
              </a:rPr>
              <a:t>Presentere forslag til plan for PE og linjeleder</a:t>
            </a:r>
          </a:p>
          <a:p>
            <a:pPr marL="271145" indent="-271145"/>
            <a:endParaRPr lang="nb-NO" dirty="0">
              <a:cs typeface="Arial"/>
            </a:endParaRPr>
          </a:p>
          <a:p>
            <a:pPr marL="271145" indent="-271145"/>
            <a:r>
              <a:rPr lang="nb-NO" dirty="0">
                <a:cs typeface="Arial"/>
              </a:rPr>
              <a:t>Diskutere tidsplan, oppgaver, ansvar og kommunikasjon og oppfølging underveis</a:t>
            </a:r>
          </a:p>
          <a:p>
            <a:pPr marL="271145" indent="-271145"/>
            <a:endParaRPr lang="nb-NO" dirty="0">
              <a:cs typeface="Arial"/>
            </a:endParaRPr>
          </a:p>
          <a:p>
            <a:pPr marL="588645" lvl="1"/>
            <a:endParaRPr lang="nb-NO" dirty="0">
              <a:cs typeface="Arial"/>
            </a:endParaRPr>
          </a:p>
          <a:p>
            <a:pPr marL="271145" indent="-271145"/>
            <a:endParaRPr lang="en-GB" dirty="0">
              <a:cs typeface="Arial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029" y="109316"/>
            <a:ext cx="19018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8357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nb-NO" dirty="0"/>
              <a:t>Om prosess XX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Prosessens formål: (</a:t>
            </a:r>
            <a:r>
              <a:rPr lang="nb-NO" sz="2400" i="1" dirty="0"/>
              <a:t>hvorfor gjør vi dette?)</a:t>
            </a:r>
          </a:p>
          <a:p>
            <a:endParaRPr lang="nb-NO" sz="2400" dirty="0"/>
          </a:p>
          <a:p>
            <a:r>
              <a:rPr lang="nb-NO" sz="2400" dirty="0"/>
              <a:t>Hvem er prosessen for? </a:t>
            </a:r>
            <a:r>
              <a:rPr lang="nb-NO" sz="2400" i="1" dirty="0"/>
              <a:t>(her settes det inn hvem er brukere og sluttbrukere av prosessen)</a:t>
            </a:r>
            <a:endParaRPr lang="nb-NO" i="1" dirty="0"/>
          </a:p>
          <a:p>
            <a:endParaRPr lang="nb-NO" dirty="0"/>
          </a:p>
          <a:p>
            <a:r>
              <a:rPr lang="nb-NO" dirty="0"/>
              <a:t>Mål satt for prosessforbedringen:</a:t>
            </a:r>
          </a:p>
          <a:p>
            <a:pPr marL="0" indent="0">
              <a:buNone/>
            </a:pPr>
            <a:endParaRPr lang="nb-NO" sz="1600" i="1" dirty="0"/>
          </a:p>
          <a:p>
            <a:pPr marL="0" indent="0">
              <a:buNone/>
            </a:pPr>
            <a:r>
              <a:rPr lang="nb-NO" sz="1600" i="1" dirty="0"/>
              <a:t>Eks </a:t>
            </a:r>
          </a:p>
          <a:p>
            <a:pPr marL="0" indent="0">
              <a:buNone/>
            </a:pPr>
            <a:r>
              <a:rPr lang="nb-NO" sz="1600" i="1" dirty="0"/>
              <a:t>Redusere tid</a:t>
            </a:r>
          </a:p>
          <a:p>
            <a:pPr marL="0" indent="0">
              <a:buNone/>
            </a:pPr>
            <a:r>
              <a:rPr lang="nb-NO" sz="1600" i="1" dirty="0"/>
              <a:t>Redusere kost</a:t>
            </a:r>
          </a:p>
          <a:p>
            <a:pPr marL="0" indent="0">
              <a:buNone/>
            </a:pPr>
            <a:r>
              <a:rPr lang="nb-NO" sz="1600" i="1" dirty="0"/>
              <a:t>Øke kvalitet (brukertilfredshet)</a:t>
            </a:r>
          </a:p>
          <a:p>
            <a:endParaRPr lang="nb-NO" dirty="0"/>
          </a:p>
          <a:p>
            <a:pPr marL="0" lvl="1" indent="0">
              <a:buNone/>
            </a:pPr>
            <a:endParaRPr lang="nb-NO" sz="2400" dirty="0"/>
          </a:p>
          <a:p>
            <a:pPr marL="0" indent="0">
              <a:buNone/>
            </a:pPr>
            <a:br>
              <a:rPr lang="nb-NO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1735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2063552" y="1674139"/>
          <a:ext cx="8100900" cy="381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25225">
                  <a:extLst>
                    <a:ext uri="{9D8B030D-6E8A-4147-A177-3AD203B41FA5}">
                      <a16:colId xmlns:a16="http://schemas.microsoft.com/office/drawing/2014/main" val="808318784"/>
                    </a:ext>
                  </a:extLst>
                </a:gridCol>
                <a:gridCol w="2025225">
                  <a:extLst>
                    <a:ext uri="{9D8B030D-6E8A-4147-A177-3AD203B41FA5}">
                      <a16:colId xmlns:a16="http://schemas.microsoft.com/office/drawing/2014/main" val="1755346736"/>
                    </a:ext>
                  </a:extLst>
                </a:gridCol>
                <a:gridCol w="2025225">
                  <a:extLst>
                    <a:ext uri="{9D8B030D-6E8A-4147-A177-3AD203B41FA5}">
                      <a16:colId xmlns:a16="http://schemas.microsoft.com/office/drawing/2014/main" val="2901060766"/>
                    </a:ext>
                  </a:extLst>
                </a:gridCol>
                <a:gridCol w="2025225">
                  <a:extLst>
                    <a:ext uri="{9D8B030D-6E8A-4147-A177-3AD203B41FA5}">
                      <a16:colId xmlns:a16="http://schemas.microsoft.com/office/drawing/2014/main" val="3805586545"/>
                    </a:ext>
                  </a:extLst>
                </a:gridCol>
              </a:tblGrid>
              <a:tr h="3715200">
                <a:tc>
                  <a:txBody>
                    <a:bodyPr/>
                    <a:lstStyle/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r>
                        <a:rPr lang="nb-NO" sz="11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Kritisk</a:t>
                      </a:r>
                      <a:r>
                        <a:rPr lang="nb-NO" sz="1100" b="0" baseline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fase for å sikre eierskap, involvering og forankring. Viktige elementer er: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baseline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Plan for pilotering inkl. evaluering og måling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baseline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Team for pilotering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baseline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Milepæler for detaljering av pilot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baseline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Kommunikasjon til organisasjon og interessenter</a:t>
                      </a:r>
                    </a:p>
                  </a:txBody>
                  <a:tcPr marT="60960" marB="60960">
                    <a:solidFill>
                      <a:srgbClr val="A5E1D2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r>
                        <a:rPr lang="nb-NO" sz="11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Piloten må utarbeides slik at gjennomføring blir</a:t>
                      </a:r>
                      <a:r>
                        <a:rPr lang="nb-NO" sz="1100" b="0" baseline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så tilnærmet realistisk som mulig. Viktige elementer som må utarbeides er: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baseline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Opplæring og koordinering på tvers av piloteringsteam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baseline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Gjennomføring i liten skala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baseline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Støtte til piloteringsteam ved uforutsette hendelser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baseline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Dokumentasjon underveis</a:t>
                      </a:r>
                      <a:endParaRPr lang="nb-NO" sz="11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r>
                        <a:rPr lang="nb-NO" sz="1100" b="0" baseline="0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Muligheten til å teste, måle og følge opp underveis er et av piloteringens viktigste formål. Viktige elementer: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baseline="0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Ukentlig status/målinger med involverte piloteringsteam som grunnlag for justering av pågående pilot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baseline="0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Løpende kommunikasjon og oppdatering av funn/resultater</a:t>
                      </a:r>
                    </a:p>
                  </a:txBody>
                  <a:tcPr marT="60960" marB="6096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r>
                        <a:rPr lang="nb-NO" sz="1100" b="0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Sammenstillingen</a:t>
                      </a:r>
                      <a:r>
                        <a:rPr lang="nb-NO" sz="1100" b="0" baseline="0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av funn og erfaringer fra pilotering, samt vurdering av implementering: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baseline="0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Kvantitativ og kvalitativ analyse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baseline="0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Respons fra deltakere av pilot internt og eksternt (kundepanel?)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baseline="0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Utarbeidelsen av business case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nb-NO" sz="1100" b="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T="60960" marB="60960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56219"/>
                  </a:ext>
                </a:extLst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6533759" y="2035465"/>
            <a:ext cx="1218427" cy="1297656"/>
            <a:chOff x="5009757" y="1526597"/>
            <a:chExt cx="1218427" cy="973241"/>
          </a:xfrm>
        </p:grpSpPr>
        <p:sp>
          <p:nvSpPr>
            <p:cNvPr id="8" name="TextBox 7"/>
            <p:cNvSpPr txBox="1"/>
            <p:nvPr/>
          </p:nvSpPr>
          <p:spPr>
            <a:xfrm>
              <a:off x="5009757" y="2068855"/>
              <a:ext cx="1218427" cy="4309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57599" algn="ctr" defTabSz="609585" fontAlgn="base">
                <a:spcBef>
                  <a:spcPts val="933"/>
                </a:spcBef>
                <a:spcAft>
                  <a:spcPct val="0"/>
                </a:spcAft>
                <a:buClr>
                  <a:srgbClr val="333333">
                    <a:lumMod val="60000"/>
                    <a:lumOff val="40000"/>
                  </a:srgbClr>
                </a:buClr>
                <a:buSzPct val="110000"/>
                <a:defRPr/>
              </a:pPr>
              <a:r>
                <a:rPr lang="nb-NO" sz="1867" dirty="0">
                  <a:solidFill>
                    <a:schemeClr val="bg1"/>
                  </a:solidFill>
                  <a:latin typeface="Segoe UI"/>
                  <a:cs typeface="Segoe UI"/>
                </a:rPr>
                <a:t>Teste og måle</a:t>
              </a:r>
            </a:p>
          </p:txBody>
        </p:sp>
        <p:grpSp>
          <p:nvGrpSpPr>
            <p:cNvPr id="9" name="Gruppe 161"/>
            <p:cNvGrpSpPr/>
            <p:nvPr/>
          </p:nvGrpSpPr>
          <p:grpSpPr>
            <a:xfrm>
              <a:off x="5287149" y="1526597"/>
              <a:ext cx="519616" cy="459379"/>
              <a:chOff x="6442200" y="3994200"/>
              <a:chExt cx="689399" cy="609480"/>
            </a:xfrm>
          </p:grpSpPr>
          <p:sp>
            <p:nvSpPr>
              <p:cNvPr id="10" name="Freeform: Shape 2"/>
              <p:cNvSpPr/>
              <p:nvPr/>
            </p:nvSpPr>
            <p:spPr>
              <a:xfrm>
                <a:off x="6442200" y="3994200"/>
                <a:ext cx="689399" cy="60948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916" h="1694">
                    <a:moveTo>
                      <a:pt x="1916" y="836"/>
                    </a:moveTo>
                    <a:cubicBezTo>
                      <a:pt x="1911" y="376"/>
                      <a:pt x="1524" y="0"/>
                      <a:pt x="1064" y="0"/>
                    </a:cubicBezTo>
                    <a:cubicBezTo>
                      <a:pt x="1054" y="0"/>
                      <a:pt x="1043" y="0"/>
                      <a:pt x="1033" y="0"/>
                    </a:cubicBezTo>
                    <a:cubicBezTo>
                      <a:pt x="1033" y="47"/>
                      <a:pt x="1033" y="94"/>
                      <a:pt x="1033" y="141"/>
                    </a:cubicBezTo>
                    <a:cubicBezTo>
                      <a:pt x="1043" y="141"/>
                      <a:pt x="1054" y="141"/>
                      <a:pt x="1064" y="141"/>
                    </a:cubicBezTo>
                    <a:cubicBezTo>
                      <a:pt x="1437" y="141"/>
                      <a:pt x="1758" y="446"/>
                      <a:pt x="1773" y="819"/>
                    </a:cubicBezTo>
                    <a:cubicBezTo>
                      <a:pt x="1789" y="1225"/>
                      <a:pt x="1462" y="1558"/>
                      <a:pt x="1059" y="1553"/>
                    </a:cubicBezTo>
                    <a:cubicBezTo>
                      <a:pt x="675" y="1547"/>
                      <a:pt x="362" y="1225"/>
                      <a:pt x="362" y="841"/>
                    </a:cubicBezTo>
                    <a:cubicBezTo>
                      <a:pt x="362" y="804"/>
                      <a:pt x="362" y="768"/>
                      <a:pt x="362" y="731"/>
                    </a:cubicBezTo>
                    <a:cubicBezTo>
                      <a:pt x="420" y="789"/>
                      <a:pt x="479" y="848"/>
                      <a:pt x="537" y="906"/>
                    </a:cubicBezTo>
                    <a:cubicBezTo>
                      <a:pt x="554" y="889"/>
                      <a:pt x="570" y="872"/>
                      <a:pt x="587" y="855"/>
                    </a:cubicBezTo>
                    <a:cubicBezTo>
                      <a:pt x="503" y="771"/>
                      <a:pt x="420" y="688"/>
                      <a:pt x="336" y="604"/>
                    </a:cubicBezTo>
                    <a:cubicBezTo>
                      <a:pt x="314" y="582"/>
                      <a:pt x="274" y="582"/>
                      <a:pt x="251" y="604"/>
                    </a:cubicBezTo>
                    <a:cubicBezTo>
                      <a:pt x="167" y="688"/>
                      <a:pt x="84" y="771"/>
                      <a:pt x="0" y="855"/>
                    </a:cubicBezTo>
                    <a:cubicBezTo>
                      <a:pt x="17" y="872"/>
                      <a:pt x="34" y="889"/>
                      <a:pt x="51" y="906"/>
                    </a:cubicBezTo>
                    <a:cubicBezTo>
                      <a:pt x="109" y="848"/>
                      <a:pt x="168" y="789"/>
                      <a:pt x="226" y="731"/>
                    </a:cubicBezTo>
                    <a:cubicBezTo>
                      <a:pt x="226" y="768"/>
                      <a:pt x="226" y="804"/>
                      <a:pt x="226" y="841"/>
                    </a:cubicBezTo>
                    <a:cubicBezTo>
                      <a:pt x="226" y="1301"/>
                      <a:pt x="601" y="1688"/>
                      <a:pt x="1061" y="1694"/>
                    </a:cubicBezTo>
                    <a:cubicBezTo>
                      <a:pt x="1533" y="1699"/>
                      <a:pt x="1922" y="1313"/>
                      <a:pt x="1916" y="836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120000" tIns="60000" rIns="120000" bIns="60000" anchor="ctr" anchorCtr="1" compatLnSpc="0"/>
              <a:lstStyle/>
              <a:p>
                <a:pPr defTabSz="609585" fontAlgn="base" hangingPunct="0">
                  <a:defRPr/>
                </a:pPr>
                <a:endParaRPr lang="nb-NO">
                  <a:solidFill>
                    <a:srgbClr val="333333"/>
                  </a:solidFill>
                  <a:latin typeface="Arial" pitchFamily="18"/>
                  <a:ea typeface="SimSun" pitchFamily="2"/>
                  <a:cs typeface="Lucida Sans" pitchFamily="2"/>
                </a:endParaRPr>
              </a:p>
            </p:txBody>
          </p:sp>
          <p:sp>
            <p:nvSpPr>
              <p:cNvPr id="11" name="Freeform: Shape 3"/>
              <p:cNvSpPr/>
              <p:nvPr/>
            </p:nvSpPr>
            <p:spPr>
              <a:xfrm>
                <a:off x="6743160" y="4096080"/>
                <a:ext cx="97200" cy="28800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71" h="801">
                    <a:moveTo>
                      <a:pt x="259" y="589"/>
                    </a:moveTo>
                    <a:cubicBezTo>
                      <a:pt x="265" y="584"/>
                      <a:pt x="271" y="572"/>
                      <a:pt x="271" y="564"/>
                    </a:cubicBezTo>
                    <a:cubicBezTo>
                      <a:pt x="271" y="376"/>
                      <a:pt x="271" y="188"/>
                      <a:pt x="271" y="0"/>
                    </a:cubicBezTo>
                    <a:cubicBezTo>
                      <a:pt x="247" y="0"/>
                      <a:pt x="224" y="0"/>
                      <a:pt x="200" y="0"/>
                    </a:cubicBezTo>
                    <a:cubicBezTo>
                      <a:pt x="200" y="183"/>
                      <a:pt x="200" y="367"/>
                      <a:pt x="200" y="550"/>
                    </a:cubicBezTo>
                    <a:cubicBezTo>
                      <a:pt x="133" y="617"/>
                      <a:pt x="67" y="683"/>
                      <a:pt x="0" y="750"/>
                    </a:cubicBezTo>
                    <a:cubicBezTo>
                      <a:pt x="17" y="767"/>
                      <a:pt x="33" y="784"/>
                      <a:pt x="50" y="801"/>
                    </a:cubicBezTo>
                    <a:cubicBezTo>
                      <a:pt x="120" y="730"/>
                      <a:pt x="189" y="660"/>
                      <a:pt x="259" y="589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120000" tIns="60000" rIns="120000" bIns="60000" anchor="ctr" anchorCtr="1" compatLnSpc="0"/>
              <a:lstStyle/>
              <a:p>
                <a:pPr defTabSz="609585" fontAlgn="base" hangingPunct="0">
                  <a:defRPr/>
                </a:pPr>
                <a:endParaRPr lang="nb-NO">
                  <a:solidFill>
                    <a:srgbClr val="333333"/>
                  </a:solidFill>
                  <a:latin typeface="Arial" pitchFamily="18"/>
                  <a:ea typeface="SimSun" pitchFamily="2"/>
                  <a:cs typeface="Lucida Sans" pitchFamily="2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8734225" y="2119958"/>
            <a:ext cx="828092" cy="884741"/>
            <a:chOff x="7210225" y="1589966"/>
            <a:chExt cx="828092" cy="663555"/>
          </a:xfrm>
        </p:grpSpPr>
        <p:sp>
          <p:nvSpPr>
            <p:cNvPr id="13" name="TextBox 12"/>
            <p:cNvSpPr txBox="1"/>
            <p:nvPr/>
          </p:nvSpPr>
          <p:spPr>
            <a:xfrm>
              <a:off x="7210225" y="2068855"/>
              <a:ext cx="828092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57599" algn="ctr" defTabSz="609585" fontAlgn="base">
                <a:spcBef>
                  <a:spcPts val="933"/>
                </a:spcBef>
                <a:spcAft>
                  <a:spcPct val="0"/>
                </a:spcAft>
                <a:buClr>
                  <a:srgbClr val="333333">
                    <a:lumMod val="60000"/>
                    <a:lumOff val="40000"/>
                  </a:srgbClr>
                </a:buClr>
                <a:buSzPct val="110000"/>
                <a:defRPr/>
              </a:pPr>
              <a:r>
                <a:rPr lang="nb-NO" sz="1600" dirty="0">
                  <a:solidFill>
                    <a:schemeClr val="bg1"/>
                  </a:solidFill>
                  <a:latin typeface="Segoe UI"/>
                  <a:cs typeface="Segoe UI"/>
                </a:rPr>
                <a:t>Evaluere</a:t>
              </a:r>
            </a:p>
          </p:txBody>
        </p:sp>
        <p:grpSp>
          <p:nvGrpSpPr>
            <p:cNvPr id="14" name="Gruppe 74"/>
            <p:cNvGrpSpPr/>
            <p:nvPr/>
          </p:nvGrpSpPr>
          <p:grpSpPr>
            <a:xfrm>
              <a:off x="7380312" y="1589966"/>
              <a:ext cx="517680" cy="332640"/>
              <a:chOff x="4212000" y="4913279"/>
              <a:chExt cx="517680" cy="332640"/>
            </a:xfrm>
          </p:grpSpPr>
          <p:sp>
            <p:nvSpPr>
              <p:cNvPr id="15" name="Freeform: Shape 53"/>
              <p:cNvSpPr/>
              <p:nvPr/>
            </p:nvSpPr>
            <p:spPr>
              <a:xfrm>
                <a:off x="4212000" y="4913279"/>
                <a:ext cx="517680" cy="3326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439" h="925">
                    <a:moveTo>
                      <a:pt x="1439" y="925"/>
                    </a:moveTo>
                    <a:cubicBezTo>
                      <a:pt x="976" y="925"/>
                      <a:pt x="514" y="925"/>
                      <a:pt x="51" y="925"/>
                    </a:cubicBezTo>
                    <a:cubicBezTo>
                      <a:pt x="23" y="925"/>
                      <a:pt x="0" y="903"/>
                      <a:pt x="0" y="875"/>
                    </a:cubicBezTo>
                    <a:cubicBezTo>
                      <a:pt x="0" y="583"/>
                      <a:pt x="0" y="292"/>
                      <a:pt x="0" y="0"/>
                    </a:cubicBezTo>
                    <a:cubicBezTo>
                      <a:pt x="34" y="0"/>
                      <a:pt x="68" y="0"/>
                      <a:pt x="102" y="0"/>
                    </a:cubicBezTo>
                    <a:cubicBezTo>
                      <a:pt x="102" y="274"/>
                      <a:pt x="102" y="547"/>
                      <a:pt x="102" y="821"/>
                    </a:cubicBezTo>
                    <a:cubicBezTo>
                      <a:pt x="548" y="821"/>
                      <a:pt x="993" y="821"/>
                      <a:pt x="1439" y="821"/>
                    </a:cubicBezTo>
                    <a:cubicBezTo>
                      <a:pt x="1439" y="856"/>
                      <a:pt x="1439" y="890"/>
                      <a:pt x="1439" y="925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120000" tIns="60000" rIns="120000" bIns="60000" anchor="ctr" anchorCtr="1" compatLnSpc="0"/>
              <a:lstStyle/>
              <a:p>
                <a:pPr defTabSz="609585" fontAlgn="base" hangingPunct="0">
                  <a:defRPr/>
                </a:pPr>
                <a:endParaRPr lang="nb-NO">
                  <a:solidFill>
                    <a:srgbClr val="007272"/>
                  </a:solidFill>
                  <a:latin typeface="Arial" pitchFamily="18"/>
                  <a:ea typeface="SimSun" pitchFamily="2"/>
                  <a:cs typeface="Lucida Sans" pitchFamily="2"/>
                </a:endParaRPr>
              </a:p>
            </p:txBody>
          </p:sp>
          <p:sp>
            <p:nvSpPr>
              <p:cNvPr id="16" name="Freeform: Shape 54"/>
              <p:cNvSpPr/>
              <p:nvPr/>
            </p:nvSpPr>
            <p:spPr>
              <a:xfrm>
                <a:off x="4278960" y="4926240"/>
                <a:ext cx="437760" cy="25272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217" h="703">
                    <a:moveTo>
                      <a:pt x="37" y="703"/>
                    </a:moveTo>
                    <a:cubicBezTo>
                      <a:pt x="25" y="691"/>
                      <a:pt x="12" y="678"/>
                      <a:pt x="0" y="666"/>
                    </a:cubicBezTo>
                    <a:cubicBezTo>
                      <a:pt x="148" y="518"/>
                      <a:pt x="295" y="371"/>
                      <a:pt x="443" y="223"/>
                    </a:cubicBezTo>
                    <a:cubicBezTo>
                      <a:pt x="463" y="204"/>
                      <a:pt x="497" y="204"/>
                      <a:pt x="517" y="223"/>
                    </a:cubicBezTo>
                    <a:cubicBezTo>
                      <a:pt x="590" y="296"/>
                      <a:pt x="664" y="370"/>
                      <a:pt x="737" y="443"/>
                    </a:cubicBezTo>
                    <a:cubicBezTo>
                      <a:pt x="885" y="295"/>
                      <a:pt x="1032" y="148"/>
                      <a:pt x="1180" y="0"/>
                    </a:cubicBezTo>
                    <a:cubicBezTo>
                      <a:pt x="1192" y="12"/>
                      <a:pt x="1205" y="25"/>
                      <a:pt x="1217" y="37"/>
                    </a:cubicBezTo>
                    <a:cubicBezTo>
                      <a:pt x="1069" y="185"/>
                      <a:pt x="922" y="332"/>
                      <a:pt x="774" y="480"/>
                    </a:cubicBezTo>
                    <a:cubicBezTo>
                      <a:pt x="754" y="500"/>
                      <a:pt x="720" y="500"/>
                      <a:pt x="700" y="480"/>
                    </a:cubicBezTo>
                    <a:cubicBezTo>
                      <a:pt x="627" y="407"/>
                      <a:pt x="553" y="333"/>
                      <a:pt x="480" y="260"/>
                    </a:cubicBezTo>
                    <a:cubicBezTo>
                      <a:pt x="332" y="408"/>
                      <a:pt x="185" y="555"/>
                      <a:pt x="37" y="70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>
                <a:noFill/>
                <a:prstDash val="solid"/>
              </a:ln>
            </p:spPr>
            <p:txBody>
              <a:bodyPr vert="horz" wrap="none" lIns="120000" tIns="60000" rIns="120000" bIns="60000" anchor="ctr" anchorCtr="1" compatLnSpc="0"/>
              <a:lstStyle/>
              <a:p>
                <a:pPr defTabSz="609585" fontAlgn="base" hangingPunct="0">
                  <a:defRPr/>
                </a:pPr>
                <a:endParaRPr lang="nb-NO">
                  <a:solidFill>
                    <a:srgbClr val="007272"/>
                  </a:solidFill>
                  <a:latin typeface="Arial" pitchFamily="18"/>
                  <a:ea typeface="SimSun" pitchFamily="2"/>
                  <a:cs typeface="Lucida Sans" pitchFamily="2"/>
                </a:endParaRPr>
              </a:p>
            </p:txBody>
          </p:sp>
          <p:sp>
            <p:nvSpPr>
              <p:cNvPr id="17" name="Freeform: Shape 55"/>
              <p:cNvSpPr/>
              <p:nvPr/>
            </p:nvSpPr>
            <p:spPr>
              <a:xfrm>
                <a:off x="4665240" y="4913279"/>
                <a:ext cx="64440" cy="644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80" h="180">
                    <a:moveTo>
                      <a:pt x="130" y="180"/>
                    </a:moveTo>
                    <a:cubicBezTo>
                      <a:pt x="130" y="137"/>
                      <a:pt x="130" y="93"/>
                      <a:pt x="130" y="50"/>
                    </a:cubicBezTo>
                    <a:cubicBezTo>
                      <a:pt x="87" y="50"/>
                      <a:pt x="43" y="50"/>
                      <a:pt x="0" y="50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52" y="0"/>
                      <a:pt x="103" y="0"/>
                      <a:pt x="155" y="0"/>
                    </a:cubicBezTo>
                    <a:cubicBezTo>
                      <a:pt x="169" y="0"/>
                      <a:pt x="180" y="11"/>
                      <a:pt x="180" y="25"/>
                    </a:cubicBezTo>
                    <a:cubicBezTo>
                      <a:pt x="180" y="77"/>
                      <a:pt x="180" y="128"/>
                      <a:pt x="180" y="180"/>
                    </a:cubicBezTo>
                    <a:cubicBezTo>
                      <a:pt x="163" y="180"/>
                      <a:pt x="147" y="180"/>
                      <a:pt x="130" y="180"/>
                    </a:cubicBezTo>
                    <a:close/>
                  </a:path>
                </a:pathLst>
              </a:custGeom>
              <a:solidFill>
                <a:srgbClr val="007272"/>
              </a:solidFill>
              <a:ln cap="flat">
                <a:noFill/>
                <a:prstDash val="solid"/>
              </a:ln>
            </p:spPr>
            <p:txBody>
              <a:bodyPr vert="horz" wrap="none" lIns="120000" tIns="60000" rIns="120000" bIns="60000" anchor="ctr" anchorCtr="1" compatLnSpc="0"/>
              <a:lstStyle/>
              <a:p>
                <a:pPr defTabSz="609585" fontAlgn="base" hangingPunct="0">
                  <a:defRPr/>
                </a:pPr>
                <a:endParaRPr lang="nb-NO">
                  <a:solidFill>
                    <a:srgbClr val="007272"/>
                  </a:solidFill>
                  <a:latin typeface="Arial" pitchFamily="18"/>
                  <a:ea typeface="SimSun" pitchFamily="2"/>
                  <a:cs typeface="Lucida Sans" pitchFamily="2"/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4405989" y="2053716"/>
            <a:ext cx="1351636" cy="992081"/>
            <a:chOff x="2881989" y="1540286"/>
            <a:chExt cx="1351636" cy="744061"/>
          </a:xfrm>
        </p:grpSpPr>
        <p:sp>
          <p:nvSpPr>
            <p:cNvPr id="19" name="TextBox 18"/>
            <p:cNvSpPr txBox="1"/>
            <p:nvPr/>
          </p:nvSpPr>
          <p:spPr>
            <a:xfrm>
              <a:off x="2881989" y="2068855"/>
              <a:ext cx="1351636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57599" algn="ctr" defTabSz="609585" fontAlgn="base">
                <a:spcBef>
                  <a:spcPts val="933"/>
                </a:spcBef>
                <a:spcAft>
                  <a:spcPct val="0"/>
                </a:spcAft>
                <a:buClr>
                  <a:srgbClr val="333333">
                    <a:lumMod val="60000"/>
                    <a:lumOff val="40000"/>
                  </a:srgbClr>
                </a:buClr>
                <a:buSzPct val="110000"/>
                <a:defRPr/>
              </a:pPr>
              <a:r>
                <a:rPr lang="nb-NO" sz="1867">
                  <a:solidFill>
                    <a:srgbClr val="333333">
                      <a:lumMod val="50000"/>
                    </a:srgbClr>
                  </a:solidFill>
                  <a:latin typeface="Segoe UI"/>
                  <a:cs typeface="Segoe UI"/>
                </a:rPr>
                <a:t>Utarbeide</a:t>
              </a:r>
            </a:p>
          </p:txBody>
        </p:sp>
        <p:sp>
          <p:nvSpPr>
            <p:cNvPr id="20" name="Freeform 41"/>
            <p:cNvSpPr>
              <a:spLocks noEditPoints="1"/>
            </p:cNvSpPr>
            <p:nvPr/>
          </p:nvSpPr>
          <p:spPr bwMode="auto">
            <a:xfrm>
              <a:off x="3281601" y="1540286"/>
              <a:ext cx="432000" cy="432000"/>
            </a:xfrm>
            <a:custGeom>
              <a:avLst/>
              <a:gdLst>
                <a:gd name="T0" fmla="*/ 168 w 324"/>
                <a:gd name="T1" fmla="*/ 177 h 322"/>
                <a:gd name="T2" fmla="*/ 123 w 324"/>
                <a:gd name="T3" fmla="*/ 143 h 322"/>
                <a:gd name="T4" fmla="*/ 65 w 324"/>
                <a:gd name="T5" fmla="*/ 142 h 322"/>
                <a:gd name="T6" fmla="*/ 18 w 324"/>
                <a:gd name="T7" fmla="*/ 175 h 322"/>
                <a:gd name="T8" fmla="*/ 0 w 324"/>
                <a:gd name="T9" fmla="*/ 229 h 322"/>
                <a:gd name="T10" fmla="*/ 17 w 324"/>
                <a:gd name="T11" fmla="*/ 284 h 322"/>
                <a:gd name="T12" fmla="*/ 63 w 324"/>
                <a:gd name="T13" fmla="*/ 319 h 322"/>
                <a:gd name="T14" fmla="*/ 115 w 324"/>
                <a:gd name="T15" fmla="*/ 320 h 322"/>
                <a:gd name="T16" fmla="*/ 145 w 324"/>
                <a:gd name="T17" fmla="*/ 294 h 322"/>
                <a:gd name="T18" fmla="*/ 172 w 324"/>
                <a:gd name="T19" fmla="*/ 252 h 322"/>
                <a:gd name="T20" fmla="*/ 146 w 324"/>
                <a:gd name="T21" fmla="*/ 249 h 322"/>
                <a:gd name="T22" fmla="*/ 125 w 324"/>
                <a:gd name="T23" fmla="*/ 277 h 322"/>
                <a:gd name="T24" fmla="*/ 92 w 324"/>
                <a:gd name="T25" fmla="*/ 284 h 322"/>
                <a:gd name="T26" fmla="*/ 69 w 324"/>
                <a:gd name="T27" fmla="*/ 293 h 322"/>
                <a:gd name="T28" fmla="*/ 37 w 324"/>
                <a:gd name="T29" fmla="*/ 267 h 322"/>
                <a:gd name="T30" fmla="*/ 26 w 324"/>
                <a:gd name="T31" fmla="*/ 227 h 322"/>
                <a:gd name="T32" fmla="*/ 41 w 324"/>
                <a:gd name="T33" fmla="*/ 189 h 322"/>
                <a:gd name="T34" fmla="*/ 76 w 324"/>
                <a:gd name="T35" fmla="*/ 168 h 322"/>
                <a:gd name="T36" fmla="*/ 115 w 324"/>
                <a:gd name="T37" fmla="*/ 164 h 322"/>
                <a:gd name="T38" fmla="*/ 150 w 324"/>
                <a:gd name="T39" fmla="*/ 190 h 322"/>
                <a:gd name="T40" fmla="*/ 163 w 324"/>
                <a:gd name="T41" fmla="*/ 232 h 322"/>
                <a:gd name="T42" fmla="*/ 61 w 324"/>
                <a:gd name="T43" fmla="*/ 214 h 322"/>
                <a:gd name="T44" fmla="*/ 103 w 324"/>
                <a:gd name="T45" fmla="*/ 265 h 322"/>
                <a:gd name="T46" fmla="*/ 105 w 324"/>
                <a:gd name="T47" fmla="*/ 237 h 322"/>
                <a:gd name="T48" fmla="*/ 80 w 324"/>
                <a:gd name="T49" fmla="*/ 224 h 322"/>
                <a:gd name="T50" fmla="*/ 106 w 324"/>
                <a:gd name="T51" fmla="*/ 226 h 322"/>
                <a:gd name="T52" fmla="*/ 308 w 324"/>
                <a:gd name="T53" fmla="*/ 62 h 322"/>
                <a:gd name="T54" fmla="*/ 276 w 324"/>
                <a:gd name="T55" fmla="*/ 23 h 322"/>
                <a:gd name="T56" fmla="*/ 227 w 324"/>
                <a:gd name="T57" fmla="*/ 10 h 322"/>
                <a:gd name="T58" fmla="*/ 180 w 324"/>
                <a:gd name="T59" fmla="*/ 29 h 322"/>
                <a:gd name="T60" fmla="*/ 152 w 324"/>
                <a:gd name="T61" fmla="*/ 71 h 322"/>
                <a:gd name="T62" fmla="*/ 155 w 324"/>
                <a:gd name="T63" fmla="*/ 122 h 322"/>
                <a:gd name="T64" fmla="*/ 187 w 324"/>
                <a:gd name="T65" fmla="*/ 161 h 322"/>
                <a:gd name="T66" fmla="*/ 236 w 324"/>
                <a:gd name="T67" fmla="*/ 174 h 322"/>
                <a:gd name="T68" fmla="*/ 276 w 324"/>
                <a:gd name="T69" fmla="*/ 156 h 322"/>
                <a:gd name="T70" fmla="*/ 305 w 324"/>
                <a:gd name="T71" fmla="*/ 117 h 322"/>
                <a:gd name="T72" fmla="*/ 298 w 324"/>
                <a:gd name="T73" fmla="*/ 96 h 322"/>
                <a:gd name="T74" fmla="*/ 283 w 324"/>
                <a:gd name="T75" fmla="*/ 134 h 322"/>
                <a:gd name="T76" fmla="*/ 248 w 324"/>
                <a:gd name="T77" fmla="*/ 155 h 322"/>
                <a:gd name="T78" fmla="*/ 209 w 324"/>
                <a:gd name="T79" fmla="*/ 158 h 322"/>
                <a:gd name="T80" fmla="*/ 174 w 324"/>
                <a:gd name="T81" fmla="*/ 132 h 322"/>
                <a:gd name="T82" fmla="*/ 161 w 324"/>
                <a:gd name="T83" fmla="*/ 91 h 322"/>
                <a:gd name="T84" fmla="*/ 175 w 324"/>
                <a:gd name="T85" fmla="*/ 50 h 322"/>
                <a:gd name="T86" fmla="*/ 211 w 324"/>
                <a:gd name="T87" fmla="*/ 26 h 322"/>
                <a:gd name="T88" fmla="*/ 250 w 324"/>
                <a:gd name="T89" fmla="*/ 30 h 322"/>
                <a:gd name="T90" fmla="*/ 284 w 324"/>
                <a:gd name="T91" fmla="*/ 51 h 322"/>
                <a:gd name="T92" fmla="*/ 298 w 324"/>
                <a:gd name="T93" fmla="*/ 90 h 322"/>
                <a:gd name="T94" fmla="*/ 221 w 324"/>
                <a:gd name="T95" fmla="*/ 58 h 322"/>
                <a:gd name="T96" fmla="*/ 231 w 324"/>
                <a:gd name="T97" fmla="*/ 128 h 322"/>
                <a:gd name="T98" fmla="*/ 248 w 324"/>
                <a:gd name="T99" fmla="*/ 61 h 322"/>
                <a:gd name="T100" fmla="*/ 218 w 324"/>
                <a:gd name="T101" fmla="*/ 96 h 322"/>
                <a:gd name="T102" fmla="*/ 238 w 324"/>
                <a:gd name="T103" fmla="*/ 79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24" h="322">
                  <a:moveTo>
                    <a:pt x="172" y="212"/>
                  </a:moveTo>
                  <a:cubicBezTo>
                    <a:pt x="171" y="211"/>
                    <a:pt x="168" y="209"/>
                    <a:pt x="167" y="208"/>
                  </a:cubicBezTo>
                  <a:cubicBezTo>
                    <a:pt x="167" y="206"/>
                    <a:pt x="168" y="203"/>
                    <a:pt x="169" y="201"/>
                  </a:cubicBezTo>
                  <a:cubicBezTo>
                    <a:pt x="171" y="194"/>
                    <a:pt x="174" y="185"/>
                    <a:pt x="168" y="177"/>
                  </a:cubicBezTo>
                  <a:cubicBezTo>
                    <a:pt x="163" y="169"/>
                    <a:pt x="153" y="169"/>
                    <a:pt x="146" y="169"/>
                  </a:cubicBezTo>
                  <a:cubicBezTo>
                    <a:pt x="144" y="169"/>
                    <a:pt x="141" y="168"/>
                    <a:pt x="139" y="168"/>
                  </a:cubicBezTo>
                  <a:cubicBezTo>
                    <a:pt x="139" y="167"/>
                    <a:pt x="138" y="164"/>
                    <a:pt x="137" y="162"/>
                  </a:cubicBezTo>
                  <a:cubicBezTo>
                    <a:pt x="135" y="155"/>
                    <a:pt x="132" y="146"/>
                    <a:pt x="123" y="143"/>
                  </a:cubicBezTo>
                  <a:cubicBezTo>
                    <a:pt x="114" y="140"/>
                    <a:pt x="105" y="145"/>
                    <a:pt x="100" y="149"/>
                  </a:cubicBezTo>
                  <a:cubicBezTo>
                    <a:pt x="98" y="150"/>
                    <a:pt x="95" y="152"/>
                    <a:pt x="94" y="153"/>
                  </a:cubicBezTo>
                  <a:cubicBezTo>
                    <a:pt x="92" y="152"/>
                    <a:pt x="90" y="150"/>
                    <a:pt x="88" y="149"/>
                  </a:cubicBezTo>
                  <a:cubicBezTo>
                    <a:pt x="83" y="145"/>
                    <a:pt x="74" y="139"/>
                    <a:pt x="65" y="142"/>
                  </a:cubicBezTo>
                  <a:cubicBezTo>
                    <a:pt x="56" y="145"/>
                    <a:pt x="53" y="154"/>
                    <a:pt x="50" y="161"/>
                  </a:cubicBezTo>
                  <a:cubicBezTo>
                    <a:pt x="49" y="163"/>
                    <a:pt x="48" y="166"/>
                    <a:pt x="48" y="167"/>
                  </a:cubicBezTo>
                  <a:cubicBezTo>
                    <a:pt x="46" y="167"/>
                    <a:pt x="43" y="167"/>
                    <a:pt x="41" y="167"/>
                  </a:cubicBezTo>
                  <a:cubicBezTo>
                    <a:pt x="34" y="167"/>
                    <a:pt x="24" y="168"/>
                    <a:pt x="18" y="175"/>
                  </a:cubicBezTo>
                  <a:cubicBezTo>
                    <a:pt x="13" y="183"/>
                    <a:pt x="15" y="192"/>
                    <a:pt x="17" y="199"/>
                  </a:cubicBezTo>
                  <a:cubicBezTo>
                    <a:pt x="18" y="201"/>
                    <a:pt x="19" y="204"/>
                    <a:pt x="19" y="206"/>
                  </a:cubicBezTo>
                  <a:cubicBezTo>
                    <a:pt x="18" y="207"/>
                    <a:pt x="15" y="209"/>
                    <a:pt x="14" y="210"/>
                  </a:cubicBezTo>
                  <a:cubicBezTo>
                    <a:pt x="8" y="214"/>
                    <a:pt x="0" y="220"/>
                    <a:pt x="0" y="229"/>
                  </a:cubicBezTo>
                  <a:cubicBezTo>
                    <a:pt x="0" y="239"/>
                    <a:pt x="7" y="245"/>
                    <a:pt x="13" y="249"/>
                  </a:cubicBezTo>
                  <a:cubicBezTo>
                    <a:pt x="15" y="251"/>
                    <a:pt x="18" y="253"/>
                    <a:pt x="18" y="253"/>
                  </a:cubicBezTo>
                  <a:cubicBezTo>
                    <a:pt x="18" y="255"/>
                    <a:pt x="17" y="258"/>
                    <a:pt x="16" y="261"/>
                  </a:cubicBezTo>
                  <a:cubicBezTo>
                    <a:pt x="14" y="268"/>
                    <a:pt x="11" y="277"/>
                    <a:pt x="17" y="284"/>
                  </a:cubicBezTo>
                  <a:cubicBezTo>
                    <a:pt x="22" y="292"/>
                    <a:pt x="32" y="292"/>
                    <a:pt x="39" y="293"/>
                  </a:cubicBezTo>
                  <a:cubicBezTo>
                    <a:pt x="41" y="293"/>
                    <a:pt x="44" y="293"/>
                    <a:pt x="46" y="293"/>
                  </a:cubicBezTo>
                  <a:cubicBezTo>
                    <a:pt x="47" y="295"/>
                    <a:pt x="48" y="298"/>
                    <a:pt x="48" y="299"/>
                  </a:cubicBezTo>
                  <a:cubicBezTo>
                    <a:pt x="51" y="306"/>
                    <a:pt x="54" y="315"/>
                    <a:pt x="63" y="319"/>
                  </a:cubicBezTo>
                  <a:cubicBezTo>
                    <a:pt x="72" y="322"/>
                    <a:pt x="80" y="316"/>
                    <a:pt x="86" y="312"/>
                  </a:cubicBezTo>
                  <a:cubicBezTo>
                    <a:pt x="87" y="311"/>
                    <a:pt x="90" y="309"/>
                    <a:pt x="92" y="309"/>
                  </a:cubicBezTo>
                  <a:cubicBezTo>
                    <a:pt x="93" y="309"/>
                    <a:pt x="95" y="311"/>
                    <a:pt x="97" y="312"/>
                  </a:cubicBezTo>
                  <a:cubicBezTo>
                    <a:pt x="102" y="316"/>
                    <a:pt x="108" y="320"/>
                    <a:pt x="115" y="320"/>
                  </a:cubicBezTo>
                  <a:cubicBezTo>
                    <a:pt x="117" y="320"/>
                    <a:pt x="118" y="320"/>
                    <a:pt x="120" y="319"/>
                  </a:cubicBezTo>
                  <a:cubicBezTo>
                    <a:pt x="129" y="316"/>
                    <a:pt x="133" y="307"/>
                    <a:pt x="135" y="300"/>
                  </a:cubicBezTo>
                  <a:cubicBezTo>
                    <a:pt x="136" y="298"/>
                    <a:pt x="137" y="296"/>
                    <a:pt x="138" y="294"/>
                  </a:cubicBezTo>
                  <a:cubicBezTo>
                    <a:pt x="139" y="294"/>
                    <a:pt x="142" y="294"/>
                    <a:pt x="145" y="294"/>
                  </a:cubicBezTo>
                  <a:cubicBezTo>
                    <a:pt x="152" y="294"/>
                    <a:pt x="161" y="294"/>
                    <a:pt x="167" y="286"/>
                  </a:cubicBezTo>
                  <a:cubicBezTo>
                    <a:pt x="173" y="279"/>
                    <a:pt x="170" y="269"/>
                    <a:pt x="168" y="262"/>
                  </a:cubicBezTo>
                  <a:cubicBezTo>
                    <a:pt x="168" y="260"/>
                    <a:pt x="167" y="257"/>
                    <a:pt x="167" y="256"/>
                  </a:cubicBezTo>
                  <a:cubicBezTo>
                    <a:pt x="168" y="255"/>
                    <a:pt x="170" y="253"/>
                    <a:pt x="172" y="252"/>
                  </a:cubicBezTo>
                  <a:cubicBezTo>
                    <a:pt x="177" y="247"/>
                    <a:pt x="185" y="242"/>
                    <a:pt x="185" y="232"/>
                  </a:cubicBezTo>
                  <a:cubicBezTo>
                    <a:pt x="186" y="223"/>
                    <a:pt x="178" y="217"/>
                    <a:pt x="172" y="212"/>
                  </a:cubicBezTo>
                  <a:close/>
                  <a:moveTo>
                    <a:pt x="159" y="235"/>
                  </a:moveTo>
                  <a:cubicBezTo>
                    <a:pt x="154" y="238"/>
                    <a:pt x="148" y="242"/>
                    <a:pt x="146" y="249"/>
                  </a:cubicBezTo>
                  <a:cubicBezTo>
                    <a:pt x="144" y="255"/>
                    <a:pt x="146" y="262"/>
                    <a:pt x="148" y="268"/>
                  </a:cubicBezTo>
                  <a:cubicBezTo>
                    <a:pt x="148" y="269"/>
                    <a:pt x="148" y="271"/>
                    <a:pt x="149" y="272"/>
                  </a:cubicBezTo>
                  <a:cubicBezTo>
                    <a:pt x="147" y="273"/>
                    <a:pt x="145" y="273"/>
                    <a:pt x="144" y="273"/>
                  </a:cubicBezTo>
                  <a:cubicBezTo>
                    <a:pt x="138" y="273"/>
                    <a:pt x="131" y="273"/>
                    <a:pt x="125" y="277"/>
                  </a:cubicBezTo>
                  <a:cubicBezTo>
                    <a:pt x="120" y="281"/>
                    <a:pt x="117" y="287"/>
                    <a:pt x="115" y="293"/>
                  </a:cubicBezTo>
                  <a:cubicBezTo>
                    <a:pt x="115" y="294"/>
                    <a:pt x="114" y="295"/>
                    <a:pt x="113" y="297"/>
                  </a:cubicBezTo>
                  <a:cubicBezTo>
                    <a:pt x="112" y="296"/>
                    <a:pt x="110" y="294"/>
                    <a:pt x="109" y="293"/>
                  </a:cubicBezTo>
                  <a:cubicBezTo>
                    <a:pt x="104" y="290"/>
                    <a:pt x="99" y="284"/>
                    <a:pt x="92" y="284"/>
                  </a:cubicBezTo>
                  <a:cubicBezTo>
                    <a:pt x="92" y="284"/>
                    <a:pt x="92" y="284"/>
                    <a:pt x="92" y="284"/>
                  </a:cubicBezTo>
                  <a:cubicBezTo>
                    <a:pt x="85" y="284"/>
                    <a:pt x="79" y="289"/>
                    <a:pt x="74" y="293"/>
                  </a:cubicBezTo>
                  <a:cubicBezTo>
                    <a:pt x="73" y="294"/>
                    <a:pt x="71" y="296"/>
                    <a:pt x="70" y="297"/>
                  </a:cubicBezTo>
                  <a:cubicBezTo>
                    <a:pt x="70" y="296"/>
                    <a:pt x="69" y="294"/>
                    <a:pt x="69" y="293"/>
                  </a:cubicBezTo>
                  <a:cubicBezTo>
                    <a:pt x="67" y="287"/>
                    <a:pt x="64" y="280"/>
                    <a:pt x="59" y="276"/>
                  </a:cubicBezTo>
                  <a:cubicBezTo>
                    <a:pt x="53" y="272"/>
                    <a:pt x="46" y="272"/>
                    <a:pt x="40" y="271"/>
                  </a:cubicBezTo>
                  <a:cubicBezTo>
                    <a:pt x="39" y="271"/>
                    <a:pt x="37" y="271"/>
                    <a:pt x="36" y="271"/>
                  </a:cubicBezTo>
                  <a:cubicBezTo>
                    <a:pt x="36" y="270"/>
                    <a:pt x="36" y="268"/>
                    <a:pt x="37" y="267"/>
                  </a:cubicBezTo>
                  <a:cubicBezTo>
                    <a:pt x="39" y="261"/>
                    <a:pt x="41" y="254"/>
                    <a:pt x="39" y="247"/>
                  </a:cubicBezTo>
                  <a:cubicBezTo>
                    <a:pt x="37" y="241"/>
                    <a:pt x="31" y="236"/>
                    <a:pt x="26" y="232"/>
                  </a:cubicBezTo>
                  <a:cubicBezTo>
                    <a:pt x="25" y="232"/>
                    <a:pt x="24" y="231"/>
                    <a:pt x="23" y="230"/>
                  </a:cubicBezTo>
                  <a:cubicBezTo>
                    <a:pt x="24" y="229"/>
                    <a:pt x="25" y="228"/>
                    <a:pt x="26" y="227"/>
                  </a:cubicBezTo>
                  <a:cubicBezTo>
                    <a:pt x="31" y="223"/>
                    <a:pt x="37" y="219"/>
                    <a:pt x="39" y="213"/>
                  </a:cubicBezTo>
                  <a:cubicBezTo>
                    <a:pt x="41" y="206"/>
                    <a:pt x="39" y="199"/>
                    <a:pt x="38" y="193"/>
                  </a:cubicBezTo>
                  <a:cubicBezTo>
                    <a:pt x="37" y="192"/>
                    <a:pt x="37" y="190"/>
                    <a:pt x="37" y="189"/>
                  </a:cubicBezTo>
                  <a:cubicBezTo>
                    <a:pt x="38" y="189"/>
                    <a:pt x="40" y="189"/>
                    <a:pt x="41" y="189"/>
                  </a:cubicBezTo>
                  <a:cubicBezTo>
                    <a:pt x="47" y="189"/>
                    <a:pt x="54" y="189"/>
                    <a:pt x="60" y="185"/>
                  </a:cubicBezTo>
                  <a:cubicBezTo>
                    <a:pt x="66" y="181"/>
                    <a:pt x="68" y="174"/>
                    <a:pt x="70" y="169"/>
                  </a:cubicBezTo>
                  <a:cubicBezTo>
                    <a:pt x="71" y="167"/>
                    <a:pt x="71" y="166"/>
                    <a:pt x="72" y="164"/>
                  </a:cubicBezTo>
                  <a:cubicBezTo>
                    <a:pt x="73" y="165"/>
                    <a:pt x="75" y="167"/>
                    <a:pt x="76" y="168"/>
                  </a:cubicBezTo>
                  <a:cubicBezTo>
                    <a:pt x="81" y="172"/>
                    <a:pt x="87" y="177"/>
                    <a:pt x="93" y="177"/>
                  </a:cubicBezTo>
                  <a:cubicBezTo>
                    <a:pt x="94" y="177"/>
                    <a:pt x="94" y="177"/>
                    <a:pt x="94" y="177"/>
                  </a:cubicBezTo>
                  <a:cubicBezTo>
                    <a:pt x="101" y="177"/>
                    <a:pt x="106" y="172"/>
                    <a:pt x="111" y="168"/>
                  </a:cubicBezTo>
                  <a:cubicBezTo>
                    <a:pt x="112" y="168"/>
                    <a:pt x="114" y="165"/>
                    <a:pt x="115" y="164"/>
                  </a:cubicBezTo>
                  <a:cubicBezTo>
                    <a:pt x="116" y="166"/>
                    <a:pt x="116" y="168"/>
                    <a:pt x="117" y="169"/>
                  </a:cubicBezTo>
                  <a:cubicBezTo>
                    <a:pt x="119" y="175"/>
                    <a:pt x="121" y="181"/>
                    <a:pt x="127" y="185"/>
                  </a:cubicBezTo>
                  <a:cubicBezTo>
                    <a:pt x="132" y="189"/>
                    <a:pt x="139" y="190"/>
                    <a:pt x="145" y="190"/>
                  </a:cubicBezTo>
                  <a:cubicBezTo>
                    <a:pt x="146" y="190"/>
                    <a:pt x="148" y="190"/>
                    <a:pt x="150" y="190"/>
                  </a:cubicBezTo>
                  <a:cubicBezTo>
                    <a:pt x="149" y="192"/>
                    <a:pt x="149" y="193"/>
                    <a:pt x="149" y="194"/>
                  </a:cubicBezTo>
                  <a:cubicBezTo>
                    <a:pt x="147" y="200"/>
                    <a:pt x="145" y="207"/>
                    <a:pt x="147" y="214"/>
                  </a:cubicBezTo>
                  <a:cubicBezTo>
                    <a:pt x="149" y="221"/>
                    <a:pt x="154" y="225"/>
                    <a:pt x="159" y="229"/>
                  </a:cubicBezTo>
                  <a:cubicBezTo>
                    <a:pt x="160" y="230"/>
                    <a:pt x="162" y="231"/>
                    <a:pt x="163" y="232"/>
                  </a:cubicBezTo>
                  <a:cubicBezTo>
                    <a:pt x="161" y="233"/>
                    <a:pt x="160" y="234"/>
                    <a:pt x="159" y="235"/>
                  </a:cubicBezTo>
                  <a:close/>
                  <a:moveTo>
                    <a:pt x="109" y="199"/>
                  </a:moveTo>
                  <a:cubicBezTo>
                    <a:pt x="101" y="195"/>
                    <a:pt x="91" y="194"/>
                    <a:pt x="82" y="197"/>
                  </a:cubicBezTo>
                  <a:cubicBezTo>
                    <a:pt x="73" y="200"/>
                    <a:pt x="66" y="206"/>
                    <a:pt x="61" y="214"/>
                  </a:cubicBezTo>
                  <a:cubicBezTo>
                    <a:pt x="57" y="223"/>
                    <a:pt x="56" y="232"/>
                    <a:pt x="59" y="241"/>
                  </a:cubicBezTo>
                  <a:cubicBezTo>
                    <a:pt x="62" y="250"/>
                    <a:pt x="68" y="258"/>
                    <a:pt x="76" y="262"/>
                  </a:cubicBezTo>
                  <a:cubicBezTo>
                    <a:pt x="81" y="265"/>
                    <a:pt x="87" y="266"/>
                    <a:pt x="93" y="266"/>
                  </a:cubicBezTo>
                  <a:cubicBezTo>
                    <a:pt x="96" y="266"/>
                    <a:pt x="100" y="266"/>
                    <a:pt x="103" y="265"/>
                  </a:cubicBezTo>
                  <a:cubicBezTo>
                    <a:pt x="112" y="262"/>
                    <a:pt x="120" y="256"/>
                    <a:pt x="124" y="247"/>
                  </a:cubicBezTo>
                  <a:cubicBezTo>
                    <a:pt x="129" y="239"/>
                    <a:pt x="129" y="229"/>
                    <a:pt x="127" y="220"/>
                  </a:cubicBezTo>
                  <a:cubicBezTo>
                    <a:pt x="124" y="211"/>
                    <a:pt x="118" y="204"/>
                    <a:pt x="109" y="199"/>
                  </a:cubicBezTo>
                  <a:close/>
                  <a:moveTo>
                    <a:pt x="105" y="237"/>
                  </a:moveTo>
                  <a:cubicBezTo>
                    <a:pt x="103" y="241"/>
                    <a:pt x="101" y="243"/>
                    <a:pt x="97" y="244"/>
                  </a:cubicBezTo>
                  <a:cubicBezTo>
                    <a:pt x="93" y="245"/>
                    <a:pt x="89" y="245"/>
                    <a:pt x="86" y="243"/>
                  </a:cubicBezTo>
                  <a:cubicBezTo>
                    <a:pt x="83" y="241"/>
                    <a:pt x="80" y="239"/>
                    <a:pt x="79" y="235"/>
                  </a:cubicBezTo>
                  <a:cubicBezTo>
                    <a:pt x="78" y="231"/>
                    <a:pt x="78" y="227"/>
                    <a:pt x="80" y="224"/>
                  </a:cubicBezTo>
                  <a:cubicBezTo>
                    <a:pt x="82" y="221"/>
                    <a:pt x="85" y="218"/>
                    <a:pt x="88" y="217"/>
                  </a:cubicBezTo>
                  <a:cubicBezTo>
                    <a:pt x="90" y="217"/>
                    <a:pt x="91" y="216"/>
                    <a:pt x="93" y="216"/>
                  </a:cubicBezTo>
                  <a:cubicBezTo>
                    <a:pt x="95" y="216"/>
                    <a:pt x="97" y="217"/>
                    <a:pt x="99" y="218"/>
                  </a:cubicBezTo>
                  <a:cubicBezTo>
                    <a:pt x="103" y="220"/>
                    <a:pt x="105" y="223"/>
                    <a:pt x="106" y="226"/>
                  </a:cubicBezTo>
                  <a:cubicBezTo>
                    <a:pt x="107" y="230"/>
                    <a:pt x="107" y="234"/>
                    <a:pt x="105" y="237"/>
                  </a:cubicBezTo>
                  <a:close/>
                  <a:moveTo>
                    <a:pt x="311" y="74"/>
                  </a:moveTo>
                  <a:cubicBezTo>
                    <a:pt x="309" y="72"/>
                    <a:pt x="307" y="70"/>
                    <a:pt x="306" y="69"/>
                  </a:cubicBezTo>
                  <a:cubicBezTo>
                    <a:pt x="306" y="67"/>
                    <a:pt x="307" y="64"/>
                    <a:pt x="308" y="62"/>
                  </a:cubicBezTo>
                  <a:cubicBezTo>
                    <a:pt x="310" y="55"/>
                    <a:pt x="313" y="46"/>
                    <a:pt x="307" y="38"/>
                  </a:cubicBezTo>
                  <a:cubicBezTo>
                    <a:pt x="302" y="31"/>
                    <a:pt x="292" y="30"/>
                    <a:pt x="285" y="30"/>
                  </a:cubicBezTo>
                  <a:cubicBezTo>
                    <a:pt x="283" y="30"/>
                    <a:pt x="280" y="30"/>
                    <a:pt x="278" y="29"/>
                  </a:cubicBezTo>
                  <a:cubicBezTo>
                    <a:pt x="277" y="28"/>
                    <a:pt x="276" y="25"/>
                    <a:pt x="276" y="23"/>
                  </a:cubicBezTo>
                  <a:cubicBezTo>
                    <a:pt x="273" y="16"/>
                    <a:pt x="270" y="7"/>
                    <a:pt x="261" y="4"/>
                  </a:cubicBezTo>
                  <a:cubicBezTo>
                    <a:pt x="252" y="1"/>
                    <a:pt x="244" y="6"/>
                    <a:pt x="238" y="10"/>
                  </a:cubicBezTo>
                  <a:cubicBezTo>
                    <a:pt x="237" y="12"/>
                    <a:pt x="234" y="13"/>
                    <a:pt x="232" y="14"/>
                  </a:cubicBezTo>
                  <a:cubicBezTo>
                    <a:pt x="231" y="13"/>
                    <a:pt x="229" y="12"/>
                    <a:pt x="227" y="10"/>
                  </a:cubicBezTo>
                  <a:cubicBezTo>
                    <a:pt x="221" y="6"/>
                    <a:pt x="213" y="0"/>
                    <a:pt x="204" y="3"/>
                  </a:cubicBezTo>
                  <a:cubicBezTo>
                    <a:pt x="195" y="6"/>
                    <a:pt x="191" y="16"/>
                    <a:pt x="189" y="22"/>
                  </a:cubicBezTo>
                  <a:cubicBezTo>
                    <a:pt x="188" y="24"/>
                    <a:pt x="187" y="27"/>
                    <a:pt x="186" y="28"/>
                  </a:cubicBezTo>
                  <a:cubicBezTo>
                    <a:pt x="185" y="29"/>
                    <a:pt x="182" y="29"/>
                    <a:pt x="180" y="29"/>
                  </a:cubicBezTo>
                  <a:cubicBezTo>
                    <a:pt x="172" y="29"/>
                    <a:pt x="163" y="29"/>
                    <a:pt x="157" y="36"/>
                  </a:cubicBezTo>
                  <a:cubicBezTo>
                    <a:pt x="151" y="44"/>
                    <a:pt x="154" y="53"/>
                    <a:pt x="156" y="60"/>
                  </a:cubicBezTo>
                  <a:cubicBezTo>
                    <a:pt x="156" y="62"/>
                    <a:pt x="157" y="65"/>
                    <a:pt x="157" y="67"/>
                  </a:cubicBezTo>
                  <a:cubicBezTo>
                    <a:pt x="156" y="68"/>
                    <a:pt x="154" y="70"/>
                    <a:pt x="152" y="71"/>
                  </a:cubicBezTo>
                  <a:cubicBezTo>
                    <a:pt x="147" y="75"/>
                    <a:pt x="139" y="81"/>
                    <a:pt x="139" y="91"/>
                  </a:cubicBezTo>
                  <a:cubicBezTo>
                    <a:pt x="138" y="100"/>
                    <a:pt x="146" y="106"/>
                    <a:pt x="152" y="110"/>
                  </a:cubicBezTo>
                  <a:cubicBezTo>
                    <a:pt x="153" y="112"/>
                    <a:pt x="156" y="114"/>
                    <a:pt x="157" y="115"/>
                  </a:cubicBezTo>
                  <a:cubicBezTo>
                    <a:pt x="157" y="116"/>
                    <a:pt x="156" y="120"/>
                    <a:pt x="155" y="122"/>
                  </a:cubicBezTo>
                  <a:cubicBezTo>
                    <a:pt x="153" y="129"/>
                    <a:pt x="150" y="138"/>
                    <a:pt x="156" y="146"/>
                  </a:cubicBezTo>
                  <a:cubicBezTo>
                    <a:pt x="161" y="153"/>
                    <a:pt x="171" y="154"/>
                    <a:pt x="178" y="154"/>
                  </a:cubicBezTo>
                  <a:cubicBezTo>
                    <a:pt x="180" y="154"/>
                    <a:pt x="183" y="154"/>
                    <a:pt x="185" y="155"/>
                  </a:cubicBezTo>
                  <a:cubicBezTo>
                    <a:pt x="185" y="156"/>
                    <a:pt x="186" y="159"/>
                    <a:pt x="187" y="161"/>
                  </a:cubicBezTo>
                  <a:cubicBezTo>
                    <a:pt x="189" y="168"/>
                    <a:pt x="192" y="177"/>
                    <a:pt x="201" y="180"/>
                  </a:cubicBezTo>
                  <a:cubicBezTo>
                    <a:pt x="210" y="183"/>
                    <a:pt x="218" y="178"/>
                    <a:pt x="224" y="174"/>
                  </a:cubicBezTo>
                  <a:cubicBezTo>
                    <a:pt x="226" y="172"/>
                    <a:pt x="229" y="171"/>
                    <a:pt x="230" y="170"/>
                  </a:cubicBezTo>
                  <a:cubicBezTo>
                    <a:pt x="232" y="171"/>
                    <a:pt x="234" y="172"/>
                    <a:pt x="236" y="174"/>
                  </a:cubicBezTo>
                  <a:cubicBezTo>
                    <a:pt x="240" y="177"/>
                    <a:pt x="247" y="181"/>
                    <a:pt x="254" y="181"/>
                  </a:cubicBezTo>
                  <a:cubicBezTo>
                    <a:pt x="255" y="181"/>
                    <a:pt x="257" y="181"/>
                    <a:pt x="259" y="181"/>
                  </a:cubicBezTo>
                  <a:cubicBezTo>
                    <a:pt x="268" y="178"/>
                    <a:pt x="271" y="168"/>
                    <a:pt x="274" y="162"/>
                  </a:cubicBezTo>
                  <a:cubicBezTo>
                    <a:pt x="275" y="160"/>
                    <a:pt x="276" y="157"/>
                    <a:pt x="276" y="156"/>
                  </a:cubicBezTo>
                  <a:cubicBezTo>
                    <a:pt x="278" y="155"/>
                    <a:pt x="281" y="155"/>
                    <a:pt x="283" y="155"/>
                  </a:cubicBezTo>
                  <a:cubicBezTo>
                    <a:pt x="290" y="155"/>
                    <a:pt x="300" y="155"/>
                    <a:pt x="306" y="148"/>
                  </a:cubicBezTo>
                  <a:cubicBezTo>
                    <a:pt x="311" y="140"/>
                    <a:pt x="309" y="131"/>
                    <a:pt x="307" y="124"/>
                  </a:cubicBezTo>
                  <a:cubicBezTo>
                    <a:pt x="306" y="122"/>
                    <a:pt x="305" y="119"/>
                    <a:pt x="305" y="117"/>
                  </a:cubicBezTo>
                  <a:cubicBezTo>
                    <a:pt x="306" y="116"/>
                    <a:pt x="309" y="114"/>
                    <a:pt x="310" y="113"/>
                  </a:cubicBezTo>
                  <a:cubicBezTo>
                    <a:pt x="316" y="109"/>
                    <a:pt x="324" y="103"/>
                    <a:pt x="324" y="93"/>
                  </a:cubicBezTo>
                  <a:cubicBezTo>
                    <a:pt x="324" y="84"/>
                    <a:pt x="317" y="78"/>
                    <a:pt x="311" y="74"/>
                  </a:cubicBezTo>
                  <a:close/>
                  <a:moveTo>
                    <a:pt x="298" y="96"/>
                  </a:moveTo>
                  <a:cubicBezTo>
                    <a:pt x="293" y="100"/>
                    <a:pt x="287" y="104"/>
                    <a:pt x="285" y="110"/>
                  </a:cubicBezTo>
                  <a:cubicBezTo>
                    <a:pt x="283" y="117"/>
                    <a:pt x="285" y="123"/>
                    <a:pt x="286" y="129"/>
                  </a:cubicBezTo>
                  <a:cubicBezTo>
                    <a:pt x="287" y="131"/>
                    <a:pt x="287" y="132"/>
                    <a:pt x="287" y="134"/>
                  </a:cubicBezTo>
                  <a:cubicBezTo>
                    <a:pt x="286" y="134"/>
                    <a:pt x="284" y="134"/>
                    <a:pt x="283" y="134"/>
                  </a:cubicBezTo>
                  <a:cubicBezTo>
                    <a:pt x="277" y="134"/>
                    <a:pt x="270" y="134"/>
                    <a:pt x="264" y="138"/>
                  </a:cubicBezTo>
                  <a:cubicBezTo>
                    <a:pt x="258" y="142"/>
                    <a:pt x="256" y="148"/>
                    <a:pt x="254" y="154"/>
                  </a:cubicBezTo>
                  <a:cubicBezTo>
                    <a:pt x="253" y="155"/>
                    <a:pt x="253" y="157"/>
                    <a:pt x="252" y="158"/>
                  </a:cubicBezTo>
                  <a:cubicBezTo>
                    <a:pt x="251" y="157"/>
                    <a:pt x="249" y="155"/>
                    <a:pt x="248" y="155"/>
                  </a:cubicBezTo>
                  <a:cubicBezTo>
                    <a:pt x="243" y="151"/>
                    <a:pt x="237" y="145"/>
                    <a:pt x="231" y="145"/>
                  </a:cubicBezTo>
                  <a:cubicBezTo>
                    <a:pt x="230" y="145"/>
                    <a:pt x="230" y="145"/>
                    <a:pt x="230" y="145"/>
                  </a:cubicBezTo>
                  <a:cubicBezTo>
                    <a:pt x="223" y="145"/>
                    <a:pt x="218" y="151"/>
                    <a:pt x="213" y="154"/>
                  </a:cubicBezTo>
                  <a:cubicBezTo>
                    <a:pt x="212" y="155"/>
                    <a:pt x="210" y="157"/>
                    <a:pt x="209" y="158"/>
                  </a:cubicBezTo>
                  <a:cubicBezTo>
                    <a:pt x="208" y="157"/>
                    <a:pt x="208" y="155"/>
                    <a:pt x="207" y="154"/>
                  </a:cubicBezTo>
                  <a:cubicBezTo>
                    <a:pt x="205" y="148"/>
                    <a:pt x="203" y="141"/>
                    <a:pt x="197" y="137"/>
                  </a:cubicBezTo>
                  <a:cubicBezTo>
                    <a:pt x="192" y="133"/>
                    <a:pt x="185" y="133"/>
                    <a:pt x="179" y="133"/>
                  </a:cubicBezTo>
                  <a:cubicBezTo>
                    <a:pt x="178" y="133"/>
                    <a:pt x="176" y="133"/>
                    <a:pt x="174" y="132"/>
                  </a:cubicBezTo>
                  <a:cubicBezTo>
                    <a:pt x="175" y="131"/>
                    <a:pt x="175" y="129"/>
                    <a:pt x="175" y="128"/>
                  </a:cubicBezTo>
                  <a:cubicBezTo>
                    <a:pt x="177" y="122"/>
                    <a:pt x="179" y="115"/>
                    <a:pt x="177" y="109"/>
                  </a:cubicBezTo>
                  <a:cubicBezTo>
                    <a:pt x="175" y="102"/>
                    <a:pt x="170" y="98"/>
                    <a:pt x="165" y="94"/>
                  </a:cubicBezTo>
                  <a:cubicBezTo>
                    <a:pt x="164" y="93"/>
                    <a:pt x="162" y="92"/>
                    <a:pt x="161" y="91"/>
                  </a:cubicBezTo>
                  <a:cubicBezTo>
                    <a:pt x="163" y="90"/>
                    <a:pt x="164" y="89"/>
                    <a:pt x="165" y="88"/>
                  </a:cubicBezTo>
                  <a:cubicBezTo>
                    <a:pt x="170" y="84"/>
                    <a:pt x="176" y="80"/>
                    <a:pt x="178" y="74"/>
                  </a:cubicBezTo>
                  <a:cubicBezTo>
                    <a:pt x="180" y="67"/>
                    <a:pt x="178" y="61"/>
                    <a:pt x="176" y="55"/>
                  </a:cubicBezTo>
                  <a:cubicBezTo>
                    <a:pt x="176" y="53"/>
                    <a:pt x="176" y="52"/>
                    <a:pt x="175" y="50"/>
                  </a:cubicBezTo>
                  <a:cubicBezTo>
                    <a:pt x="177" y="50"/>
                    <a:pt x="179" y="50"/>
                    <a:pt x="180" y="50"/>
                  </a:cubicBezTo>
                  <a:cubicBezTo>
                    <a:pt x="186" y="50"/>
                    <a:pt x="193" y="50"/>
                    <a:pt x="199" y="46"/>
                  </a:cubicBezTo>
                  <a:cubicBezTo>
                    <a:pt x="204" y="42"/>
                    <a:pt x="207" y="36"/>
                    <a:pt x="209" y="30"/>
                  </a:cubicBezTo>
                  <a:cubicBezTo>
                    <a:pt x="209" y="29"/>
                    <a:pt x="210" y="27"/>
                    <a:pt x="211" y="26"/>
                  </a:cubicBezTo>
                  <a:cubicBezTo>
                    <a:pt x="212" y="27"/>
                    <a:pt x="214" y="29"/>
                    <a:pt x="215" y="29"/>
                  </a:cubicBezTo>
                  <a:cubicBezTo>
                    <a:pt x="220" y="33"/>
                    <a:pt x="225" y="39"/>
                    <a:pt x="232" y="39"/>
                  </a:cubicBezTo>
                  <a:cubicBezTo>
                    <a:pt x="232" y="39"/>
                    <a:pt x="232" y="39"/>
                    <a:pt x="232" y="39"/>
                  </a:cubicBezTo>
                  <a:cubicBezTo>
                    <a:pt x="239" y="39"/>
                    <a:pt x="245" y="33"/>
                    <a:pt x="250" y="30"/>
                  </a:cubicBezTo>
                  <a:cubicBezTo>
                    <a:pt x="251" y="29"/>
                    <a:pt x="253" y="27"/>
                    <a:pt x="254" y="26"/>
                  </a:cubicBezTo>
                  <a:cubicBezTo>
                    <a:pt x="254" y="27"/>
                    <a:pt x="255" y="29"/>
                    <a:pt x="255" y="30"/>
                  </a:cubicBezTo>
                  <a:cubicBezTo>
                    <a:pt x="257" y="36"/>
                    <a:pt x="260" y="43"/>
                    <a:pt x="265" y="47"/>
                  </a:cubicBezTo>
                  <a:cubicBezTo>
                    <a:pt x="271" y="51"/>
                    <a:pt x="278" y="51"/>
                    <a:pt x="284" y="51"/>
                  </a:cubicBezTo>
                  <a:cubicBezTo>
                    <a:pt x="285" y="51"/>
                    <a:pt x="287" y="51"/>
                    <a:pt x="288" y="52"/>
                  </a:cubicBezTo>
                  <a:cubicBezTo>
                    <a:pt x="288" y="53"/>
                    <a:pt x="288" y="55"/>
                    <a:pt x="287" y="56"/>
                  </a:cubicBezTo>
                  <a:cubicBezTo>
                    <a:pt x="285" y="62"/>
                    <a:pt x="283" y="69"/>
                    <a:pt x="285" y="75"/>
                  </a:cubicBezTo>
                  <a:cubicBezTo>
                    <a:pt x="287" y="82"/>
                    <a:pt x="293" y="86"/>
                    <a:pt x="298" y="90"/>
                  </a:cubicBezTo>
                  <a:cubicBezTo>
                    <a:pt x="299" y="91"/>
                    <a:pt x="300" y="92"/>
                    <a:pt x="301" y="93"/>
                  </a:cubicBezTo>
                  <a:cubicBezTo>
                    <a:pt x="300" y="94"/>
                    <a:pt x="299" y="95"/>
                    <a:pt x="298" y="96"/>
                  </a:cubicBezTo>
                  <a:close/>
                  <a:moveTo>
                    <a:pt x="248" y="61"/>
                  </a:moveTo>
                  <a:cubicBezTo>
                    <a:pt x="239" y="56"/>
                    <a:pt x="230" y="55"/>
                    <a:pt x="221" y="58"/>
                  </a:cubicBezTo>
                  <a:cubicBezTo>
                    <a:pt x="212" y="61"/>
                    <a:pt x="204" y="67"/>
                    <a:pt x="200" y="75"/>
                  </a:cubicBezTo>
                  <a:cubicBezTo>
                    <a:pt x="195" y="84"/>
                    <a:pt x="195" y="93"/>
                    <a:pt x="197" y="103"/>
                  </a:cubicBezTo>
                  <a:cubicBezTo>
                    <a:pt x="200" y="112"/>
                    <a:pt x="206" y="119"/>
                    <a:pt x="215" y="123"/>
                  </a:cubicBezTo>
                  <a:cubicBezTo>
                    <a:pt x="220" y="126"/>
                    <a:pt x="226" y="128"/>
                    <a:pt x="231" y="128"/>
                  </a:cubicBezTo>
                  <a:cubicBezTo>
                    <a:pt x="235" y="128"/>
                    <a:pt x="238" y="127"/>
                    <a:pt x="242" y="126"/>
                  </a:cubicBezTo>
                  <a:cubicBezTo>
                    <a:pt x="251" y="123"/>
                    <a:pt x="258" y="117"/>
                    <a:pt x="263" y="109"/>
                  </a:cubicBezTo>
                  <a:cubicBezTo>
                    <a:pt x="267" y="100"/>
                    <a:pt x="268" y="91"/>
                    <a:pt x="265" y="81"/>
                  </a:cubicBezTo>
                  <a:cubicBezTo>
                    <a:pt x="262" y="72"/>
                    <a:pt x="256" y="65"/>
                    <a:pt x="248" y="61"/>
                  </a:cubicBezTo>
                  <a:close/>
                  <a:moveTo>
                    <a:pt x="244" y="99"/>
                  </a:moveTo>
                  <a:cubicBezTo>
                    <a:pt x="242" y="102"/>
                    <a:pt x="239" y="104"/>
                    <a:pt x="236" y="106"/>
                  </a:cubicBezTo>
                  <a:cubicBezTo>
                    <a:pt x="232" y="107"/>
                    <a:pt x="228" y="106"/>
                    <a:pt x="225" y="105"/>
                  </a:cubicBezTo>
                  <a:cubicBezTo>
                    <a:pt x="221" y="103"/>
                    <a:pt x="219" y="100"/>
                    <a:pt x="218" y="96"/>
                  </a:cubicBezTo>
                  <a:cubicBezTo>
                    <a:pt x="217" y="93"/>
                    <a:pt x="217" y="89"/>
                    <a:pt x="219" y="85"/>
                  </a:cubicBezTo>
                  <a:cubicBezTo>
                    <a:pt x="221" y="82"/>
                    <a:pt x="223" y="80"/>
                    <a:pt x="227" y="78"/>
                  </a:cubicBezTo>
                  <a:cubicBezTo>
                    <a:pt x="229" y="78"/>
                    <a:pt x="230" y="78"/>
                    <a:pt x="231" y="78"/>
                  </a:cubicBezTo>
                  <a:cubicBezTo>
                    <a:pt x="234" y="78"/>
                    <a:pt x="236" y="78"/>
                    <a:pt x="238" y="79"/>
                  </a:cubicBezTo>
                  <a:cubicBezTo>
                    <a:pt x="241" y="81"/>
                    <a:pt x="244" y="84"/>
                    <a:pt x="245" y="88"/>
                  </a:cubicBezTo>
                  <a:cubicBezTo>
                    <a:pt x="246" y="91"/>
                    <a:pt x="246" y="95"/>
                    <a:pt x="244" y="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1928" tIns="80964" rIns="161928" bIns="80964" numCol="1" anchor="t" anchorCtr="0" compatLnSpc="1">
              <a:prstTxWarp prst="textNoShape">
                <a:avLst/>
              </a:prstTxWarp>
            </a:bodyPr>
            <a:lstStyle/>
            <a:p>
              <a:pPr defTabSz="60958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28">
                <a:solidFill>
                  <a:srgbClr val="333333"/>
                </a:solidFill>
                <a:latin typeface="Arial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113530" y="2053717"/>
            <a:ext cx="1900068" cy="992082"/>
            <a:chOff x="589530" y="1540286"/>
            <a:chExt cx="1900068" cy="744061"/>
          </a:xfrm>
        </p:grpSpPr>
        <p:sp>
          <p:nvSpPr>
            <p:cNvPr id="22" name="TextBox 21"/>
            <p:cNvSpPr txBox="1"/>
            <p:nvPr/>
          </p:nvSpPr>
          <p:spPr>
            <a:xfrm>
              <a:off x="589530" y="2068855"/>
              <a:ext cx="1900068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57599" algn="ctr" defTabSz="609585" fontAlgn="base">
                <a:spcBef>
                  <a:spcPts val="933"/>
                </a:spcBef>
                <a:spcAft>
                  <a:spcPct val="0"/>
                </a:spcAft>
                <a:buClr>
                  <a:srgbClr val="333333">
                    <a:lumMod val="60000"/>
                    <a:lumOff val="40000"/>
                  </a:srgbClr>
                </a:buClr>
                <a:buSzPct val="110000"/>
                <a:defRPr/>
              </a:pPr>
              <a:r>
                <a:rPr lang="nb-NO" sz="1867" dirty="0">
                  <a:solidFill>
                    <a:srgbClr val="333333">
                      <a:lumMod val="50000"/>
                    </a:srgbClr>
                  </a:solidFill>
                  <a:latin typeface="Segoe UI"/>
                  <a:cs typeface="Segoe UI"/>
                </a:rPr>
                <a:t>Planlegge</a:t>
              </a:r>
            </a:p>
          </p:txBody>
        </p:sp>
        <p:sp>
          <p:nvSpPr>
            <p:cNvPr id="23" name="Freeform 685"/>
            <p:cNvSpPr>
              <a:spLocks noEditPoints="1"/>
            </p:cNvSpPr>
            <p:nvPr/>
          </p:nvSpPr>
          <p:spPr bwMode="auto">
            <a:xfrm>
              <a:off x="1276053" y="1540286"/>
              <a:ext cx="432000" cy="432000"/>
            </a:xfrm>
            <a:custGeom>
              <a:avLst/>
              <a:gdLst>
                <a:gd name="T0" fmla="*/ 277 w 278"/>
                <a:gd name="T1" fmla="*/ 71 h 278"/>
                <a:gd name="T2" fmla="*/ 211 w 278"/>
                <a:gd name="T3" fmla="*/ 3 h 278"/>
                <a:gd name="T4" fmla="*/ 203 w 278"/>
                <a:gd name="T5" fmla="*/ 0 h 278"/>
                <a:gd name="T6" fmla="*/ 75 w 278"/>
                <a:gd name="T7" fmla="*/ 11 h 278"/>
                <a:gd name="T8" fmla="*/ 86 w 278"/>
                <a:gd name="T9" fmla="*/ 54 h 278"/>
                <a:gd name="T10" fmla="*/ 97 w 278"/>
                <a:gd name="T11" fmla="*/ 22 h 278"/>
                <a:gd name="T12" fmla="*/ 193 w 278"/>
                <a:gd name="T13" fmla="*/ 75 h 278"/>
                <a:gd name="T14" fmla="*/ 257 w 278"/>
                <a:gd name="T15" fmla="*/ 86 h 278"/>
                <a:gd name="T16" fmla="*/ 97 w 278"/>
                <a:gd name="T17" fmla="*/ 256 h 278"/>
                <a:gd name="T18" fmla="*/ 86 w 278"/>
                <a:gd name="T19" fmla="*/ 203 h 278"/>
                <a:gd name="T20" fmla="*/ 75 w 278"/>
                <a:gd name="T21" fmla="*/ 267 h 278"/>
                <a:gd name="T22" fmla="*/ 267 w 278"/>
                <a:gd name="T23" fmla="*/ 278 h 278"/>
                <a:gd name="T24" fmla="*/ 278 w 278"/>
                <a:gd name="T25" fmla="*/ 75 h 278"/>
                <a:gd name="T26" fmla="*/ 214 w 278"/>
                <a:gd name="T27" fmla="*/ 64 h 278"/>
                <a:gd name="T28" fmla="*/ 242 w 278"/>
                <a:gd name="T29" fmla="*/ 64 h 278"/>
                <a:gd name="T30" fmla="*/ 105 w 278"/>
                <a:gd name="T31" fmla="*/ 192 h 278"/>
                <a:gd name="T32" fmla="*/ 150 w 278"/>
                <a:gd name="T33" fmla="*/ 203 h 278"/>
                <a:gd name="T34" fmla="*/ 160 w 278"/>
                <a:gd name="T35" fmla="*/ 190 h 278"/>
                <a:gd name="T36" fmla="*/ 147 w 278"/>
                <a:gd name="T37" fmla="*/ 142 h 278"/>
                <a:gd name="T38" fmla="*/ 36 w 278"/>
                <a:gd name="T39" fmla="*/ 46 h 278"/>
                <a:gd name="T40" fmla="*/ 4 w 278"/>
                <a:gd name="T41" fmla="*/ 93 h 278"/>
                <a:gd name="T42" fmla="*/ 105 w 278"/>
                <a:gd name="T43" fmla="*/ 192 h 278"/>
                <a:gd name="T44" fmla="*/ 135 w 278"/>
                <a:gd name="T45" fmla="*/ 178 h 278"/>
                <a:gd name="T46" fmla="*/ 131 w 278"/>
                <a:gd name="T47" fmla="*/ 162 h 278"/>
                <a:gd name="T48" fmla="*/ 119 w 278"/>
                <a:gd name="T49" fmla="*/ 144 h 278"/>
                <a:gd name="T50" fmla="*/ 26 w 278"/>
                <a:gd name="T51" fmla="*/ 86 h 278"/>
                <a:gd name="T52" fmla="*/ 235 w 278"/>
                <a:gd name="T53" fmla="*/ 192 h 278"/>
                <a:gd name="T54" fmla="*/ 193 w 278"/>
                <a:gd name="T55" fmla="*/ 203 h 278"/>
                <a:gd name="T56" fmla="*/ 193 w 278"/>
                <a:gd name="T57" fmla="*/ 182 h 278"/>
                <a:gd name="T58" fmla="*/ 235 w 278"/>
                <a:gd name="T59" fmla="*/ 192 h 278"/>
                <a:gd name="T60" fmla="*/ 225 w 278"/>
                <a:gd name="T61" fmla="*/ 160 h 278"/>
                <a:gd name="T62" fmla="*/ 171 w 278"/>
                <a:gd name="T63" fmla="*/ 150 h 278"/>
                <a:gd name="T64" fmla="*/ 225 w 278"/>
                <a:gd name="T65" fmla="*/ 139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8" h="278">
                  <a:moveTo>
                    <a:pt x="278" y="75"/>
                  </a:moveTo>
                  <a:cubicBezTo>
                    <a:pt x="278" y="73"/>
                    <a:pt x="278" y="72"/>
                    <a:pt x="277" y="71"/>
                  </a:cubicBezTo>
                  <a:cubicBezTo>
                    <a:pt x="277" y="70"/>
                    <a:pt x="276" y="68"/>
                    <a:pt x="275" y="67"/>
                  </a:cubicBezTo>
                  <a:cubicBezTo>
                    <a:pt x="211" y="3"/>
                    <a:pt x="211" y="3"/>
                    <a:pt x="211" y="3"/>
                  </a:cubicBezTo>
                  <a:cubicBezTo>
                    <a:pt x="210" y="2"/>
                    <a:pt x="209" y="2"/>
                    <a:pt x="207" y="1"/>
                  </a:cubicBezTo>
                  <a:cubicBezTo>
                    <a:pt x="206" y="1"/>
                    <a:pt x="205" y="0"/>
                    <a:pt x="203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0" y="0"/>
                    <a:pt x="75" y="5"/>
                    <a:pt x="75" y="11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9"/>
                    <a:pt x="80" y="54"/>
                    <a:pt x="86" y="54"/>
                  </a:cubicBezTo>
                  <a:cubicBezTo>
                    <a:pt x="92" y="54"/>
                    <a:pt x="97" y="49"/>
                    <a:pt x="97" y="43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193" y="22"/>
                    <a:pt x="193" y="22"/>
                    <a:pt x="193" y="22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3" y="81"/>
                    <a:pt x="197" y="86"/>
                    <a:pt x="203" y="86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57" y="256"/>
                    <a:pt x="257" y="256"/>
                    <a:pt x="257" y="256"/>
                  </a:cubicBezTo>
                  <a:cubicBezTo>
                    <a:pt x="97" y="256"/>
                    <a:pt x="97" y="256"/>
                    <a:pt x="97" y="256"/>
                  </a:cubicBezTo>
                  <a:cubicBezTo>
                    <a:pt x="97" y="214"/>
                    <a:pt x="97" y="214"/>
                    <a:pt x="97" y="214"/>
                  </a:cubicBezTo>
                  <a:cubicBezTo>
                    <a:pt x="97" y="208"/>
                    <a:pt x="92" y="203"/>
                    <a:pt x="86" y="203"/>
                  </a:cubicBezTo>
                  <a:cubicBezTo>
                    <a:pt x="80" y="203"/>
                    <a:pt x="75" y="208"/>
                    <a:pt x="75" y="214"/>
                  </a:cubicBezTo>
                  <a:cubicBezTo>
                    <a:pt x="75" y="267"/>
                    <a:pt x="75" y="267"/>
                    <a:pt x="75" y="267"/>
                  </a:cubicBezTo>
                  <a:cubicBezTo>
                    <a:pt x="75" y="273"/>
                    <a:pt x="80" y="278"/>
                    <a:pt x="86" y="278"/>
                  </a:cubicBezTo>
                  <a:cubicBezTo>
                    <a:pt x="267" y="278"/>
                    <a:pt x="267" y="278"/>
                    <a:pt x="267" y="278"/>
                  </a:cubicBezTo>
                  <a:cubicBezTo>
                    <a:pt x="273" y="278"/>
                    <a:pt x="278" y="273"/>
                    <a:pt x="278" y="267"/>
                  </a:cubicBezTo>
                  <a:cubicBezTo>
                    <a:pt x="278" y="75"/>
                    <a:pt x="278" y="75"/>
                    <a:pt x="278" y="75"/>
                  </a:cubicBezTo>
                  <a:cubicBezTo>
                    <a:pt x="278" y="75"/>
                    <a:pt x="278" y="75"/>
                    <a:pt x="278" y="75"/>
                  </a:cubicBezTo>
                  <a:close/>
                  <a:moveTo>
                    <a:pt x="214" y="64"/>
                  </a:moveTo>
                  <a:cubicBezTo>
                    <a:pt x="214" y="37"/>
                    <a:pt x="214" y="37"/>
                    <a:pt x="214" y="37"/>
                  </a:cubicBezTo>
                  <a:cubicBezTo>
                    <a:pt x="242" y="64"/>
                    <a:pt x="242" y="64"/>
                    <a:pt x="242" y="64"/>
                  </a:cubicBezTo>
                  <a:lnTo>
                    <a:pt x="214" y="64"/>
                  </a:lnTo>
                  <a:close/>
                  <a:moveTo>
                    <a:pt x="105" y="192"/>
                  </a:moveTo>
                  <a:cubicBezTo>
                    <a:pt x="147" y="203"/>
                    <a:pt x="147" y="203"/>
                    <a:pt x="147" y="203"/>
                  </a:cubicBezTo>
                  <a:cubicBezTo>
                    <a:pt x="148" y="203"/>
                    <a:pt x="149" y="203"/>
                    <a:pt x="150" y="203"/>
                  </a:cubicBezTo>
                  <a:cubicBezTo>
                    <a:pt x="153" y="203"/>
                    <a:pt x="156" y="202"/>
                    <a:pt x="158" y="200"/>
                  </a:cubicBezTo>
                  <a:cubicBezTo>
                    <a:pt x="160" y="197"/>
                    <a:pt x="161" y="193"/>
                    <a:pt x="160" y="190"/>
                  </a:cubicBezTo>
                  <a:cubicBezTo>
                    <a:pt x="150" y="147"/>
                    <a:pt x="150" y="147"/>
                    <a:pt x="150" y="147"/>
                  </a:cubicBezTo>
                  <a:cubicBezTo>
                    <a:pt x="149" y="145"/>
                    <a:pt x="148" y="143"/>
                    <a:pt x="147" y="142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47" y="42"/>
                    <a:pt x="40" y="42"/>
                    <a:pt x="36" y="46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0" y="82"/>
                    <a:pt x="0" y="89"/>
                    <a:pt x="4" y="93"/>
                  </a:cubicBezTo>
                  <a:cubicBezTo>
                    <a:pt x="100" y="189"/>
                    <a:pt x="100" y="189"/>
                    <a:pt x="100" y="189"/>
                  </a:cubicBezTo>
                  <a:cubicBezTo>
                    <a:pt x="101" y="191"/>
                    <a:pt x="103" y="192"/>
                    <a:pt x="105" y="192"/>
                  </a:cubicBezTo>
                  <a:close/>
                  <a:moveTo>
                    <a:pt x="131" y="162"/>
                  </a:moveTo>
                  <a:cubicBezTo>
                    <a:pt x="135" y="178"/>
                    <a:pt x="135" y="178"/>
                    <a:pt x="135" y="178"/>
                  </a:cubicBezTo>
                  <a:cubicBezTo>
                    <a:pt x="120" y="174"/>
                    <a:pt x="120" y="174"/>
                    <a:pt x="120" y="174"/>
                  </a:cubicBezTo>
                  <a:lnTo>
                    <a:pt x="131" y="162"/>
                  </a:lnTo>
                  <a:close/>
                  <a:moveTo>
                    <a:pt x="43" y="69"/>
                  </a:moveTo>
                  <a:cubicBezTo>
                    <a:pt x="119" y="144"/>
                    <a:pt x="119" y="144"/>
                    <a:pt x="119" y="144"/>
                  </a:cubicBezTo>
                  <a:cubicBezTo>
                    <a:pt x="102" y="161"/>
                    <a:pt x="102" y="161"/>
                    <a:pt x="102" y="161"/>
                  </a:cubicBezTo>
                  <a:cubicBezTo>
                    <a:pt x="26" y="86"/>
                    <a:pt x="26" y="86"/>
                    <a:pt x="26" y="86"/>
                  </a:cubicBezTo>
                  <a:lnTo>
                    <a:pt x="43" y="69"/>
                  </a:lnTo>
                  <a:close/>
                  <a:moveTo>
                    <a:pt x="235" y="192"/>
                  </a:moveTo>
                  <a:cubicBezTo>
                    <a:pt x="235" y="198"/>
                    <a:pt x="231" y="203"/>
                    <a:pt x="225" y="203"/>
                  </a:cubicBezTo>
                  <a:cubicBezTo>
                    <a:pt x="193" y="203"/>
                    <a:pt x="193" y="203"/>
                    <a:pt x="193" y="203"/>
                  </a:cubicBezTo>
                  <a:cubicBezTo>
                    <a:pt x="187" y="203"/>
                    <a:pt x="182" y="198"/>
                    <a:pt x="182" y="192"/>
                  </a:cubicBezTo>
                  <a:cubicBezTo>
                    <a:pt x="182" y="186"/>
                    <a:pt x="187" y="182"/>
                    <a:pt x="193" y="182"/>
                  </a:cubicBezTo>
                  <a:cubicBezTo>
                    <a:pt x="225" y="182"/>
                    <a:pt x="225" y="182"/>
                    <a:pt x="225" y="182"/>
                  </a:cubicBezTo>
                  <a:cubicBezTo>
                    <a:pt x="231" y="182"/>
                    <a:pt x="235" y="186"/>
                    <a:pt x="235" y="192"/>
                  </a:cubicBezTo>
                  <a:close/>
                  <a:moveTo>
                    <a:pt x="235" y="150"/>
                  </a:moveTo>
                  <a:cubicBezTo>
                    <a:pt x="235" y="156"/>
                    <a:pt x="231" y="160"/>
                    <a:pt x="225" y="160"/>
                  </a:cubicBezTo>
                  <a:cubicBezTo>
                    <a:pt x="182" y="160"/>
                    <a:pt x="182" y="160"/>
                    <a:pt x="182" y="160"/>
                  </a:cubicBezTo>
                  <a:cubicBezTo>
                    <a:pt x="176" y="160"/>
                    <a:pt x="171" y="156"/>
                    <a:pt x="171" y="150"/>
                  </a:cubicBezTo>
                  <a:cubicBezTo>
                    <a:pt x="171" y="144"/>
                    <a:pt x="176" y="139"/>
                    <a:pt x="182" y="139"/>
                  </a:cubicBezTo>
                  <a:cubicBezTo>
                    <a:pt x="225" y="139"/>
                    <a:pt x="225" y="139"/>
                    <a:pt x="225" y="139"/>
                  </a:cubicBezTo>
                  <a:cubicBezTo>
                    <a:pt x="231" y="139"/>
                    <a:pt x="235" y="144"/>
                    <a:pt x="235" y="1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1928" tIns="80964" rIns="161928" bIns="80964" numCol="1" anchor="t" anchorCtr="0" compatLnSpc="1">
              <a:prstTxWarp prst="textNoShape">
                <a:avLst/>
              </a:prstTxWarp>
            </a:bodyPr>
            <a:lstStyle/>
            <a:p>
              <a:pPr defTabSz="60958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425">
                <a:solidFill>
                  <a:srgbClr val="333333"/>
                </a:solidFill>
                <a:latin typeface="Arial" charset="0"/>
              </a:endParaRPr>
            </a:p>
          </p:txBody>
        </p:sp>
      </p:grpSp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1981201" y="274639"/>
            <a:ext cx="8210006" cy="1143000"/>
          </a:xfrm>
        </p:spPr>
        <p:txBody>
          <a:bodyPr anchor="ctr">
            <a:normAutofit/>
          </a:bodyPr>
          <a:lstStyle/>
          <a:p>
            <a:r>
              <a:rPr lang="nb-NO" sz="2667" dirty="0"/>
              <a:t>Gjennomføring av pilotering </a:t>
            </a:r>
          </a:p>
        </p:txBody>
      </p:sp>
    </p:spTree>
    <p:extLst>
      <p:ext uri="{BB962C8B-B14F-4D97-AF65-F5344CB8AC3E}">
        <p14:creationId xmlns:p14="http://schemas.microsoft.com/office/powerpoint/2010/main" val="124285361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25589" y="2120"/>
          <a:ext cx="1588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91"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25589" y="2120"/>
                        <a:ext cx="1588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>
            <p:custDataLst>
              <p:tags r:id="rId3"/>
            </p:custDataLst>
          </p:nvPr>
        </p:nvSpPr>
        <p:spPr bwMode="gray">
          <a:xfrm>
            <a:off x="1524001" y="0"/>
            <a:ext cx="119063" cy="158750"/>
          </a:xfrm>
          <a:prstGeom prst="rect">
            <a:avLst/>
          </a:prstGeom>
          <a:solidFill>
            <a:schemeClr val="accent3"/>
          </a:solidFill>
          <a:ln w="19050" algn="ctr">
            <a:solidFill>
              <a:schemeClr val="accent3"/>
            </a:solidFill>
            <a:miter lim="800000"/>
            <a:headEnd/>
            <a:tailEnd/>
          </a:ln>
        </p:spPr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nb-NO" sz="2000" err="1">
              <a:solidFill>
                <a:schemeClr val="bg1"/>
              </a:solidFill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524000" y="195263"/>
            <a:ext cx="8439150" cy="698500"/>
          </a:xfrm>
        </p:spPr>
        <p:txBody>
          <a:bodyPr/>
          <a:lstStyle/>
          <a:p>
            <a:r>
              <a:rPr lang="nb-NO" sz="1800" dirty="0" err="1"/>
              <a:t>Visiotegning</a:t>
            </a:r>
            <a:r>
              <a:rPr lang="nb-NO" sz="1800" dirty="0">
                <a:cs typeface="Arial"/>
              </a:rPr>
              <a:t> </a:t>
            </a:r>
            <a:r>
              <a:rPr lang="nb-NO" sz="1800" dirty="0" err="1">
                <a:cs typeface="Arial"/>
              </a:rPr>
              <a:t>nåsiutasjon</a:t>
            </a:r>
            <a:endParaRPr lang="nb-NO" sz="1800" dirty="0"/>
          </a:p>
        </p:txBody>
      </p:sp>
      <p:sp>
        <p:nvSpPr>
          <p:cNvPr id="7" name="Right Arrow 6"/>
          <p:cNvSpPr/>
          <p:nvPr/>
        </p:nvSpPr>
        <p:spPr bwMode="gray">
          <a:xfrm>
            <a:off x="1620719" y="4758111"/>
            <a:ext cx="287216" cy="413640"/>
          </a:xfrm>
          <a:prstGeom prst="rightArrow">
            <a:avLst/>
          </a:prstGeom>
          <a:solidFill>
            <a:schemeClr val="accent3"/>
          </a:solidFill>
          <a:ln w="19050" algn="ctr">
            <a:solidFill>
              <a:schemeClr val="accent3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600" b="1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836496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25589" y="2120"/>
          <a:ext cx="1588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16"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25589" y="2120"/>
                        <a:ext cx="1588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>
            <p:custDataLst>
              <p:tags r:id="rId3"/>
            </p:custDataLst>
          </p:nvPr>
        </p:nvSpPr>
        <p:spPr bwMode="gray">
          <a:xfrm>
            <a:off x="1524001" y="0"/>
            <a:ext cx="119063" cy="158750"/>
          </a:xfrm>
          <a:prstGeom prst="rect">
            <a:avLst/>
          </a:prstGeom>
          <a:solidFill>
            <a:schemeClr val="accent3"/>
          </a:solidFill>
          <a:ln w="19050" algn="ctr">
            <a:solidFill>
              <a:schemeClr val="accent3"/>
            </a:solidFill>
            <a:miter lim="800000"/>
            <a:headEnd/>
            <a:tailEnd/>
          </a:ln>
        </p:spPr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nb-NO" sz="2000" err="1">
              <a:solidFill>
                <a:schemeClr val="bg1"/>
              </a:solidFill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524000" y="195263"/>
            <a:ext cx="8439150" cy="698500"/>
          </a:xfrm>
        </p:spPr>
        <p:txBody>
          <a:bodyPr/>
          <a:lstStyle/>
          <a:p>
            <a:r>
              <a:rPr lang="nb-NO" sz="1800" dirty="0" err="1"/>
              <a:t>Visiotegning</a:t>
            </a:r>
            <a:r>
              <a:rPr lang="nb-NO" sz="1800" dirty="0">
                <a:cs typeface="Arial"/>
              </a:rPr>
              <a:t> ønsket situasjon</a:t>
            </a:r>
            <a:endParaRPr lang="nb-NO" sz="1800" dirty="0"/>
          </a:p>
        </p:txBody>
      </p:sp>
      <p:sp>
        <p:nvSpPr>
          <p:cNvPr id="7" name="Right Arrow 6"/>
          <p:cNvSpPr/>
          <p:nvPr/>
        </p:nvSpPr>
        <p:spPr bwMode="gray">
          <a:xfrm>
            <a:off x="1620719" y="4758111"/>
            <a:ext cx="287216" cy="413640"/>
          </a:xfrm>
          <a:prstGeom prst="rightArrow">
            <a:avLst/>
          </a:prstGeom>
          <a:solidFill>
            <a:schemeClr val="accent3"/>
          </a:solidFill>
          <a:ln w="19050" algn="ctr">
            <a:solidFill>
              <a:schemeClr val="accent3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600" b="1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67608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25589" y="2120"/>
          <a:ext cx="1588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17"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25589" y="2120"/>
                        <a:ext cx="1588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 hidden="1"/>
          <p:cNvSpPr/>
          <p:nvPr>
            <p:custDataLst>
              <p:tags r:id="rId3"/>
            </p:custDataLst>
          </p:nvPr>
        </p:nvSpPr>
        <p:spPr bwMode="auto">
          <a:xfrm>
            <a:off x="1524001" y="2"/>
            <a:ext cx="158750" cy="211667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nb-NO" dirty="0">
              <a:solidFill>
                <a:schemeClr val="accent2"/>
              </a:solidFill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41758" y="389879"/>
            <a:ext cx="7921625" cy="1144906"/>
          </a:xfrm>
        </p:spPr>
        <p:txBody>
          <a:bodyPr anchor="ctr">
            <a:normAutofit/>
          </a:bodyPr>
          <a:lstStyle/>
          <a:p>
            <a:r>
              <a:rPr lang="nb-NO" sz="2400" dirty="0"/>
              <a:t>Planlegging av pilot</a:t>
            </a:r>
          </a:p>
        </p:txBody>
      </p:sp>
      <p:graphicFrame>
        <p:nvGraphicFramePr>
          <p:cNvPr id="9" name="Content Placeholder 4"/>
          <p:cNvGraphicFramePr>
            <a:graphicFrameLocks/>
          </p:cNvGraphicFramePr>
          <p:nvPr>
            <p:extLst/>
          </p:nvPr>
        </p:nvGraphicFramePr>
        <p:xfrm>
          <a:off x="1981201" y="1600202"/>
          <a:ext cx="8200212" cy="2217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3404">
                  <a:extLst>
                    <a:ext uri="{9D8B030D-6E8A-4147-A177-3AD203B41FA5}">
                      <a16:colId xmlns:a16="http://schemas.microsoft.com/office/drawing/2014/main" val="2085481199"/>
                    </a:ext>
                  </a:extLst>
                </a:gridCol>
                <a:gridCol w="2733404">
                  <a:extLst>
                    <a:ext uri="{9D8B030D-6E8A-4147-A177-3AD203B41FA5}">
                      <a16:colId xmlns:a16="http://schemas.microsoft.com/office/drawing/2014/main" val="970481888"/>
                    </a:ext>
                  </a:extLst>
                </a:gridCol>
                <a:gridCol w="2733404">
                  <a:extLst>
                    <a:ext uri="{9D8B030D-6E8A-4147-A177-3AD203B41FA5}">
                      <a16:colId xmlns:a16="http://schemas.microsoft.com/office/drawing/2014/main" val="3389475760"/>
                    </a:ext>
                  </a:extLst>
                </a:gridCol>
              </a:tblGrid>
              <a:tr h="323602">
                <a:tc>
                  <a:txBody>
                    <a:bodyPr/>
                    <a:lstStyle/>
                    <a:p>
                      <a:r>
                        <a:rPr lang="nb-NO" sz="12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Beskrivelse</a:t>
                      </a:r>
                    </a:p>
                  </a:txBody>
                  <a:tcPr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3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Forventet effekt</a:t>
                      </a:r>
                    </a:p>
                  </a:txBody>
                  <a:tcPr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3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Tilnærming</a:t>
                      </a:r>
                      <a:r>
                        <a:rPr lang="nb-NO" sz="1200" b="1" baseline="0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til utforming</a:t>
                      </a:r>
                      <a:endParaRPr lang="nb-NO" sz="1200" b="1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3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260329"/>
                  </a:ext>
                </a:extLst>
              </a:tr>
              <a:tr h="1893595">
                <a:tc>
                  <a:txBody>
                    <a:bodyPr/>
                    <a:lstStyle/>
                    <a:p>
                      <a:r>
                        <a:rPr lang="nb-NO" sz="1200" i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Beskrivelse</a:t>
                      </a:r>
                      <a:r>
                        <a:rPr lang="nb-NO" sz="1200" i="1" baseline="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av hva vi </a:t>
                      </a:r>
                      <a:r>
                        <a:rPr lang="nb-NO" sz="1200" i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piloterer</a:t>
                      </a:r>
                    </a:p>
                    <a:p>
                      <a:r>
                        <a:rPr lang="nb-NO" sz="1200" i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Varighet</a:t>
                      </a:r>
                    </a:p>
                    <a:p>
                      <a:r>
                        <a:rPr lang="nb-NO" sz="1200" i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Omfang</a:t>
                      </a:r>
                    </a:p>
                  </a:txBody>
                  <a:tcPr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i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Hvilke effekter forventer</a:t>
                      </a:r>
                      <a:r>
                        <a:rPr lang="nb-NO" sz="1200" i="1" baseline="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vi ved pilotering? </a:t>
                      </a:r>
                      <a:endParaRPr lang="nb-NO" sz="1200" i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i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Hva må utarbeides/ avklares/ bestemmes</a:t>
                      </a:r>
                      <a:r>
                        <a:rPr lang="nb-NO" sz="1200" i="1" baseline="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 gjøres i forkant av pilotering? </a:t>
                      </a:r>
                      <a:endParaRPr lang="nb-NO" sz="1200" i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769873"/>
                  </a:ext>
                </a:extLst>
              </a:tr>
            </a:tbl>
          </a:graphicData>
        </a:graphic>
      </p:graphicFrame>
      <p:sp>
        <p:nvSpPr>
          <p:cNvPr id="10" name="Freeform 36"/>
          <p:cNvSpPr>
            <a:spLocks noChangeAspect="1" noEditPoints="1"/>
          </p:cNvSpPr>
          <p:nvPr/>
        </p:nvSpPr>
        <p:spPr bwMode="auto">
          <a:xfrm>
            <a:off x="9804440" y="1633608"/>
            <a:ext cx="252000" cy="336000"/>
          </a:xfrm>
          <a:custGeom>
            <a:avLst/>
            <a:gdLst>
              <a:gd name="T0" fmla="*/ 324 w 512"/>
              <a:gd name="T1" fmla="*/ 194 h 512"/>
              <a:gd name="T2" fmla="*/ 330 w 512"/>
              <a:gd name="T3" fmla="*/ 167 h 512"/>
              <a:gd name="T4" fmla="*/ 400 w 512"/>
              <a:gd name="T5" fmla="*/ 182 h 512"/>
              <a:gd name="T6" fmla="*/ 386 w 512"/>
              <a:gd name="T7" fmla="*/ 223 h 512"/>
              <a:gd name="T8" fmla="*/ 351 w 512"/>
              <a:gd name="T9" fmla="*/ 247 h 512"/>
              <a:gd name="T10" fmla="*/ 312 w 512"/>
              <a:gd name="T11" fmla="*/ 243 h 512"/>
              <a:gd name="T12" fmla="*/ 278 w 512"/>
              <a:gd name="T13" fmla="*/ 222 h 512"/>
              <a:gd name="T14" fmla="*/ 264 w 512"/>
              <a:gd name="T15" fmla="*/ 183 h 512"/>
              <a:gd name="T16" fmla="*/ 275 w 512"/>
              <a:gd name="T17" fmla="*/ 144 h 512"/>
              <a:gd name="T18" fmla="*/ 308 w 512"/>
              <a:gd name="T19" fmla="*/ 119 h 512"/>
              <a:gd name="T20" fmla="*/ 331 w 512"/>
              <a:gd name="T21" fmla="*/ 128 h 512"/>
              <a:gd name="T22" fmla="*/ 364 w 512"/>
              <a:gd name="T23" fmla="*/ 136 h 512"/>
              <a:gd name="T24" fmla="*/ 384 w 512"/>
              <a:gd name="T25" fmla="*/ 164 h 512"/>
              <a:gd name="T26" fmla="*/ 320 w 512"/>
              <a:gd name="T27" fmla="*/ 147 h 512"/>
              <a:gd name="T28" fmla="*/ 330 w 512"/>
              <a:gd name="T29" fmla="*/ 217 h 512"/>
              <a:gd name="T30" fmla="*/ 512 w 512"/>
              <a:gd name="T31" fmla="*/ 256 h 512"/>
              <a:gd name="T32" fmla="*/ 512 w 512"/>
              <a:gd name="T33" fmla="*/ 256 h 512"/>
              <a:gd name="T34" fmla="*/ 268 w 512"/>
              <a:gd name="T35" fmla="*/ 290 h 512"/>
              <a:gd name="T36" fmla="*/ 236 w 512"/>
              <a:gd name="T37" fmla="*/ 251 h 512"/>
              <a:gd name="T38" fmla="*/ 187 w 512"/>
              <a:gd name="T39" fmla="*/ 238 h 512"/>
              <a:gd name="T40" fmla="*/ 140 w 512"/>
              <a:gd name="T41" fmla="*/ 256 h 512"/>
              <a:gd name="T42" fmla="*/ 113 w 512"/>
              <a:gd name="T43" fmla="*/ 299 h 512"/>
              <a:gd name="T44" fmla="*/ 115 w 512"/>
              <a:gd name="T45" fmla="*/ 350 h 512"/>
              <a:gd name="T46" fmla="*/ 147 w 512"/>
              <a:gd name="T47" fmla="*/ 388 h 512"/>
              <a:gd name="T48" fmla="*/ 196 w 512"/>
              <a:gd name="T49" fmla="*/ 401 h 512"/>
              <a:gd name="T50" fmla="*/ 237 w 512"/>
              <a:gd name="T51" fmla="*/ 383 h 512"/>
              <a:gd name="T52" fmla="*/ 266 w 512"/>
              <a:gd name="T53" fmla="*/ 345 h 512"/>
              <a:gd name="T54" fmla="*/ 410 w 512"/>
              <a:gd name="T55" fmla="*/ 163 h 512"/>
              <a:gd name="T56" fmla="*/ 384 w 512"/>
              <a:gd name="T57" fmla="*/ 119 h 512"/>
              <a:gd name="T58" fmla="*/ 337 w 512"/>
              <a:gd name="T59" fmla="*/ 99 h 512"/>
              <a:gd name="T60" fmla="*/ 288 w 512"/>
              <a:gd name="T61" fmla="*/ 111 h 512"/>
              <a:gd name="T62" fmla="*/ 255 w 512"/>
              <a:gd name="T63" fmla="*/ 149 h 512"/>
              <a:gd name="T64" fmla="*/ 251 w 512"/>
              <a:gd name="T65" fmla="*/ 199 h 512"/>
              <a:gd name="T66" fmla="*/ 277 w 512"/>
              <a:gd name="T67" fmla="*/ 243 h 512"/>
              <a:gd name="T68" fmla="*/ 323 w 512"/>
              <a:gd name="T69" fmla="*/ 263 h 512"/>
              <a:gd name="T70" fmla="*/ 358 w 512"/>
              <a:gd name="T71" fmla="*/ 270 h 512"/>
              <a:gd name="T72" fmla="*/ 405 w 512"/>
              <a:gd name="T73" fmla="*/ 237 h 512"/>
              <a:gd name="T74" fmla="*/ 423 w 512"/>
              <a:gd name="T75" fmla="*/ 182 h 512"/>
              <a:gd name="T76" fmla="*/ 179 w 512"/>
              <a:gd name="T77" fmla="*/ 313 h 512"/>
              <a:gd name="T78" fmla="*/ 204 w 512"/>
              <a:gd name="T79" fmla="*/ 326 h 512"/>
              <a:gd name="T80" fmla="*/ 262 w 512"/>
              <a:gd name="T81" fmla="*/ 321 h 512"/>
              <a:gd name="T82" fmla="*/ 248 w 512"/>
              <a:gd name="T83" fmla="*/ 361 h 512"/>
              <a:gd name="T84" fmla="*/ 212 w 512"/>
              <a:gd name="T85" fmla="*/ 386 h 512"/>
              <a:gd name="T86" fmla="*/ 173 w 512"/>
              <a:gd name="T87" fmla="*/ 382 h 512"/>
              <a:gd name="T88" fmla="*/ 139 w 512"/>
              <a:gd name="T89" fmla="*/ 360 h 512"/>
              <a:gd name="T90" fmla="*/ 125 w 512"/>
              <a:gd name="T91" fmla="*/ 321 h 512"/>
              <a:gd name="T92" fmla="*/ 137 w 512"/>
              <a:gd name="T93" fmla="*/ 282 h 512"/>
              <a:gd name="T94" fmla="*/ 169 w 512"/>
              <a:gd name="T95" fmla="*/ 258 h 512"/>
              <a:gd name="T96" fmla="*/ 193 w 512"/>
              <a:gd name="T97" fmla="*/ 266 h 512"/>
              <a:gd name="T98" fmla="*/ 226 w 512"/>
              <a:gd name="T99" fmla="*/ 274 h 512"/>
              <a:gd name="T100" fmla="*/ 246 w 512"/>
              <a:gd name="T101" fmla="*/ 303 h 512"/>
              <a:gd name="T102" fmla="*/ 181 w 512"/>
              <a:gd name="T103" fmla="*/ 286 h 512"/>
              <a:gd name="T104" fmla="*/ 192 w 512"/>
              <a:gd name="T105" fmla="*/ 355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12" h="512">
                <a:moveTo>
                  <a:pt x="344" y="177"/>
                </a:moveTo>
                <a:cubicBezTo>
                  <a:pt x="345" y="180"/>
                  <a:pt x="345" y="184"/>
                  <a:pt x="343" y="188"/>
                </a:cubicBezTo>
                <a:cubicBezTo>
                  <a:pt x="341" y="191"/>
                  <a:pt x="338" y="193"/>
                  <a:pt x="335" y="195"/>
                </a:cubicBezTo>
                <a:cubicBezTo>
                  <a:pt x="331" y="196"/>
                  <a:pt x="327" y="195"/>
                  <a:pt x="324" y="194"/>
                </a:cubicBezTo>
                <a:cubicBezTo>
                  <a:pt x="320" y="192"/>
                  <a:pt x="318" y="189"/>
                  <a:pt x="317" y="185"/>
                </a:cubicBezTo>
                <a:cubicBezTo>
                  <a:pt x="316" y="182"/>
                  <a:pt x="316" y="178"/>
                  <a:pt x="318" y="174"/>
                </a:cubicBezTo>
                <a:cubicBezTo>
                  <a:pt x="320" y="171"/>
                  <a:pt x="322" y="169"/>
                  <a:pt x="326" y="167"/>
                </a:cubicBezTo>
                <a:cubicBezTo>
                  <a:pt x="328" y="167"/>
                  <a:pt x="329" y="167"/>
                  <a:pt x="330" y="167"/>
                </a:cubicBezTo>
                <a:cubicBezTo>
                  <a:pt x="333" y="167"/>
                  <a:pt x="335" y="167"/>
                  <a:pt x="337" y="168"/>
                </a:cubicBezTo>
                <a:cubicBezTo>
                  <a:pt x="340" y="170"/>
                  <a:pt x="343" y="173"/>
                  <a:pt x="344" y="177"/>
                </a:cubicBezTo>
                <a:close/>
                <a:moveTo>
                  <a:pt x="397" y="179"/>
                </a:moveTo>
                <a:cubicBezTo>
                  <a:pt x="398" y="180"/>
                  <a:pt x="399" y="181"/>
                  <a:pt x="400" y="182"/>
                </a:cubicBezTo>
                <a:cubicBezTo>
                  <a:pt x="399" y="183"/>
                  <a:pt x="398" y="184"/>
                  <a:pt x="397" y="185"/>
                </a:cubicBezTo>
                <a:cubicBezTo>
                  <a:pt x="392" y="189"/>
                  <a:pt x="386" y="193"/>
                  <a:pt x="384" y="199"/>
                </a:cubicBezTo>
                <a:cubicBezTo>
                  <a:pt x="382" y="206"/>
                  <a:pt x="384" y="212"/>
                  <a:pt x="385" y="218"/>
                </a:cubicBezTo>
                <a:cubicBezTo>
                  <a:pt x="386" y="220"/>
                  <a:pt x="386" y="221"/>
                  <a:pt x="386" y="223"/>
                </a:cubicBezTo>
                <a:cubicBezTo>
                  <a:pt x="385" y="223"/>
                  <a:pt x="383" y="223"/>
                  <a:pt x="382" y="223"/>
                </a:cubicBezTo>
                <a:cubicBezTo>
                  <a:pt x="376" y="223"/>
                  <a:pt x="369" y="223"/>
                  <a:pt x="363" y="227"/>
                </a:cubicBezTo>
                <a:cubicBezTo>
                  <a:pt x="357" y="231"/>
                  <a:pt x="355" y="237"/>
                  <a:pt x="353" y="243"/>
                </a:cubicBezTo>
                <a:cubicBezTo>
                  <a:pt x="352" y="244"/>
                  <a:pt x="352" y="246"/>
                  <a:pt x="351" y="247"/>
                </a:cubicBezTo>
                <a:cubicBezTo>
                  <a:pt x="350" y="246"/>
                  <a:pt x="348" y="244"/>
                  <a:pt x="347" y="244"/>
                </a:cubicBezTo>
                <a:cubicBezTo>
                  <a:pt x="342" y="240"/>
                  <a:pt x="336" y="234"/>
                  <a:pt x="330" y="234"/>
                </a:cubicBezTo>
                <a:cubicBezTo>
                  <a:pt x="329" y="234"/>
                  <a:pt x="329" y="234"/>
                  <a:pt x="329" y="234"/>
                </a:cubicBezTo>
                <a:cubicBezTo>
                  <a:pt x="322" y="234"/>
                  <a:pt x="317" y="240"/>
                  <a:pt x="312" y="243"/>
                </a:cubicBezTo>
                <a:cubicBezTo>
                  <a:pt x="311" y="244"/>
                  <a:pt x="309" y="246"/>
                  <a:pt x="308" y="247"/>
                </a:cubicBezTo>
                <a:cubicBezTo>
                  <a:pt x="307" y="246"/>
                  <a:pt x="307" y="244"/>
                  <a:pt x="306" y="243"/>
                </a:cubicBezTo>
                <a:cubicBezTo>
                  <a:pt x="304" y="237"/>
                  <a:pt x="302" y="230"/>
                  <a:pt x="296" y="226"/>
                </a:cubicBezTo>
                <a:cubicBezTo>
                  <a:pt x="291" y="222"/>
                  <a:pt x="284" y="222"/>
                  <a:pt x="278" y="222"/>
                </a:cubicBezTo>
                <a:cubicBezTo>
                  <a:pt x="277" y="222"/>
                  <a:pt x="275" y="222"/>
                  <a:pt x="273" y="221"/>
                </a:cubicBezTo>
                <a:cubicBezTo>
                  <a:pt x="274" y="220"/>
                  <a:pt x="274" y="218"/>
                  <a:pt x="274" y="217"/>
                </a:cubicBezTo>
                <a:cubicBezTo>
                  <a:pt x="276" y="211"/>
                  <a:pt x="278" y="204"/>
                  <a:pt x="276" y="198"/>
                </a:cubicBezTo>
                <a:cubicBezTo>
                  <a:pt x="274" y="191"/>
                  <a:pt x="269" y="187"/>
                  <a:pt x="264" y="183"/>
                </a:cubicBezTo>
                <a:cubicBezTo>
                  <a:pt x="263" y="182"/>
                  <a:pt x="261" y="181"/>
                  <a:pt x="260" y="180"/>
                </a:cubicBezTo>
                <a:cubicBezTo>
                  <a:pt x="262" y="179"/>
                  <a:pt x="263" y="178"/>
                  <a:pt x="264" y="177"/>
                </a:cubicBezTo>
                <a:cubicBezTo>
                  <a:pt x="269" y="173"/>
                  <a:pt x="275" y="169"/>
                  <a:pt x="277" y="163"/>
                </a:cubicBezTo>
                <a:cubicBezTo>
                  <a:pt x="279" y="156"/>
                  <a:pt x="277" y="150"/>
                  <a:pt x="275" y="144"/>
                </a:cubicBezTo>
                <a:cubicBezTo>
                  <a:pt x="275" y="142"/>
                  <a:pt x="275" y="141"/>
                  <a:pt x="274" y="139"/>
                </a:cubicBezTo>
                <a:cubicBezTo>
                  <a:pt x="276" y="139"/>
                  <a:pt x="278" y="139"/>
                  <a:pt x="279" y="139"/>
                </a:cubicBezTo>
                <a:cubicBezTo>
                  <a:pt x="285" y="139"/>
                  <a:pt x="292" y="139"/>
                  <a:pt x="298" y="135"/>
                </a:cubicBezTo>
                <a:cubicBezTo>
                  <a:pt x="303" y="131"/>
                  <a:pt x="306" y="125"/>
                  <a:pt x="308" y="119"/>
                </a:cubicBezTo>
                <a:cubicBezTo>
                  <a:pt x="308" y="118"/>
                  <a:pt x="309" y="116"/>
                  <a:pt x="310" y="115"/>
                </a:cubicBezTo>
                <a:cubicBezTo>
                  <a:pt x="311" y="116"/>
                  <a:pt x="313" y="118"/>
                  <a:pt x="314" y="118"/>
                </a:cubicBezTo>
                <a:cubicBezTo>
                  <a:pt x="319" y="122"/>
                  <a:pt x="324" y="128"/>
                  <a:pt x="331" y="128"/>
                </a:cubicBezTo>
                <a:cubicBezTo>
                  <a:pt x="331" y="128"/>
                  <a:pt x="331" y="128"/>
                  <a:pt x="331" y="128"/>
                </a:cubicBezTo>
                <a:cubicBezTo>
                  <a:pt x="338" y="128"/>
                  <a:pt x="344" y="122"/>
                  <a:pt x="349" y="119"/>
                </a:cubicBezTo>
                <a:cubicBezTo>
                  <a:pt x="350" y="118"/>
                  <a:pt x="352" y="116"/>
                  <a:pt x="353" y="115"/>
                </a:cubicBezTo>
                <a:cubicBezTo>
                  <a:pt x="353" y="116"/>
                  <a:pt x="354" y="118"/>
                  <a:pt x="354" y="119"/>
                </a:cubicBezTo>
                <a:cubicBezTo>
                  <a:pt x="356" y="125"/>
                  <a:pt x="359" y="132"/>
                  <a:pt x="364" y="136"/>
                </a:cubicBezTo>
                <a:cubicBezTo>
                  <a:pt x="370" y="140"/>
                  <a:pt x="377" y="140"/>
                  <a:pt x="383" y="140"/>
                </a:cubicBezTo>
                <a:cubicBezTo>
                  <a:pt x="384" y="140"/>
                  <a:pt x="386" y="140"/>
                  <a:pt x="387" y="141"/>
                </a:cubicBezTo>
                <a:cubicBezTo>
                  <a:pt x="387" y="142"/>
                  <a:pt x="387" y="144"/>
                  <a:pt x="386" y="145"/>
                </a:cubicBezTo>
                <a:cubicBezTo>
                  <a:pt x="384" y="151"/>
                  <a:pt x="382" y="158"/>
                  <a:pt x="384" y="164"/>
                </a:cubicBezTo>
                <a:cubicBezTo>
                  <a:pt x="386" y="171"/>
                  <a:pt x="392" y="175"/>
                  <a:pt x="397" y="179"/>
                </a:cubicBezTo>
                <a:close/>
                <a:moveTo>
                  <a:pt x="364" y="170"/>
                </a:moveTo>
                <a:cubicBezTo>
                  <a:pt x="361" y="161"/>
                  <a:pt x="355" y="154"/>
                  <a:pt x="347" y="150"/>
                </a:cubicBezTo>
                <a:cubicBezTo>
                  <a:pt x="338" y="145"/>
                  <a:pt x="329" y="144"/>
                  <a:pt x="320" y="147"/>
                </a:cubicBezTo>
                <a:cubicBezTo>
                  <a:pt x="311" y="150"/>
                  <a:pt x="303" y="156"/>
                  <a:pt x="299" y="164"/>
                </a:cubicBezTo>
                <a:cubicBezTo>
                  <a:pt x="294" y="173"/>
                  <a:pt x="294" y="182"/>
                  <a:pt x="296" y="192"/>
                </a:cubicBezTo>
                <a:cubicBezTo>
                  <a:pt x="299" y="201"/>
                  <a:pt x="305" y="208"/>
                  <a:pt x="314" y="212"/>
                </a:cubicBezTo>
                <a:cubicBezTo>
                  <a:pt x="319" y="215"/>
                  <a:pt x="325" y="217"/>
                  <a:pt x="330" y="217"/>
                </a:cubicBezTo>
                <a:cubicBezTo>
                  <a:pt x="334" y="217"/>
                  <a:pt x="337" y="216"/>
                  <a:pt x="341" y="215"/>
                </a:cubicBezTo>
                <a:cubicBezTo>
                  <a:pt x="350" y="212"/>
                  <a:pt x="357" y="206"/>
                  <a:pt x="362" y="198"/>
                </a:cubicBezTo>
                <a:cubicBezTo>
                  <a:pt x="366" y="189"/>
                  <a:pt x="367" y="180"/>
                  <a:pt x="364" y="170"/>
                </a:cubicBez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284" y="321"/>
                </a:moveTo>
                <a:cubicBezTo>
                  <a:pt x="285" y="312"/>
                  <a:pt x="277" y="306"/>
                  <a:pt x="271" y="301"/>
                </a:cubicBezTo>
                <a:cubicBezTo>
                  <a:pt x="270" y="300"/>
                  <a:pt x="267" y="298"/>
                  <a:pt x="266" y="297"/>
                </a:cubicBezTo>
                <a:cubicBezTo>
                  <a:pt x="266" y="295"/>
                  <a:pt x="267" y="292"/>
                  <a:pt x="268" y="290"/>
                </a:cubicBezTo>
                <a:cubicBezTo>
                  <a:pt x="270" y="283"/>
                  <a:pt x="273" y="274"/>
                  <a:pt x="267" y="266"/>
                </a:cubicBezTo>
                <a:cubicBezTo>
                  <a:pt x="262" y="258"/>
                  <a:pt x="252" y="258"/>
                  <a:pt x="245" y="258"/>
                </a:cubicBezTo>
                <a:cubicBezTo>
                  <a:pt x="243" y="258"/>
                  <a:pt x="240" y="257"/>
                  <a:pt x="238" y="257"/>
                </a:cubicBezTo>
                <a:cubicBezTo>
                  <a:pt x="238" y="256"/>
                  <a:pt x="237" y="253"/>
                  <a:pt x="236" y="251"/>
                </a:cubicBezTo>
                <a:cubicBezTo>
                  <a:pt x="234" y="244"/>
                  <a:pt x="231" y="235"/>
                  <a:pt x="222" y="232"/>
                </a:cubicBezTo>
                <a:cubicBezTo>
                  <a:pt x="213" y="229"/>
                  <a:pt x="204" y="234"/>
                  <a:pt x="199" y="238"/>
                </a:cubicBezTo>
                <a:cubicBezTo>
                  <a:pt x="197" y="239"/>
                  <a:pt x="194" y="241"/>
                  <a:pt x="193" y="242"/>
                </a:cubicBezTo>
                <a:cubicBezTo>
                  <a:pt x="191" y="241"/>
                  <a:pt x="189" y="239"/>
                  <a:pt x="187" y="238"/>
                </a:cubicBezTo>
                <a:cubicBezTo>
                  <a:pt x="182" y="234"/>
                  <a:pt x="173" y="228"/>
                  <a:pt x="164" y="231"/>
                </a:cubicBezTo>
                <a:cubicBezTo>
                  <a:pt x="155" y="234"/>
                  <a:pt x="152" y="243"/>
                  <a:pt x="149" y="250"/>
                </a:cubicBezTo>
                <a:cubicBezTo>
                  <a:pt x="148" y="252"/>
                  <a:pt x="147" y="255"/>
                  <a:pt x="147" y="256"/>
                </a:cubicBezTo>
                <a:cubicBezTo>
                  <a:pt x="145" y="256"/>
                  <a:pt x="142" y="256"/>
                  <a:pt x="140" y="256"/>
                </a:cubicBezTo>
                <a:cubicBezTo>
                  <a:pt x="133" y="256"/>
                  <a:pt x="123" y="257"/>
                  <a:pt x="117" y="264"/>
                </a:cubicBezTo>
                <a:cubicBezTo>
                  <a:pt x="112" y="272"/>
                  <a:pt x="114" y="281"/>
                  <a:pt x="116" y="288"/>
                </a:cubicBezTo>
                <a:cubicBezTo>
                  <a:pt x="117" y="290"/>
                  <a:pt x="118" y="293"/>
                  <a:pt x="118" y="295"/>
                </a:cubicBezTo>
                <a:cubicBezTo>
                  <a:pt x="117" y="296"/>
                  <a:pt x="114" y="298"/>
                  <a:pt x="113" y="299"/>
                </a:cubicBezTo>
                <a:cubicBezTo>
                  <a:pt x="107" y="303"/>
                  <a:pt x="99" y="309"/>
                  <a:pt x="99" y="318"/>
                </a:cubicBezTo>
                <a:cubicBezTo>
                  <a:pt x="99" y="328"/>
                  <a:pt x="106" y="334"/>
                  <a:pt x="112" y="338"/>
                </a:cubicBezTo>
                <a:cubicBezTo>
                  <a:pt x="114" y="340"/>
                  <a:pt x="117" y="342"/>
                  <a:pt x="117" y="342"/>
                </a:cubicBezTo>
                <a:cubicBezTo>
                  <a:pt x="117" y="344"/>
                  <a:pt x="116" y="347"/>
                  <a:pt x="115" y="350"/>
                </a:cubicBezTo>
                <a:cubicBezTo>
                  <a:pt x="113" y="357"/>
                  <a:pt x="110" y="366"/>
                  <a:pt x="116" y="373"/>
                </a:cubicBezTo>
                <a:cubicBezTo>
                  <a:pt x="121" y="381"/>
                  <a:pt x="131" y="381"/>
                  <a:pt x="138" y="382"/>
                </a:cubicBezTo>
                <a:cubicBezTo>
                  <a:pt x="140" y="382"/>
                  <a:pt x="143" y="382"/>
                  <a:pt x="145" y="382"/>
                </a:cubicBezTo>
                <a:cubicBezTo>
                  <a:pt x="146" y="384"/>
                  <a:pt x="147" y="387"/>
                  <a:pt x="147" y="388"/>
                </a:cubicBezTo>
                <a:cubicBezTo>
                  <a:pt x="150" y="395"/>
                  <a:pt x="153" y="404"/>
                  <a:pt x="162" y="408"/>
                </a:cubicBezTo>
                <a:cubicBezTo>
                  <a:pt x="171" y="411"/>
                  <a:pt x="179" y="405"/>
                  <a:pt x="185" y="401"/>
                </a:cubicBezTo>
                <a:cubicBezTo>
                  <a:pt x="186" y="400"/>
                  <a:pt x="189" y="398"/>
                  <a:pt x="191" y="398"/>
                </a:cubicBezTo>
                <a:cubicBezTo>
                  <a:pt x="192" y="398"/>
                  <a:pt x="194" y="400"/>
                  <a:pt x="196" y="401"/>
                </a:cubicBezTo>
                <a:cubicBezTo>
                  <a:pt x="201" y="405"/>
                  <a:pt x="207" y="409"/>
                  <a:pt x="214" y="409"/>
                </a:cubicBezTo>
                <a:cubicBezTo>
                  <a:pt x="216" y="409"/>
                  <a:pt x="217" y="409"/>
                  <a:pt x="219" y="408"/>
                </a:cubicBezTo>
                <a:cubicBezTo>
                  <a:pt x="228" y="405"/>
                  <a:pt x="232" y="396"/>
                  <a:pt x="234" y="389"/>
                </a:cubicBezTo>
                <a:cubicBezTo>
                  <a:pt x="235" y="387"/>
                  <a:pt x="236" y="385"/>
                  <a:pt x="237" y="383"/>
                </a:cubicBezTo>
                <a:cubicBezTo>
                  <a:pt x="238" y="383"/>
                  <a:pt x="241" y="383"/>
                  <a:pt x="244" y="383"/>
                </a:cubicBezTo>
                <a:cubicBezTo>
                  <a:pt x="251" y="383"/>
                  <a:pt x="260" y="383"/>
                  <a:pt x="266" y="375"/>
                </a:cubicBezTo>
                <a:cubicBezTo>
                  <a:pt x="272" y="368"/>
                  <a:pt x="269" y="358"/>
                  <a:pt x="267" y="351"/>
                </a:cubicBezTo>
                <a:cubicBezTo>
                  <a:pt x="267" y="349"/>
                  <a:pt x="266" y="346"/>
                  <a:pt x="266" y="345"/>
                </a:cubicBezTo>
                <a:cubicBezTo>
                  <a:pt x="267" y="344"/>
                  <a:pt x="269" y="342"/>
                  <a:pt x="271" y="341"/>
                </a:cubicBezTo>
                <a:cubicBezTo>
                  <a:pt x="276" y="336"/>
                  <a:pt x="284" y="331"/>
                  <a:pt x="284" y="321"/>
                </a:cubicBezTo>
                <a:close/>
                <a:moveTo>
                  <a:pt x="423" y="182"/>
                </a:moveTo>
                <a:cubicBezTo>
                  <a:pt x="423" y="173"/>
                  <a:pt x="416" y="167"/>
                  <a:pt x="410" y="163"/>
                </a:cubicBezTo>
                <a:cubicBezTo>
                  <a:pt x="408" y="161"/>
                  <a:pt x="406" y="159"/>
                  <a:pt x="405" y="158"/>
                </a:cubicBezTo>
                <a:cubicBezTo>
                  <a:pt x="405" y="156"/>
                  <a:pt x="406" y="153"/>
                  <a:pt x="407" y="151"/>
                </a:cubicBezTo>
                <a:cubicBezTo>
                  <a:pt x="409" y="144"/>
                  <a:pt x="412" y="135"/>
                  <a:pt x="406" y="127"/>
                </a:cubicBezTo>
                <a:cubicBezTo>
                  <a:pt x="401" y="120"/>
                  <a:pt x="391" y="119"/>
                  <a:pt x="384" y="119"/>
                </a:cubicBezTo>
                <a:cubicBezTo>
                  <a:pt x="382" y="119"/>
                  <a:pt x="379" y="119"/>
                  <a:pt x="377" y="118"/>
                </a:cubicBezTo>
                <a:cubicBezTo>
                  <a:pt x="376" y="117"/>
                  <a:pt x="375" y="114"/>
                  <a:pt x="375" y="112"/>
                </a:cubicBezTo>
                <a:cubicBezTo>
                  <a:pt x="372" y="105"/>
                  <a:pt x="369" y="96"/>
                  <a:pt x="360" y="93"/>
                </a:cubicBezTo>
                <a:cubicBezTo>
                  <a:pt x="351" y="90"/>
                  <a:pt x="343" y="95"/>
                  <a:pt x="337" y="99"/>
                </a:cubicBezTo>
                <a:cubicBezTo>
                  <a:pt x="336" y="101"/>
                  <a:pt x="333" y="102"/>
                  <a:pt x="331" y="103"/>
                </a:cubicBezTo>
                <a:cubicBezTo>
                  <a:pt x="330" y="102"/>
                  <a:pt x="328" y="101"/>
                  <a:pt x="326" y="99"/>
                </a:cubicBezTo>
                <a:cubicBezTo>
                  <a:pt x="320" y="95"/>
                  <a:pt x="312" y="89"/>
                  <a:pt x="303" y="92"/>
                </a:cubicBezTo>
                <a:cubicBezTo>
                  <a:pt x="294" y="95"/>
                  <a:pt x="290" y="105"/>
                  <a:pt x="288" y="111"/>
                </a:cubicBezTo>
                <a:cubicBezTo>
                  <a:pt x="287" y="113"/>
                  <a:pt x="286" y="116"/>
                  <a:pt x="285" y="117"/>
                </a:cubicBezTo>
                <a:cubicBezTo>
                  <a:pt x="284" y="118"/>
                  <a:pt x="281" y="118"/>
                  <a:pt x="279" y="118"/>
                </a:cubicBezTo>
                <a:cubicBezTo>
                  <a:pt x="271" y="118"/>
                  <a:pt x="262" y="118"/>
                  <a:pt x="256" y="125"/>
                </a:cubicBezTo>
                <a:cubicBezTo>
                  <a:pt x="250" y="133"/>
                  <a:pt x="253" y="142"/>
                  <a:pt x="255" y="149"/>
                </a:cubicBezTo>
                <a:cubicBezTo>
                  <a:pt x="255" y="151"/>
                  <a:pt x="256" y="154"/>
                  <a:pt x="256" y="156"/>
                </a:cubicBezTo>
                <a:cubicBezTo>
                  <a:pt x="255" y="157"/>
                  <a:pt x="253" y="159"/>
                  <a:pt x="251" y="160"/>
                </a:cubicBezTo>
                <a:cubicBezTo>
                  <a:pt x="246" y="164"/>
                  <a:pt x="238" y="170"/>
                  <a:pt x="238" y="180"/>
                </a:cubicBezTo>
                <a:cubicBezTo>
                  <a:pt x="237" y="189"/>
                  <a:pt x="245" y="195"/>
                  <a:pt x="251" y="199"/>
                </a:cubicBezTo>
                <a:cubicBezTo>
                  <a:pt x="252" y="201"/>
                  <a:pt x="255" y="203"/>
                  <a:pt x="256" y="204"/>
                </a:cubicBezTo>
                <a:cubicBezTo>
                  <a:pt x="256" y="205"/>
                  <a:pt x="255" y="209"/>
                  <a:pt x="254" y="211"/>
                </a:cubicBezTo>
                <a:cubicBezTo>
                  <a:pt x="252" y="218"/>
                  <a:pt x="249" y="227"/>
                  <a:pt x="255" y="235"/>
                </a:cubicBezTo>
                <a:cubicBezTo>
                  <a:pt x="260" y="242"/>
                  <a:pt x="270" y="243"/>
                  <a:pt x="277" y="243"/>
                </a:cubicBezTo>
                <a:cubicBezTo>
                  <a:pt x="279" y="243"/>
                  <a:pt x="282" y="243"/>
                  <a:pt x="284" y="244"/>
                </a:cubicBezTo>
                <a:cubicBezTo>
                  <a:pt x="284" y="245"/>
                  <a:pt x="285" y="248"/>
                  <a:pt x="286" y="250"/>
                </a:cubicBezTo>
                <a:cubicBezTo>
                  <a:pt x="288" y="257"/>
                  <a:pt x="291" y="266"/>
                  <a:pt x="300" y="269"/>
                </a:cubicBezTo>
                <a:cubicBezTo>
                  <a:pt x="309" y="272"/>
                  <a:pt x="317" y="267"/>
                  <a:pt x="323" y="263"/>
                </a:cubicBezTo>
                <a:cubicBezTo>
                  <a:pt x="325" y="261"/>
                  <a:pt x="328" y="260"/>
                  <a:pt x="329" y="259"/>
                </a:cubicBezTo>
                <a:cubicBezTo>
                  <a:pt x="331" y="260"/>
                  <a:pt x="333" y="261"/>
                  <a:pt x="335" y="263"/>
                </a:cubicBezTo>
                <a:cubicBezTo>
                  <a:pt x="339" y="266"/>
                  <a:pt x="346" y="270"/>
                  <a:pt x="353" y="270"/>
                </a:cubicBezTo>
                <a:cubicBezTo>
                  <a:pt x="354" y="270"/>
                  <a:pt x="356" y="270"/>
                  <a:pt x="358" y="270"/>
                </a:cubicBezTo>
                <a:cubicBezTo>
                  <a:pt x="367" y="267"/>
                  <a:pt x="370" y="257"/>
                  <a:pt x="373" y="251"/>
                </a:cubicBezTo>
                <a:cubicBezTo>
                  <a:pt x="374" y="249"/>
                  <a:pt x="375" y="246"/>
                  <a:pt x="375" y="245"/>
                </a:cubicBezTo>
                <a:cubicBezTo>
                  <a:pt x="377" y="244"/>
                  <a:pt x="380" y="244"/>
                  <a:pt x="382" y="244"/>
                </a:cubicBezTo>
                <a:cubicBezTo>
                  <a:pt x="389" y="244"/>
                  <a:pt x="399" y="244"/>
                  <a:pt x="405" y="237"/>
                </a:cubicBezTo>
                <a:cubicBezTo>
                  <a:pt x="410" y="229"/>
                  <a:pt x="408" y="220"/>
                  <a:pt x="406" y="213"/>
                </a:cubicBezTo>
                <a:cubicBezTo>
                  <a:pt x="405" y="211"/>
                  <a:pt x="404" y="208"/>
                  <a:pt x="404" y="206"/>
                </a:cubicBezTo>
                <a:cubicBezTo>
                  <a:pt x="405" y="205"/>
                  <a:pt x="408" y="203"/>
                  <a:pt x="409" y="202"/>
                </a:cubicBezTo>
                <a:cubicBezTo>
                  <a:pt x="415" y="198"/>
                  <a:pt x="423" y="192"/>
                  <a:pt x="423" y="182"/>
                </a:cubicBezTo>
                <a:close/>
                <a:moveTo>
                  <a:pt x="198" y="307"/>
                </a:moveTo>
                <a:cubicBezTo>
                  <a:pt x="196" y="306"/>
                  <a:pt x="194" y="305"/>
                  <a:pt x="192" y="305"/>
                </a:cubicBezTo>
                <a:cubicBezTo>
                  <a:pt x="190" y="305"/>
                  <a:pt x="189" y="306"/>
                  <a:pt x="187" y="306"/>
                </a:cubicBezTo>
                <a:cubicBezTo>
                  <a:pt x="184" y="307"/>
                  <a:pt x="181" y="310"/>
                  <a:pt x="179" y="313"/>
                </a:cubicBezTo>
                <a:cubicBezTo>
                  <a:pt x="177" y="316"/>
                  <a:pt x="177" y="320"/>
                  <a:pt x="178" y="324"/>
                </a:cubicBezTo>
                <a:cubicBezTo>
                  <a:pt x="179" y="328"/>
                  <a:pt x="182" y="330"/>
                  <a:pt x="185" y="332"/>
                </a:cubicBezTo>
                <a:cubicBezTo>
                  <a:pt x="188" y="334"/>
                  <a:pt x="192" y="334"/>
                  <a:pt x="196" y="333"/>
                </a:cubicBezTo>
                <a:cubicBezTo>
                  <a:pt x="200" y="332"/>
                  <a:pt x="202" y="330"/>
                  <a:pt x="204" y="326"/>
                </a:cubicBezTo>
                <a:cubicBezTo>
                  <a:pt x="206" y="323"/>
                  <a:pt x="206" y="319"/>
                  <a:pt x="205" y="315"/>
                </a:cubicBezTo>
                <a:cubicBezTo>
                  <a:pt x="204" y="312"/>
                  <a:pt x="202" y="309"/>
                  <a:pt x="198" y="307"/>
                </a:cubicBezTo>
                <a:close/>
                <a:moveTo>
                  <a:pt x="258" y="318"/>
                </a:moveTo>
                <a:cubicBezTo>
                  <a:pt x="259" y="319"/>
                  <a:pt x="261" y="320"/>
                  <a:pt x="262" y="321"/>
                </a:cubicBezTo>
                <a:cubicBezTo>
                  <a:pt x="260" y="322"/>
                  <a:pt x="259" y="323"/>
                  <a:pt x="258" y="324"/>
                </a:cubicBezTo>
                <a:cubicBezTo>
                  <a:pt x="253" y="327"/>
                  <a:pt x="247" y="331"/>
                  <a:pt x="245" y="338"/>
                </a:cubicBezTo>
                <a:cubicBezTo>
                  <a:pt x="243" y="344"/>
                  <a:pt x="245" y="351"/>
                  <a:pt x="247" y="357"/>
                </a:cubicBezTo>
                <a:cubicBezTo>
                  <a:pt x="247" y="358"/>
                  <a:pt x="247" y="360"/>
                  <a:pt x="248" y="361"/>
                </a:cubicBezTo>
                <a:cubicBezTo>
                  <a:pt x="246" y="362"/>
                  <a:pt x="244" y="362"/>
                  <a:pt x="243" y="362"/>
                </a:cubicBezTo>
                <a:cubicBezTo>
                  <a:pt x="237" y="362"/>
                  <a:pt x="230" y="362"/>
                  <a:pt x="224" y="366"/>
                </a:cubicBezTo>
                <a:cubicBezTo>
                  <a:pt x="219" y="370"/>
                  <a:pt x="216" y="376"/>
                  <a:pt x="214" y="382"/>
                </a:cubicBezTo>
                <a:cubicBezTo>
                  <a:pt x="214" y="383"/>
                  <a:pt x="213" y="384"/>
                  <a:pt x="212" y="386"/>
                </a:cubicBezTo>
                <a:cubicBezTo>
                  <a:pt x="211" y="385"/>
                  <a:pt x="209" y="383"/>
                  <a:pt x="208" y="382"/>
                </a:cubicBezTo>
                <a:cubicBezTo>
                  <a:pt x="203" y="379"/>
                  <a:pt x="198" y="373"/>
                  <a:pt x="191" y="373"/>
                </a:cubicBezTo>
                <a:cubicBezTo>
                  <a:pt x="191" y="373"/>
                  <a:pt x="191" y="373"/>
                  <a:pt x="191" y="373"/>
                </a:cubicBezTo>
                <a:cubicBezTo>
                  <a:pt x="184" y="373"/>
                  <a:pt x="178" y="378"/>
                  <a:pt x="173" y="382"/>
                </a:cubicBezTo>
                <a:cubicBezTo>
                  <a:pt x="172" y="383"/>
                  <a:pt x="170" y="385"/>
                  <a:pt x="169" y="386"/>
                </a:cubicBezTo>
                <a:cubicBezTo>
                  <a:pt x="169" y="385"/>
                  <a:pt x="168" y="383"/>
                  <a:pt x="168" y="382"/>
                </a:cubicBezTo>
                <a:cubicBezTo>
                  <a:pt x="166" y="376"/>
                  <a:pt x="163" y="369"/>
                  <a:pt x="158" y="365"/>
                </a:cubicBezTo>
                <a:cubicBezTo>
                  <a:pt x="152" y="361"/>
                  <a:pt x="145" y="361"/>
                  <a:pt x="139" y="360"/>
                </a:cubicBezTo>
                <a:cubicBezTo>
                  <a:pt x="138" y="360"/>
                  <a:pt x="136" y="360"/>
                  <a:pt x="135" y="360"/>
                </a:cubicBezTo>
                <a:cubicBezTo>
                  <a:pt x="135" y="359"/>
                  <a:pt x="135" y="357"/>
                  <a:pt x="136" y="356"/>
                </a:cubicBezTo>
                <a:cubicBezTo>
                  <a:pt x="138" y="350"/>
                  <a:pt x="140" y="343"/>
                  <a:pt x="138" y="336"/>
                </a:cubicBezTo>
                <a:cubicBezTo>
                  <a:pt x="136" y="330"/>
                  <a:pt x="130" y="325"/>
                  <a:pt x="125" y="321"/>
                </a:cubicBezTo>
                <a:cubicBezTo>
                  <a:pt x="124" y="321"/>
                  <a:pt x="123" y="320"/>
                  <a:pt x="122" y="319"/>
                </a:cubicBezTo>
                <a:cubicBezTo>
                  <a:pt x="123" y="318"/>
                  <a:pt x="124" y="317"/>
                  <a:pt x="125" y="316"/>
                </a:cubicBezTo>
                <a:cubicBezTo>
                  <a:pt x="130" y="312"/>
                  <a:pt x="136" y="308"/>
                  <a:pt x="138" y="302"/>
                </a:cubicBezTo>
                <a:cubicBezTo>
                  <a:pt x="140" y="295"/>
                  <a:pt x="138" y="288"/>
                  <a:pt x="137" y="282"/>
                </a:cubicBezTo>
                <a:cubicBezTo>
                  <a:pt x="136" y="281"/>
                  <a:pt x="136" y="279"/>
                  <a:pt x="136" y="278"/>
                </a:cubicBezTo>
                <a:cubicBezTo>
                  <a:pt x="137" y="278"/>
                  <a:pt x="139" y="278"/>
                  <a:pt x="140" y="278"/>
                </a:cubicBezTo>
                <a:cubicBezTo>
                  <a:pt x="146" y="278"/>
                  <a:pt x="153" y="278"/>
                  <a:pt x="159" y="274"/>
                </a:cubicBezTo>
                <a:cubicBezTo>
                  <a:pt x="165" y="270"/>
                  <a:pt x="167" y="263"/>
                  <a:pt x="169" y="258"/>
                </a:cubicBezTo>
                <a:cubicBezTo>
                  <a:pt x="170" y="256"/>
                  <a:pt x="170" y="255"/>
                  <a:pt x="171" y="253"/>
                </a:cubicBezTo>
                <a:cubicBezTo>
                  <a:pt x="172" y="254"/>
                  <a:pt x="174" y="256"/>
                  <a:pt x="175" y="257"/>
                </a:cubicBezTo>
                <a:cubicBezTo>
                  <a:pt x="180" y="261"/>
                  <a:pt x="186" y="266"/>
                  <a:pt x="192" y="266"/>
                </a:cubicBezTo>
                <a:cubicBezTo>
                  <a:pt x="193" y="266"/>
                  <a:pt x="193" y="266"/>
                  <a:pt x="193" y="266"/>
                </a:cubicBezTo>
                <a:cubicBezTo>
                  <a:pt x="200" y="266"/>
                  <a:pt x="205" y="261"/>
                  <a:pt x="210" y="257"/>
                </a:cubicBezTo>
                <a:cubicBezTo>
                  <a:pt x="211" y="257"/>
                  <a:pt x="213" y="254"/>
                  <a:pt x="214" y="253"/>
                </a:cubicBezTo>
                <a:cubicBezTo>
                  <a:pt x="215" y="255"/>
                  <a:pt x="215" y="257"/>
                  <a:pt x="216" y="258"/>
                </a:cubicBezTo>
                <a:cubicBezTo>
                  <a:pt x="218" y="264"/>
                  <a:pt x="220" y="270"/>
                  <a:pt x="226" y="274"/>
                </a:cubicBezTo>
                <a:cubicBezTo>
                  <a:pt x="231" y="278"/>
                  <a:pt x="238" y="279"/>
                  <a:pt x="244" y="279"/>
                </a:cubicBezTo>
                <a:cubicBezTo>
                  <a:pt x="245" y="279"/>
                  <a:pt x="247" y="279"/>
                  <a:pt x="249" y="279"/>
                </a:cubicBezTo>
                <a:cubicBezTo>
                  <a:pt x="248" y="281"/>
                  <a:pt x="248" y="282"/>
                  <a:pt x="248" y="283"/>
                </a:cubicBezTo>
                <a:cubicBezTo>
                  <a:pt x="246" y="289"/>
                  <a:pt x="244" y="296"/>
                  <a:pt x="246" y="303"/>
                </a:cubicBezTo>
                <a:cubicBezTo>
                  <a:pt x="248" y="310"/>
                  <a:pt x="253" y="314"/>
                  <a:pt x="258" y="318"/>
                </a:cubicBezTo>
                <a:close/>
                <a:moveTo>
                  <a:pt x="226" y="309"/>
                </a:moveTo>
                <a:cubicBezTo>
                  <a:pt x="223" y="300"/>
                  <a:pt x="217" y="293"/>
                  <a:pt x="208" y="288"/>
                </a:cubicBezTo>
                <a:cubicBezTo>
                  <a:pt x="200" y="284"/>
                  <a:pt x="190" y="283"/>
                  <a:pt x="181" y="286"/>
                </a:cubicBezTo>
                <a:cubicBezTo>
                  <a:pt x="172" y="289"/>
                  <a:pt x="165" y="295"/>
                  <a:pt x="160" y="303"/>
                </a:cubicBezTo>
                <a:cubicBezTo>
                  <a:pt x="156" y="312"/>
                  <a:pt x="155" y="321"/>
                  <a:pt x="158" y="330"/>
                </a:cubicBezTo>
                <a:cubicBezTo>
                  <a:pt x="161" y="339"/>
                  <a:pt x="167" y="347"/>
                  <a:pt x="175" y="351"/>
                </a:cubicBezTo>
                <a:cubicBezTo>
                  <a:pt x="180" y="354"/>
                  <a:pt x="186" y="355"/>
                  <a:pt x="192" y="355"/>
                </a:cubicBezTo>
                <a:cubicBezTo>
                  <a:pt x="195" y="355"/>
                  <a:pt x="199" y="355"/>
                  <a:pt x="202" y="354"/>
                </a:cubicBezTo>
                <a:cubicBezTo>
                  <a:pt x="211" y="351"/>
                  <a:pt x="219" y="345"/>
                  <a:pt x="223" y="336"/>
                </a:cubicBezTo>
                <a:cubicBezTo>
                  <a:pt x="228" y="328"/>
                  <a:pt x="228" y="318"/>
                  <a:pt x="226" y="3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61928" tIns="80964" rIns="161928" bIns="80964" numCol="1" anchor="t" anchorCtr="0" compatLnSpc="1">
            <a:prstTxWarp prst="textNoShape">
              <a:avLst/>
            </a:prstTxWarp>
          </a:bodyPr>
          <a:lstStyle/>
          <a:p>
            <a:endParaRPr lang="en-GB" sz="1200"/>
          </a:p>
        </p:txBody>
      </p:sp>
      <p:sp>
        <p:nvSpPr>
          <p:cNvPr id="11" name="Freeform 393"/>
          <p:cNvSpPr>
            <a:spLocks noChangeAspect="1" noEditPoints="1"/>
          </p:cNvSpPr>
          <p:nvPr/>
        </p:nvSpPr>
        <p:spPr bwMode="auto">
          <a:xfrm>
            <a:off x="4355887" y="1640525"/>
            <a:ext cx="251261" cy="336000"/>
          </a:xfrm>
          <a:custGeom>
            <a:avLst/>
            <a:gdLst>
              <a:gd name="T0" fmla="*/ 117 w 512"/>
              <a:gd name="T1" fmla="*/ 170 h 512"/>
              <a:gd name="T2" fmla="*/ 149 w 512"/>
              <a:gd name="T3" fmla="*/ 170 h 512"/>
              <a:gd name="T4" fmla="*/ 149 w 512"/>
              <a:gd name="T5" fmla="*/ 202 h 512"/>
              <a:gd name="T6" fmla="*/ 117 w 512"/>
              <a:gd name="T7" fmla="*/ 202 h 512"/>
              <a:gd name="T8" fmla="*/ 117 w 512"/>
              <a:gd name="T9" fmla="*/ 170 h 512"/>
              <a:gd name="T10" fmla="*/ 117 w 512"/>
              <a:gd name="T11" fmla="*/ 341 h 512"/>
              <a:gd name="T12" fmla="*/ 149 w 512"/>
              <a:gd name="T13" fmla="*/ 341 h 512"/>
              <a:gd name="T14" fmla="*/ 149 w 512"/>
              <a:gd name="T15" fmla="*/ 309 h 512"/>
              <a:gd name="T16" fmla="*/ 117 w 512"/>
              <a:gd name="T17" fmla="*/ 309 h 512"/>
              <a:gd name="T18" fmla="*/ 117 w 512"/>
              <a:gd name="T19" fmla="*/ 341 h 512"/>
              <a:gd name="T20" fmla="*/ 512 w 512"/>
              <a:gd name="T21" fmla="*/ 256 h 512"/>
              <a:gd name="T22" fmla="*/ 256 w 512"/>
              <a:gd name="T23" fmla="*/ 512 h 512"/>
              <a:gd name="T24" fmla="*/ 0 w 512"/>
              <a:gd name="T25" fmla="*/ 256 h 512"/>
              <a:gd name="T26" fmla="*/ 256 w 512"/>
              <a:gd name="T27" fmla="*/ 0 h 512"/>
              <a:gd name="T28" fmla="*/ 512 w 512"/>
              <a:gd name="T29" fmla="*/ 256 h 512"/>
              <a:gd name="T30" fmla="*/ 170 w 512"/>
              <a:gd name="T31" fmla="*/ 298 h 512"/>
              <a:gd name="T32" fmla="*/ 160 w 512"/>
              <a:gd name="T33" fmla="*/ 288 h 512"/>
              <a:gd name="T34" fmla="*/ 106 w 512"/>
              <a:gd name="T35" fmla="*/ 288 h 512"/>
              <a:gd name="T36" fmla="*/ 96 w 512"/>
              <a:gd name="T37" fmla="*/ 298 h 512"/>
              <a:gd name="T38" fmla="*/ 96 w 512"/>
              <a:gd name="T39" fmla="*/ 352 h 512"/>
              <a:gd name="T40" fmla="*/ 106 w 512"/>
              <a:gd name="T41" fmla="*/ 362 h 512"/>
              <a:gd name="T42" fmla="*/ 160 w 512"/>
              <a:gd name="T43" fmla="*/ 362 h 512"/>
              <a:gd name="T44" fmla="*/ 170 w 512"/>
              <a:gd name="T45" fmla="*/ 352 h 512"/>
              <a:gd name="T46" fmla="*/ 170 w 512"/>
              <a:gd name="T47" fmla="*/ 298 h 512"/>
              <a:gd name="T48" fmla="*/ 170 w 512"/>
              <a:gd name="T49" fmla="*/ 160 h 512"/>
              <a:gd name="T50" fmla="*/ 160 w 512"/>
              <a:gd name="T51" fmla="*/ 149 h 512"/>
              <a:gd name="T52" fmla="*/ 106 w 512"/>
              <a:gd name="T53" fmla="*/ 149 h 512"/>
              <a:gd name="T54" fmla="*/ 96 w 512"/>
              <a:gd name="T55" fmla="*/ 160 h 512"/>
              <a:gd name="T56" fmla="*/ 96 w 512"/>
              <a:gd name="T57" fmla="*/ 213 h 512"/>
              <a:gd name="T58" fmla="*/ 106 w 512"/>
              <a:gd name="T59" fmla="*/ 224 h 512"/>
              <a:gd name="T60" fmla="*/ 160 w 512"/>
              <a:gd name="T61" fmla="*/ 224 h 512"/>
              <a:gd name="T62" fmla="*/ 170 w 512"/>
              <a:gd name="T63" fmla="*/ 213 h 512"/>
              <a:gd name="T64" fmla="*/ 170 w 512"/>
              <a:gd name="T65" fmla="*/ 160 h 512"/>
              <a:gd name="T66" fmla="*/ 416 w 512"/>
              <a:gd name="T67" fmla="*/ 352 h 512"/>
              <a:gd name="T68" fmla="*/ 405 w 512"/>
              <a:gd name="T69" fmla="*/ 341 h 512"/>
              <a:gd name="T70" fmla="*/ 224 w 512"/>
              <a:gd name="T71" fmla="*/ 341 h 512"/>
              <a:gd name="T72" fmla="*/ 213 w 512"/>
              <a:gd name="T73" fmla="*/ 352 h 512"/>
              <a:gd name="T74" fmla="*/ 224 w 512"/>
              <a:gd name="T75" fmla="*/ 362 h 512"/>
              <a:gd name="T76" fmla="*/ 405 w 512"/>
              <a:gd name="T77" fmla="*/ 362 h 512"/>
              <a:gd name="T78" fmla="*/ 416 w 512"/>
              <a:gd name="T79" fmla="*/ 352 h 512"/>
              <a:gd name="T80" fmla="*/ 416 w 512"/>
              <a:gd name="T81" fmla="*/ 298 h 512"/>
              <a:gd name="T82" fmla="*/ 405 w 512"/>
              <a:gd name="T83" fmla="*/ 288 h 512"/>
              <a:gd name="T84" fmla="*/ 224 w 512"/>
              <a:gd name="T85" fmla="*/ 288 h 512"/>
              <a:gd name="T86" fmla="*/ 213 w 512"/>
              <a:gd name="T87" fmla="*/ 298 h 512"/>
              <a:gd name="T88" fmla="*/ 224 w 512"/>
              <a:gd name="T89" fmla="*/ 309 h 512"/>
              <a:gd name="T90" fmla="*/ 405 w 512"/>
              <a:gd name="T91" fmla="*/ 309 h 512"/>
              <a:gd name="T92" fmla="*/ 416 w 512"/>
              <a:gd name="T93" fmla="*/ 298 h 512"/>
              <a:gd name="T94" fmla="*/ 416 w 512"/>
              <a:gd name="T95" fmla="*/ 213 h 512"/>
              <a:gd name="T96" fmla="*/ 405 w 512"/>
              <a:gd name="T97" fmla="*/ 202 h 512"/>
              <a:gd name="T98" fmla="*/ 224 w 512"/>
              <a:gd name="T99" fmla="*/ 202 h 512"/>
              <a:gd name="T100" fmla="*/ 213 w 512"/>
              <a:gd name="T101" fmla="*/ 213 h 512"/>
              <a:gd name="T102" fmla="*/ 224 w 512"/>
              <a:gd name="T103" fmla="*/ 224 h 512"/>
              <a:gd name="T104" fmla="*/ 405 w 512"/>
              <a:gd name="T105" fmla="*/ 224 h 512"/>
              <a:gd name="T106" fmla="*/ 416 w 512"/>
              <a:gd name="T107" fmla="*/ 213 h 512"/>
              <a:gd name="T108" fmla="*/ 416 w 512"/>
              <a:gd name="T109" fmla="*/ 160 h 512"/>
              <a:gd name="T110" fmla="*/ 405 w 512"/>
              <a:gd name="T111" fmla="*/ 149 h 512"/>
              <a:gd name="T112" fmla="*/ 224 w 512"/>
              <a:gd name="T113" fmla="*/ 149 h 512"/>
              <a:gd name="T114" fmla="*/ 213 w 512"/>
              <a:gd name="T115" fmla="*/ 160 h 512"/>
              <a:gd name="T116" fmla="*/ 224 w 512"/>
              <a:gd name="T117" fmla="*/ 170 h 512"/>
              <a:gd name="T118" fmla="*/ 405 w 512"/>
              <a:gd name="T119" fmla="*/ 170 h 512"/>
              <a:gd name="T120" fmla="*/ 416 w 512"/>
              <a:gd name="T121" fmla="*/ 16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12" h="512">
                <a:moveTo>
                  <a:pt x="117" y="170"/>
                </a:moveTo>
                <a:cubicBezTo>
                  <a:pt x="149" y="170"/>
                  <a:pt x="149" y="170"/>
                  <a:pt x="149" y="170"/>
                </a:cubicBezTo>
                <a:cubicBezTo>
                  <a:pt x="149" y="202"/>
                  <a:pt x="149" y="202"/>
                  <a:pt x="149" y="202"/>
                </a:cubicBezTo>
                <a:cubicBezTo>
                  <a:pt x="117" y="202"/>
                  <a:pt x="117" y="202"/>
                  <a:pt x="117" y="202"/>
                </a:cubicBezTo>
                <a:lnTo>
                  <a:pt x="117" y="170"/>
                </a:lnTo>
                <a:close/>
                <a:moveTo>
                  <a:pt x="117" y="341"/>
                </a:moveTo>
                <a:cubicBezTo>
                  <a:pt x="149" y="341"/>
                  <a:pt x="149" y="341"/>
                  <a:pt x="149" y="341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17" y="309"/>
                  <a:pt x="117" y="309"/>
                  <a:pt x="117" y="309"/>
                </a:cubicBezTo>
                <a:lnTo>
                  <a:pt x="117" y="341"/>
                </a:ln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170" y="298"/>
                </a:moveTo>
                <a:cubicBezTo>
                  <a:pt x="170" y="292"/>
                  <a:pt x="166" y="288"/>
                  <a:pt x="160" y="288"/>
                </a:cubicBezTo>
                <a:cubicBezTo>
                  <a:pt x="106" y="288"/>
                  <a:pt x="106" y="288"/>
                  <a:pt x="106" y="288"/>
                </a:cubicBezTo>
                <a:cubicBezTo>
                  <a:pt x="100" y="288"/>
                  <a:pt x="96" y="292"/>
                  <a:pt x="96" y="298"/>
                </a:cubicBezTo>
                <a:cubicBezTo>
                  <a:pt x="96" y="352"/>
                  <a:pt x="96" y="352"/>
                  <a:pt x="96" y="352"/>
                </a:cubicBezTo>
                <a:cubicBezTo>
                  <a:pt x="96" y="358"/>
                  <a:pt x="100" y="362"/>
                  <a:pt x="106" y="362"/>
                </a:cubicBezTo>
                <a:cubicBezTo>
                  <a:pt x="160" y="362"/>
                  <a:pt x="160" y="362"/>
                  <a:pt x="160" y="362"/>
                </a:cubicBezTo>
                <a:cubicBezTo>
                  <a:pt x="166" y="362"/>
                  <a:pt x="170" y="358"/>
                  <a:pt x="170" y="352"/>
                </a:cubicBezTo>
                <a:lnTo>
                  <a:pt x="170" y="298"/>
                </a:lnTo>
                <a:close/>
                <a:moveTo>
                  <a:pt x="170" y="160"/>
                </a:moveTo>
                <a:cubicBezTo>
                  <a:pt x="170" y="154"/>
                  <a:pt x="166" y="149"/>
                  <a:pt x="160" y="149"/>
                </a:cubicBezTo>
                <a:cubicBezTo>
                  <a:pt x="106" y="149"/>
                  <a:pt x="106" y="149"/>
                  <a:pt x="106" y="149"/>
                </a:cubicBezTo>
                <a:cubicBezTo>
                  <a:pt x="100" y="149"/>
                  <a:pt x="96" y="154"/>
                  <a:pt x="96" y="160"/>
                </a:cubicBezTo>
                <a:cubicBezTo>
                  <a:pt x="96" y="213"/>
                  <a:pt x="96" y="213"/>
                  <a:pt x="96" y="213"/>
                </a:cubicBezTo>
                <a:cubicBezTo>
                  <a:pt x="96" y="219"/>
                  <a:pt x="100" y="224"/>
                  <a:pt x="106" y="224"/>
                </a:cubicBezTo>
                <a:cubicBezTo>
                  <a:pt x="160" y="224"/>
                  <a:pt x="160" y="224"/>
                  <a:pt x="160" y="224"/>
                </a:cubicBezTo>
                <a:cubicBezTo>
                  <a:pt x="166" y="224"/>
                  <a:pt x="170" y="219"/>
                  <a:pt x="170" y="213"/>
                </a:cubicBezTo>
                <a:lnTo>
                  <a:pt x="170" y="160"/>
                </a:lnTo>
                <a:close/>
                <a:moveTo>
                  <a:pt x="416" y="352"/>
                </a:moveTo>
                <a:cubicBezTo>
                  <a:pt x="416" y="346"/>
                  <a:pt x="411" y="341"/>
                  <a:pt x="405" y="341"/>
                </a:cubicBezTo>
                <a:cubicBezTo>
                  <a:pt x="224" y="341"/>
                  <a:pt x="224" y="341"/>
                  <a:pt x="224" y="341"/>
                </a:cubicBezTo>
                <a:cubicBezTo>
                  <a:pt x="218" y="341"/>
                  <a:pt x="213" y="346"/>
                  <a:pt x="213" y="352"/>
                </a:cubicBezTo>
                <a:cubicBezTo>
                  <a:pt x="213" y="358"/>
                  <a:pt x="218" y="362"/>
                  <a:pt x="224" y="362"/>
                </a:cubicBezTo>
                <a:cubicBezTo>
                  <a:pt x="405" y="362"/>
                  <a:pt x="405" y="362"/>
                  <a:pt x="405" y="362"/>
                </a:cubicBezTo>
                <a:cubicBezTo>
                  <a:pt x="411" y="362"/>
                  <a:pt x="416" y="358"/>
                  <a:pt x="416" y="352"/>
                </a:cubicBezTo>
                <a:close/>
                <a:moveTo>
                  <a:pt x="416" y="298"/>
                </a:moveTo>
                <a:cubicBezTo>
                  <a:pt x="416" y="292"/>
                  <a:pt x="411" y="288"/>
                  <a:pt x="405" y="288"/>
                </a:cubicBezTo>
                <a:cubicBezTo>
                  <a:pt x="224" y="288"/>
                  <a:pt x="224" y="288"/>
                  <a:pt x="224" y="288"/>
                </a:cubicBezTo>
                <a:cubicBezTo>
                  <a:pt x="218" y="288"/>
                  <a:pt x="213" y="292"/>
                  <a:pt x="213" y="298"/>
                </a:cubicBezTo>
                <a:cubicBezTo>
                  <a:pt x="213" y="304"/>
                  <a:pt x="218" y="309"/>
                  <a:pt x="224" y="309"/>
                </a:cubicBezTo>
                <a:cubicBezTo>
                  <a:pt x="405" y="309"/>
                  <a:pt x="405" y="309"/>
                  <a:pt x="405" y="309"/>
                </a:cubicBezTo>
                <a:cubicBezTo>
                  <a:pt x="411" y="309"/>
                  <a:pt x="416" y="304"/>
                  <a:pt x="416" y="298"/>
                </a:cubicBezTo>
                <a:close/>
                <a:moveTo>
                  <a:pt x="416" y="213"/>
                </a:moveTo>
                <a:cubicBezTo>
                  <a:pt x="416" y="207"/>
                  <a:pt x="411" y="202"/>
                  <a:pt x="405" y="202"/>
                </a:cubicBezTo>
                <a:cubicBezTo>
                  <a:pt x="224" y="202"/>
                  <a:pt x="224" y="202"/>
                  <a:pt x="224" y="202"/>
                </a:cubicBezTo>
                <a:cubicBezTo>
                  <a:pt x="218" y="202"/>
                  <a:pt x="213" y="207"/>
                  <a:pt x="213" y="213"/>
                </a:cubicBezTo>
                <a:cubicBezTo>
                  <a:pt x="213" y="219"/>
                  <a:pt x="218" y="224"/>
                  <a:pt x="224" y="224"/>
                </a:cubicBezTo>
                <a:cubicBezTo>
                  <a:pt x="405" y="224"/>
                  <a:pt x="405" y="224"/>
                  <a:pt x="405" y="224"/>
                </a:cubicBezTo>
                <a:cubicBezTo>
                  <a:pt x="411" y="224"/>
                  <a:pt x="416" y="219"/>
                  <a:pt x="416" y="213"/>
                </a:cubicBezTo>
                <a:close/>
                <a:moveTo>
                  <a:pt x="416" y="160"/>
                </a:moveTo>
                <a:cubicBezTo>
                  <a:pt x="416" y="154"/>
                  <a:pt x="411" y="149"/>
                  <a:pt x="405" y="149"/>
                </a:cubicBezTo>
                <a:cubicBezTo>
                  <a:pt x="224" y="149"/>
                  <a:pt x="224" y="149"/>
                  <a:pt x="224" y="149"/>
                </a:cubicBezTo>
                <a:cubicBezTo>
                  <a:pt x="218" y="149"/>
                  <a:pt x="213" y="154"/>
                  <a:pt x="213" y="160"/>
                </a:cubicBezTo>
                <a:cubicBezTo>
                  <a:pt x="213" y="166"/>
                  <a:pt x="218" y="170"/>
                  <a:pt x="224" y="170"/>
                </a:cubicBezTo>
                <a:cubicBezTo>
                  <a:pt x="405" y="170"/>
                  <a:pt x="405" y="170"/>
                  <a:pt x="405" y="170"/>
                </a:cubicBezTo>
                <a:cubicBezTo>
                  <a:pt x="411" y="170"/>
                  <a:pt x="416" y="166"/>
                  <a:pt x="416" y="1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61928" tIns="80964" rIns="161928" bIns="80964" numCol="1" anchor="t" anchorCtr="0" compatLnSpc="1">
            <a:prstTxWarp prst="textNoShape">
              <a:avLst/>
            </a:prstTxWarp>
          </a:bodyPr>
          <a:lstStyle/>
          <a:p>
            <a:endParaRPr lang="en-GB" sz="1200"/>
          </a:p>
        </p:txBody>
      </p:sp>
      <p:grpSp>
        <p:nvGrpSpPr>
          <p:cNvPr id="12" name="Group 437"/>
          <p:cNvGrpSpPr>
            <a:grpSpLocks noChangeAspect="1"/>
          </p:cNvGrpSpPr>
          <p:nvPr/>
        </p:nvGrpSpPr>
        <p:grpSpPr bwMode="auto">
          <a:xfrm>
            <a:off x="7096281" y="1640525"/>
            <a:ext cx="252000" cy="336000"/>
            <a:chOff x="3130" y="1561"/>
            <a:chExt cx="340" cy="340"/>
          </a:xfrm>
          <a:solidFill>
            <a:schemeClr val="bg1"/>
          </a:solidFill>
        </p:grpSpPr>
        <p:sp>
          <p:nvSpPr>
            <p:cNvPr id="13" name="Freeform 438"/>
            <p:cNvSpPr>
              <a:spLocks/>
            </p:cNvSpPr>
            <p:nvPr/>
          </p:nvSpPr>
          <p:spPr bwMode="auto">
            <a:xfrm>
              <a:off x="3307" y="1696"/>
              <a:ext cx="28" cy="28"/>
            </a:xfrm>
            <a:custGeom>
              <a:avLst/>
              <a:gdLst>
                <a:gd name="T0" fmla="*/ 0 w 42"/>
                <a:gd name="T1" fmla="*/ 0 h 42"/>
                <a:gd name="T2" fmla="*/ 0 w 42"/>
                <a:gd name="T3" fmla="*/ 42 h 42"/>
                <a:gd name="T4" fmla="*/ 42 w 42"/>
                <a:gd name="T5" fmla="*/ 42 h 42"/>
                <a:gd name="T6" fmla="*/ 0 w 42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42">
                  <a:moveTo>
                    <a:pt x="0" y="0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8" y="21"/>
                    <a:pt x="21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1928" tIns="80964" rIns="161928" bIns="80964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4" name="Freeform 439"/>
            <p:cNvSpPr>
              <a:spLocks/>
            </p:cNvSpPr>
            <p:nvPr/>
          </p:nvSpPr>
          <p:spPr bwMode="auto">
            <a:xfrm>
              <a:off x="3265" y="1696"/>
              <a:ext cx="28" cy="28"/>
            </a:xfrm>
            <a:custGeom>
              <a:avLst/>
              <a:gdLst>
                <a:gd name="T0" fmla="*/ 0 w 42"/>
                <a:gd name="T1" fmla="*/ 42 h 42"/>
                <a:gd name="T2" fmla="*/ 42 w 42"/>
                <a:gd name="T3" fmla="*/ 42 h 42"/>
                <a:gd name="T4" fmla="*/ 42 w 42"/>
                <a:gd name="T5" fmla="*/ 0 h 42"/>
                <a:gd name="T6" fmla="*/ 0 w 42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42">
                  <a:moveTo>
                    <a:pt x="0" y="42"/>
                  </a:moveTo>
                  <a:cubicBezTo>
                    <a:pt x="42" y="42"/>
                    <a:pt x="42" y="42"/>
                    <a:pt x="42" y="4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1" y="5"/>
                    <a:pt x="5" y="21"/>
                    <a:pt x="0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1928" tIns="80964" rIns="161928" bIns="80964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5" name="Freeform 440"/>
            <p:cNvSpPr>
              <a:spLocks/>
            </p:cNvSpPr>
            <p:nvPr/>
          </p:nvSpPr>
          <p:spPr bwMode="auto">
            <a:xfrm>
              <a:off x="3230" y="1661"/>
              <a:ext cx="63" cy="63"/>
            </a:xfrm>
            <a:custGeom>
              <a:avLst/>
              <a:gdLst>
                <a:gd name="T0" fmla="*/ 0 w 95"/>
                <a:gd name="T1" fmla="*/ 95 h 95"/>
                <a:gd name="T2" fmla="*/ 32 w 95"/>
                <a:gd name="T3" fmla="*/ 95 h 95"/>
                <a:gd name="T4" fmla="*/ 95 w 95"/>
                <a:gd name="T5" fmla="*/ 32 h 95"/>
                <a:gd name="T6" fmla="*/ 95 w 95"/>
                <a:gd name="T7" fmla="*/ 0 h 95"/>
                <a:gd name="T8" fmla="*/ 0 w 95"/>
                <a:gd name="T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5">
                  <a:moveTo>
                    <a:pt x="0" y="95"/>
                  </a:moveTo>
                  <a:cubicBezTo>
                    <a:pt x="32" y="95"/>
                    <a:pt x="32" y="95"/>
                    <a:pt x="32" y="95"/>
                  </a:cubicBezTo>
                  <a:cubicBezTo>
                    <a:pt x="37" y="62"/>
                    <a:pt x="62" y="37"/>
                    <a:pt x="95" y="3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45" y="5"/>
                    <a:pt x="5" y="45"/>
                    <a:pt x="0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1928" tIns="80964" rIns="161928" bIns="80964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6" name="Freeform 441"/>
            <p:cNvSpPr>
              <a:spLocks/>
            </p:cNvSpPr>
            <p:nvPr/>
          </p:nvSpPr>
          <p:spPr bwMode="auto">
            <a:xfrm>
              <a:off x="3265" y="1738"/>
              <a:ext cx="28" cy="28"/>
            </a:xfrm>
            <a:custGeom>
              <a:avLst/>
              <a:gdLst>
                <a:gd name="T0" fmla="*/ 42 w 42"/>
                <a:gd name="T1" fmla="*/ 42 h 42"/>
                <a:gd name="T2" fmla="*/ 42 w 42"/>
                <a:gd name="T3" fmla="*/ 0 h 42"/>
                <a:gd name="T4" fmla="*/ 0 w 42"/>
                <a:gd name="T5" fmla="*/ 0 h 42"/>
                <a:gd name="T6" fmla="*/ 42 w 42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42">
                  <a:moveTo>
                    <a:pt x="42" y="42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21"/>
                    <a:pt x="21" y="38"/>
                    <a:pt x="4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1928" tIns="80964" rIns="161928" bIns="80964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7" name="Freeform 442"/>
            <p:cNvSpPr>
              <a:spLocks/>
            </p:cNvSpPr>
            <p:nvPr/>
          </p:nvSpPr>
          <p:spPr bwMode="auto">
            <a:xfrm>
              <a:off x="3230" y="1738"/>
              <a:ext cx="63" cy="63"/>
            </a:xfrm>
            <a:custGeom>
              <a:avLst/>
              <a:gdLst>
                <a:gd name="T0" fmla="*/ 32 w 95"/>
                <a:gd name="T1" fmla="*/ 0 h 96"/>
                <a:gd name="T2" fmla="*/ 0 w 95"/>
                <a:gd name="T3" fmla="*/ 0 h 96"/>
                <a:gd name="T4" fmla="*/ 95 w 95"/>
                <a:gd name="T5" fmla="*/ 96 h 96"/>
                <a:gd name="T6" fmla="*/ 95 w 95"/>
                <a:gd name="T7" fmla="*/ 63 h 96"/>
                <a:gd name="T8" fmla="*/ 32 w 95"/>
                <a:gd name="T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6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51"/>
                    <a:pt x="45" y="91"/>
                    <a:pt x="95" y="96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62" y="59"/>
                    <a:pt x="37" y="33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1928" tIns="80964" rIns="161928" bIns="80964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8" name="Freeform 443"/>
            <p:cNvSpPr>
              <a:spLocks/>
            </p:cNvSpPr>
            <p:nvPr/>
          </p:nvSpPr>
          <p:spPr bwMode="auto">
            <a:xfrm>
              <a:off x="3307" y="1738"/>
              <a:ext cx="28" cy="28"/>
            </a:xfrm>
            <a:custGeom>
              <a:avLst/>
              <a:gdLst>
                <a:gd name="T0" fmla="*/ 42 w 42"/>
                <a:gd name="T1" fmla="*/ 0 h 42"/>
                <a:gd name="T2" fmla="*/ 0 w 42"/>
                <a:gd name="T3" fmla="*/ 0 h 42"/>
                <a:gd name="T4" fmla="*/ 0 w 42"/>
                <a:gd name="T5" fmla="*/ 42 h 42"/>
                <a:gd name="T6" fmla="*/ 42 w 42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42">
                  <a:moveTo>
                    <a:pt x="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1" y="38"/>
                    <a:pt x="38" y="21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1928" tIns="80964" rIns="161928" bIns="80964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9" name="Freeform 444"/>
            <p:cNvSpPr>
              <a:spLocks noEditPoints="1"/>
            </p:cNvSpPr>
            <p:nvPr/>
          </p:nvSpPr>
          <p:spPr bwMode="auto">
            <a:xfrm>
              <a:off x="3130" y="1561"/>
              <a:ext cx="340" cy="340"/>
            </a:xfrm>
            <a:custGeom>
              <a:avLst/>
              <a:gdLst>
                <a:gd name="T0" fmla="*/ 256 w 512"/>
                <a:gd name="T1" fmla="*/ 0 h 512"/>
                <a:gd name="T2" fmla="*/ 0 w 512"/>
                <a:gd name="T3" fmla="*/ 256 h 512"/>
                <a:gd name="T4" fmla="*/ 256 w 512"/>
                <a:gd name="T5" fmla="*/ 512 h 512"/>
                <a:gd name="T6" fmla="*/ 512 w 512"/>
                <a:gd name="T7" fmla="*/ 256 h 512"/>
                <a:gd name="T8" fmla="*/ 256 w 512"/>
                <a:gd name="T9" fmla="*/ 0 h 512"/>
                <a:gd name="T10" fmla="*/ 405 w 512"/>
                <a:gd name="T11" fmla="*/ 266 h 512"/>
                <a:gd name="T12" fmla="*/ 383 w 512"/>
                <a:gd name="T13" fmla="*/ 266 h 512"/>
                <a:gd name="T14" fmla="*/ 266 w 512"/>
                <a:gd name="T15" fmla="*/ 383 h 512"/>
                <a:gd name="T16" fmla="*/ 266 w 512"/>
                <a:gd name="T17" fmla="*/ 405 h 512"/>
                <a:gd name="T18" fmla="*/ 256 w 512"/>
                <a:gd name="T19" fmla="*/ 416 h 512"/>
                <a:gd name="T20" fmla="*/ 245 w 512"/>
                <a:gd name="T21" fmla="*/ 405 h 512"/>
                <a:gd name="T22" fmla="*/ 245 w 512"/>
                <a:gd name="T23" fmla="*/ 383 h 512"/>
                <a:gd name="T24" fmla="*/ 128 w 512"/>
                <a:gd name="T25" fmla="*/ 266 h 512"/>
                <a:gd name="T26" fmla="*/ 106 w 512"/>
                <a:gd name="T27" fmla="*/ 266 h 512"/>
                <a:gd name="T28" fmla="*/ 96 w 512"/>
                <a:gd name="T29" fmla="*/ 256 h 512"/>
                <a:gd name="T30" fmla="*/ 106 w 512"/>
                <a:gd name="T31" fmla="*/ 245 h 512"/>
                <a:gd name="T32" fmla="*/ 128 w 512"/>
                <a:gd name="T33" fmla="*/ 245 h 512"/>
                <a:gd name="T34" fmla="*/ 245 w 512"/>
                <a:gd name="T35" fmla="*/ 128 h 512"/>
                <a:gd name="T36" fmla="*/ 245 w 512"/>
                <a:gd name="T37" fmla="*/ 106 h 512"/>
                <a:gd name="T38" fmla="*/ 256 w 512"/>
                <a:gd name="T39" fmla="*/ 96 h 512"/>
                <a:gd name="T40" fmla="*/ 266 w 512"/>
                <a:gd name="T41" fmla="*/ 106 h 512"/>
                <a:gd name="T42" fmla="*/ 266 w 512"/>
                <a:gd name="T43" fmla="*/ 128 h 512"/>
                <a:gd name="T44" fmla="*/ 383 w 512"/>
                <a:gd name="T45" fmla="*/ 245 h 512"/>
                <a:gd name="T46" fmla="*/ 405 w 512"/>
                <a:gd name="T47" fmla="*/ 245 h 512"/>
                <a:gd name="T48" fmla="*/ 416 w 512"/>
                <a:gd name="T49" fmla="*/ 256 h 512"/>
                <a:gd name="T50" fmla="*/ 405 w 512"/>
                <a:gd name="T51" fmla="*/ 266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2" h="512"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  <a:moveTo>
                    <a:pt x="405" y="266"/>
                  </a:moveTo>
                  <a:cubicBezTo>
                    <a:pt x="383" y="266"/>
                    <a:pt x="383" y="266"/>
                    <a:pt x="383" y="266"/>
                  </a:cubicBezTo>
                  <a:cubicBezTo>
                    <a:pt x="378" y="328"/>
                    <a:pt x="328" y="378"/>
                    <a:pt x="266" y="383"/>
                  </a:cubicBezTo>
                  <a:cubicBezTo>
                    <a:pt x="266" y="405"/>
                    <a:pt x="266" y="405"/>
                    <a:pt x="266" y="405"/>
                  </a:cubicBezTo>
                  <a:cubicBezTo>
                    <a:pt x="266" y="411"/>
                    <a:pt x="262" y="416"/>
                    <a:pt x="256" y="416"/>
                  </a:cubicBezTo>
                  <a:cubicBezTo>
                    <a:pt x="250" y="416"/>
                    <a:pt x="245" y="411"/>
                    <a:pt x="245" y="405"/>
                  </a:cubicBezTo>
                  <a:cubicBezTo>
                    <a:pt x="245" y="383"/>
                    <a:pt x="245" y="383"/>
                    <a:pt x="245" y="383"/>
                  </a:cubicBezTo>
                  <a:cubicBezTo>
                    <a:pt x="183" y="378"/>
                    <a:pt x="133" y="328"/>
                    <a:pt x="128" y="266"/>
                  </a:cubicBezTo>
                  <a:cubicBezTo>
                    <a:pt x="106" y="266"/>
                    <a:pt x="106" y="266"/>
                    <a:pt x="106" y="266"/>
                  </a:cubicBezTo>
                  <a:cubicBezTo>
                    <a:pt x="100" y="266"/>
                    <a:pt x="96" y="262"/>
                    <a:pt x="96" y="256"/>
                  </a:cubicBezTo>
                  <a:cubicBezTo>
                    <a:pt x="96" y="250"/>
                    <a:pt x="100" y="245"/>
                    <a:pt x="106" y="245"/>
                  </a:cubicBezTo>
                  <a:cubicBezTo>
                    <a:pt x="128" y="245"/>
                    <a:pt x="128" y="245"/>
                    <a:pt x="128" y="245"/>
                  </a:cubicBezTo>
                  <a:cubicBezTo>
                    <a:pt x="133" y="183"/>
                    <a:pt x="183" y="133"/>
                    <a:pt x="245" y="128"/>
                  </a:cubicBezTo>
                  <a:cubicBezTo>
                    <a:pt x="245" y="106"/>
                    <a:pt x="245" y="106"/>
                    <a:pt x="245" y="106"/>
                  </a:cubicBezTo>
                  <a:cubicBezTo>
                    <a:pt x="245" y="100"/>
                    <a:pt x="250" y="96"/>
                    <a:pt x="256" y="96"/>
                  </a:cubicBezTo>
                  <a:cubicBezTo>
                    <a:pt x="262" y="96"/>
                    <a:pt x="266" y="100"/>
                    <a:pt x="266" y="106"/>
                  </a:cubicBezTo>
                  <a:cubicBezTo>
                    <a:pt x="266" y="128"/>
                    <a:pt x="266" y="128"/>
                    <a:pt x="266" y="128"/>
                  </a:cubicBezTo>
                  <a:cubicBezTo>
                    <a:pt x="328" y="133"/>
                    <a:pt x="378" y="183"/>
                    <a:pt x="383" y="245"/>
                  </a:cubicBezTo>
                  <a:cubicBezTo>
                    <a:pt x="405" y="245"/>
                    <a:pt x="405" y="245"/>
                    <a:pt x="405" y="245"/>
                  </a:cubicBezTo>
                  <a:cubicBezTo>
                    <a:pt x="411" y="245"/>
                    <a:pt x="416" y="250"/>
                    <a:pt x="416" y="256"/>
                  </a:cubicBezTo>
                  <a:cubicBezTo>
                    <a:pt x="416" y="262"/>
                    <a:pt x="411" y="266"/>
                    <a:pt x="405" y="2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1928" tIns="80964" rIns="161928" bIns="80964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0" name="Freeform 445"/>
            <p:cNvSpPr>
              <a:spLocks/>
            </p:cNvSpPr>
            <p:nvPr/>
          </p:nvSpPr>
          <p:spPr bwMode="auto">
            <a:xfrm>
              <a:off x="3307" y="1661"/>
              <a:ext cx="63" cy="63"/>
            </a:xfrm>
            <a:custGeom>
              <a:avLst/>
              <a:gdLst>
                <a:gd name="T0" fmla="*/ 0 w 96"/>
                <a:gd name="T1" fmla="*/ 0 h 95"/>
                <a:gd name="T2" fmla="*/ 0 w 96"/>
                <a:gd name="T3" fmla="*/ 32 h 95"/>
                <a:gd name="T4" fmla="*/ 63 w 96"/>
                <a:gd name="T5" fmla="*/ 95 h 95"/>
                <a:gd name="T6" fmla="*/ 96 w 96"/>
                <a:gd name="T7" fmla="*/ 95 h 95"/>
                <a:gd name="T8" fmla="*/ 0 w 96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5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3" y="37"/>
                    <a:pt x="59" y="62"/>
                    <a:pt x="63" y="95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1" y="45"/>
                    <a:pt x="51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1928" tIns="80964" rIns="161928" bIns="80964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1" name="Freeform 446"/>
            <p:cNvSpPr>
              <a:spLocks/>
            </p:cNvSpPr>
            <p:nvPr/>
          </p:nvSpPr>
          <p:spPr bwMode="auto">
            <a:xfrm>
              <a:off x="3307" y="1738"/>
              <a:ext cx="63" cy="63"/>
            </a:xfrm>
            <a:custGeom>
              <a:avLst/>
              <a:gdLst>
                <a:gd name="T0" fmla="*/ 0 w 96"/>
                <a:gd name="T1" fmla="*/ 63 h 96"/>
                <a:gd name="T2" fmla="*/ 0 w 96"/>
                <a:gd name="T3" fmla="*/ 96 h 96"/>
                <a:gd name="T4" fmla="*/ 96 w 96"/>
                <a:gd name="T5" fmla="*/ 0 h 96"/>
                <a:gd name="T6" fmla="*/ 63 w 96"/>
                <a:gd name="T7" fmla="*/ 0 h 96"/>
                <a:gd name="T8" fmla="*/ 0 w 96"/>
                <a:gd name="T9" fmla="*/ 6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0" y="63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51" y="91"/>
                    <a:pt x="91" y="51"/>
                    <a:pt x="96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59" y="33"/>
                    <a:pt x="33" y="59"/>
                    <a:pt x="0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1928" tIns="80964" rIns="161928" bIns="80964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</p:grpSp>
      <p:graphicFrame>
        <p:nvGraphicFramePr>
          <p:cNvPr id="2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3675339"/>
              </p:ext>
            </p:extLst>
          </p:nvPr>
        </p:nvGraphicFramePr>
        <p:xfrm>
          <a:off x="1981201" y="3728898"/>
          <a:ext cx="8200212" cy="24901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3404">
                  <a:extLst>
                    <a:ext uri="{9D8B030D-6E8A-4147-A177-3AD203B41FA5}">
                      <a16:colId xmlns:a16="http://schemas.microsoft.com/office/drawing/2014/main" val="2085481199"/>
                    </a:ext>
                  </a:extLst>
                </a:gridCol>
                <a:gridCol w="2733404">
                  <a:extLst>
                    <a:ext uri="{9D8B030D-6E8A-4147-A177-3AD203B41FA5}">
                      <a16:colId xmlns:a16="http://schemas.microsoft.com/office/drawing/2014/main" val="970481888"/>
                    </a:ext>
                  </a:extLst>
                </a:gridCol>
                <a:gridCol w="2733404">
                  <a:extLst>
                    <a:ext uri="{9D8B030D-6E8A-4147-A177-3AD203B41FA5}">
                      <a16:colId xmlns:a16="http://schemas.microsoft.com/office/drawing/2014/main" val="3389475760"/>
                    </a:ext>
                  </a:extLst>
                </a:gridCol>
              </a:tblGrid>
              <a:tr h="356529">
                <a:tc>
                  <a:txBody>
                    <a:bodyPr/>
                    <a:lstStyle/>
                    <a:p>
                      <a:r>
                        <a:rPr lang="nb-NO" sz="12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Hvem må involveres og informeres</a:t>
                      </a:r>
                    </a:p>
                  </a:txBody>
                  <a:tcPr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3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Avhengighet/utfordringer</a:t>
                      </a:r>
                    </a:p>
                  </a:txBody>
                  <a:tcPr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3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Evaluering og måling</a:t>
                      </a:r>
                    </a:p>
                  </a:txBody>
                  <a:tcPr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3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260329"/>
                  </a:ext>
                </a:extLst>
              </a:tr>
              <a:tr h="2128163">
                <a:tc>
                  <a:txBody>
                    <a:bodyPr/>
                    <a:lstStyle/>
                    <a:p>
                      <a:r>
                        <a:rPr lang="nb-NO" sz="1200" i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Hvem må</a:t>
                      </a:r>
                      <a:r>
                        <a:rPr lang="nb-NO" sz="1200" i="1" baseline="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vi involvere i piloten? </a:t>
                      </a:r>
                    </a:p>
                    <a:p>
                      <a:r>
                        <a:rPr lang="nb-NO" sz="1200" i="1" baseline="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Hvem trenger informasjon om piloten?</a:t>
                      </a:r>
                      <a:endParaRPr lang="nb-NO" sz="1200" i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i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Hva må vi være oppmerksomme på</a:t>
                      </a:r>
                      <a:r>
                        <a:rPr lang="nb-NO" sz="1200" i="1" baseline="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i utformingen av piloten, under selve piloteringen, og etter piloten? </a:t>
                      </a:r>
                    </a:p>
                    <a:p>
                      <a:r>
                        <a:rPr lang="nb-NO" sz="1200" i="1" baseline="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Finnes det avhengigheter vi må være OBS på? </a:t>
                      </a:r>
                    </a:p>
                    <a:p>
                      <a:r>
                        <a:rPr lang="nb-NO" sz="1200" i="1" baseline="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 vi noen potensielle utfordringer? </a:t>
                      </a:r>
                      <a:endParaRPr lang="nb-NO" sz="1200" i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i="1" dirty="0">
                          <a:latin typeface="Segoe UI"/>
                          <a:cs typeface="Segoe UI"/>
                        </a:rPr>
                        <a:t>Hvilke</a:t>
                      </a:r>
                      <a:r>
                        <a:rPr lang="nb-NO" sz="1200" i="1" baseline="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lang="nb-NO" sz="1200" i="1" baseline="0" dirty="0" err="1">
                          <a:latin typeface="Segoe UI"/>
                          <a:cs typeface="Segoe UI"/>
                        </a:rPr>
                        <a:t>kristerier</a:t>
                      </a:r>
                      <a:r>
                        <a:rPr lang="nb-NO" sz="1200" i="1" baseline="0" dirty="0">
                          <a:latin typeface="Segoe UI"/>
                          <a:cs typeface="Segoe UI"/>
                        </a:rPr>
                        <a:t>/indikatorer</a:t>
                      </a:r>
                      <a:r>
                        <a:rPr lang="nb-NO" sz="1200" i="1" dirty="0">
                          <a:latin typeface="Segoe UI"/>
                          <a:cs typeface="Segoe UI"/>
                        </a:rPr>
                        <a:t> skal vi ha?</a:t>
                      </a:r>
                      <a:r>
                        <a:rPr lang="nb-NO" sz="1200" i="1" baseline="0" dirty="0">
                          <a:latin typeface="Segoe UI"/>
                          <a:cs typeface="Segoe UI"/>
                        </a:rPr>
                        <a:t> </a:t>
                      </a:r>
                      <a:endParaRPr lang="nb-NO"/>
                    </a:p>
                    <a:p>
                      <a:r>
                        <a:rPr lang="nb-NO" sz="1200" i="1" baseline="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Hvordan måler og evaluerer vi denne piloten? </a:t>
                      </a:r>
                    </a:p>
                    <a:p>
                      <a:r>
                        <a:rPr lang="nb-NO" sz="1200" i="1" baseline="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Har vi de målepunktene/datapunktene vi trenger? </a:t>
                      </a:r>
                    </a:p>
                    <a:p>
                      <a:r>
                        <a:rPr lang="nb-NO" sz="1200" i="1" baseline="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Hva trenger vi for å utarbeidet et business case?</a:t>
                      </a:r>
                    </a:p>
                    <a:p>
                      <a:r>
                        <a:rPr lang="nb-NO" sz="1200" i="1" baseline="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Når skal vi evaluere? </a:t>
                      </a:r>
                    </a:p>
                    <a:p>
                      <a:r>
                        <a:rPr lang="nb-NO" sz="1200" i="1" baseline="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Skal vi legge opp til å gjøre justeringer underveis? </a:t>
                      </a:r>
                      <a:endParaRPr lang="nb-NO" sz="1200" i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769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7127686"/>
      </p:ext>
    </p:extLst>
  </p:cSld>
  <p:clrMapOvr>
    <a:masterClrMapping/>
  </p:clrMapOvr>
  <p:transition spd="med" advClick="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25192" y="85844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38" name="think-cell Slide" r:id="rId67" imgW="473" imgH="473" progId="TCLayout.ActiveDocument.1">
                  <p:embed/>
                </p:oleObj>
              </mc:Choice>
              <mc:Fallback>
                <p:oleObj name="think-cell Slide" r:id="rId67" imgW="473" imgH="473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68"/>
                      <a:stretch>
                        <a:fillRect/>
                      </a:stretch>
                    </p:blipFill>
                    <p:spPr>
                      <a:xfrm>
                        <a:off x="1525192" y="858442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3"/>
            </p:custDataLst>
          </p:nvPr>
        </p:nvSpPr>
        <p:spPr bwMode="gray">
          <a:xfrm>
            <a:off x="1524001" y="857251"/>
            <a:ext cx="119063" cy="119063"/>
          </a:xfrm>
          <a:prstGeom prst="rect">
            <a:avLst/>
          </a:prstGeom>
          <a:solidFill>
            <a:schemeClr val="accent3"/>
          </a:solidFill>
          <a:ln w="19050" algn="ctr">
            <a:solidFill>
              <a:schemeClr val="accent3"/>
            </a:solidFill>
            <a:miter lim="800000"/>
            <a:headEnd/>
            <a:tailEnd/>
          </a:ln>
        </p:spPr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nb-NO" sz="788" b="1" dirty="0" err="1">
              <a:solidFill>
                <a:schemeClr val="bg1"/>
              </a:solidFill>
              <a:latin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9678" y="1457640"/>
            <a:ext cx="8439150" cy="523876"/>
          </a:xfrm>
        </p:spPr>
        <p:txBody>
          <a:bodyPr/>
          <a:lstStyle/>
          <a:p>
            <a:r>
              <a:rPr lang="nb-NO" sz="1200" dirty="0"/>
              <a:t>Anbefalt plan </a:t>
            </a:r>
            <a:r>
              <a:rPr lang="nb-NO" sz="1200"/>
              <a:t>for testing</a:t>
            </a:r>
            <a:endParaRPr lang="nb-NO" sz="1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876425" y="1638368"/>
            <a:ext cx="8439150" cy="567941"/>
          </a:xfrm>
        </p:spPr>
        <p:txBody>
          <a:bodyPr/>
          <a:lstStyle/>
          <a:p>
            <a:r>
              <a:rPr lang="nb-NO" sz="1200" dirty="0"/>
              <a:t>Eksempel – bør tilpasses til prosess</a:t>
            </a:r>
          </a:p>
        </p:txBody>
      </p:sp>
      <p:sp>
        <p:nvSpPr>
          <p:cNvPr id="144" name="Text Placeholder 18"/>
          <p:cNvSpPr>
            <a:spLocks noGrp="1"/>
          </p:cNvSpPr>
          <p:nvPr>
            <p:custDataLst>
              <p:tags r:id="rId4"/>
            </p:custDataLst>
          </p:nvPr>
        </p:nvSpPr>
        <p:spPr bwMode="gray">
          <a:xfrm>
            <a:off x="4719638" y="2366963"/>
            <a:ext cx="823913" cy="155972"/>
          </a:xfrm>
          <a:prstGeom prst="rect">
            <a:avLst/>
          </a:prstGeom>
          <a:solidFill>
            <a:srgbClr val="00ABAB"/>
          </a:solidFill>
          <a:ln w="9525">
            <a:solidFill>
              <a:schemeClr val="tx1"/>
            </a:solidFill>
          </a:ln>
        </p:spPr>
        <p:txBody>
          <a:bodyPr vert="horz" wrap="none" lIns="0" tIns="17860" rIns="0" bIns="17860" numCol="1" spcCol="0" rtlCol="0" anchor="ctr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13DC2D5-13E7-4652-B7BF-550C4E4FEF35}" type="datetime'o''''''''''''''''''''''''''''''''''''''k''''''t'">
              <a:rPr lang="nb-NO" altLang="en-US" sz="788" b="1">
                <a:solidFill>
                  <a:schemeClr val="bg1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okt</a:t>
            </a:fld>
            <a:endParaRPr lang="nb-NO" sz="788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04" name="Text Placeholder 18"/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5543552" y="2366963"/>
            <a:ext cx="2470547" cy="155972"/>
          </a:xfrm>
          <a:prstGeom prst="rect">
            <a:avLst/>
          </a:prstGeom>
          <a:solidFill>
            <a:srgbClr val="00ABAB"/>
          </a:solidFill>
          <a:ln w="9525">
            <a:solidFill>
              <a:schemeClr val="tx1"/>
            </a:solidFill>
          </a:ln>
        </p:spPr>
        <p:txBody>
          <a:bodyPr vert="horz" wrap="none" lIns="0" tIns="17860" rIns="0" bIns="17860" numCol="1" spcCol="0" rtlCol="0" anchor="ctr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AD8EC99-CE62-434A-AF88-7CF8EC1BA131}" type="datetime'''''''''''''''''''''n''''''ov'''''''''''''''''''''''''''">
              <a:rPr lang="nb-NO" altLang="en-US" sz="788" b="1">
                <a:solidFill>
                  <a:schemeClr val="bg1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nov</a:t>
            </a:fld>
            <a:endParaRPr lang="nb-NO" sz="788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35" name="Text Placeholder 18"/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8014098" y="2366963"/>
            <a:ext cx="1482329" cy="155972"/>
          </a:xfrm>
          <a:prstGeom prst="rect">
            <a:avLst/>
          </a:prstGeom>
          <a:solidFill>
            <a:srgbClr val="00ABAB"/>
          </a:solidFill>
          <a:ln w="9525">
            <a:solidFill>
              <a:schemeClr val="tx1"/>
            </a:solidFill>
          </a:ln>
        </p:spPr>
        <p:txBody>
          <a:bodyPr vert="horz" wrap="none" lIns="0" tIns="17860" rIns="0" bIns="17860" numCol="1" spcCol="0" rtlCol="0" anchor="ctr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731E53A-18EA-448D-B2BC-061EECF9D557}" type="datetime'd''''''''''''''''e''s'''''''''''''">
              <a:rPr lang="nb-NO" altLang="en-US" sz="788" b="1">
                <a:solidFill>
                  <a:schemeClr val="bg1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des</a:t>
            </a:fld>
            <a:endParaRPr lang="nb-NO" sz="788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39" name="Text Placeholder 18"/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4719638" y="2522935"/>
            <a:ext cx="576263" cy="155972"/>
          </a:xfrm>
          <a:prstGeom prst="rect">
            <a:avLst/>
          </a:prstGeom>
          <a:solidFill>
            <a:srgbClr val="00ABAB"/>
          </a:solidFill>
          <a:ln w="9525">
            <a:solidFill>
              <a:schemeClr val="tx1"/>
            </a:solidFill>
          </a:ln>
        </p:spPr>
        <p:txBody>
          <a:bodyPr vert="horz" wrap="none" lIns="0" tIns="17860" rIns="0" bIns="17860" numCol="1" spcCol="0" rtlCol="0" anchor="ctr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E166BEA-0527-4D00-8F2E-510A58D21D1E}" type="datetime'''''''''''''''''''''''''''43'''''''">
              <a:rPr lang="nb-NO" altLang="en-US" sz="788" b="1">
                <a:solidFill>
                  <a:schemeClr val="bg1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nb-NO" sz="788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40" name="Text Placeholder 18"/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5295901" y="2522935"/>
            <a:ext cx="576263" cy="155972"/>
          </a:xfrm>
          <a:prstGeom prst="rect">
            <a:avLst/>
          </a:prstGeom>
          <a:solidFill>
            <a:srgbClr val="00ABAB"/>
          </a:solidFill>
          <a:ln w="9525">
            <a:solidFill>
              <a:schemeClr val="tx1"/>
            </a:solidFill>
          </a:ln>
        </p:spPr>
        <p:txBody>
          <a:bodyPr vert="horz" wrap="none" lIns="0" tIns="17860" rIns="0" bIns="17860" numCol="1" spcCol="0" rtlCol="0" anchor="ctr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28A803F-A942-4BD4-9DE0-485302B13354}" type="datetime'''''''4''''''''''''''''''4'''''''''''''''''''''''">
              <a:rPr lang="nb-NO" altLang="en-US" sz="788" b="1">
                <a:solidFill>
                  <a:schemeClr val="bg1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nb-NO" sz="788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41" name="Text Placeholder 18"/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5872162" y="2522935"/>
            <a:ext cx="577454" cy="155972"/>
          </a:xfrm>
          <a:prstGeom prst="rect">
            <a:avLst/>
          </a:prstGeom>
          <a:solidFill>
            <a:srgbClr val="00ABAB"/>
          </a:solidFill>
          <a:ln w="9525">
            <a:solidFill>
              <a:schemeClr val="tx1"/>
            </a:solidFill>
          </a:ln>
        </p:spPr>
        <p:txBody>
          <a:bodyPr vert="horz" wrap="none" lIns="0" tIns="17860" rIns="0" bIns="17860" numCol="1" spcCol="0" rtlCol="0" anchor="ctr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992FAC7-813F-4746-94E3-062F309B8E47}" type="datetime'4''''''''''''''''''5'''''''''''''''''''''''''''''''''''''">
              <a:rPr lang="nb-NO" altLang="en-US" sz="788" b="1">
                <a:solidFill>
                  <a:schemeClr val="bg1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nb-NO" sz="788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42" name="Text Placeholder 18"/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6449617" y="2522935"/>
            <a:ext cx="576263" cy="155972"/>
          </a:xfrm>
          <a:prstGeom prst="rect">
            <a:avLst/>
          </a:prstGeom>
          <a:solidFill>
            <a:srgbClr val="00ABAB"/>
          </a:solidFill>
          <a:ln w="9525">
            <a:solidFill>
              <a:schemeClr val="tx1"/>
            </a:solidFill>
          </a:ln>
        </p:spPr>
        <p:txBody>
          <a:bodyPr vert="horz" wrap="none" lIns="0" tIns="17860" rIns="0" bIns="17860" numCol="1" spcCol="0" rtlCol="0" anchor="ctr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C6C0AD4-0EC8-4A4A-BCF3-9D55CA197CB7}" type="datetime'''''''''''''''''4''''''''''''''''''''''''6'''''''''''''''''">
              <a:rPr lang="nb-NO" altLang="en-US" sz="788" b="1">
                <a:solidFill>
                  <a:schemeClr val="bg1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nb-NO" sz="788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43" name="Text Placeholder 18"/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7025879" y="2522935"/>
            <a:ext cx="576263" cy="155972"/>
          </a:xfrm>
          <a:prstGeom prst="rect">
            <a:avLst/>
          </a:prstGeom>
          <a:solidFill>
            <a:srgbClr val="00ABAB"/>
          </a:solidFill>
          <a:ln w="9525">
            <a:solidFill>
              <a:schemeClr val="tx1"/>
            </a:solidFill>
          </a:ln>
        </p:spPr>
        <p:txBody>
          <a:bodyPr vert="horz" wrap="none" lIns="0" tIns="17860" rIns="0" bIns="17860" numCol="1" spcCol="0" rtlCol="0" anchor="ctr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D2F8ABB-740C-49BA-8B5B-49B474E90F6A}" type="datetime'''''''''''''''''''''4''''7'''''''''''">
              <a:rPr lang="nb-NO" altLang="en-US" sz="788" b="1">
                <a:solidFill>
                  <a:schemeClr val="bg1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nb-NO" sz="788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02" name="Text Placeholder 18"/>
          <p:cNvSpPr>
            <a:spLocks noGrp="1"/>
          </p:cNvSpPr>
          <p:nvPr>
            <p:custDataLst>
              <p:tags r:id="rId12"/>
            </p:custDataLst>
          </p:nvPr>
        </p:nvSpPr>
        <p:spPr bwMode="gray">
          <a:xfrm>
            <a:off x="7602142" y="2522935"/>
            <a:ext cx="576263" cy="155972"/>
          </a:xfrm>
          <a:prstGeom prst="rect">
            <a:avLst/>
          </a:prstGeom>
          <a:solidFill>
            <a:srgbClr val="00ABAB"/>
          </a:solidFill>
          <a:ln w="9525">
            <a:solidFill>
              <a:schemeClr val="tx1"/>
            </a:solidFill>
          </a:ln>
        </p:spPr>
        <p:txBody>
          <a:bodyPr vert="horz" wrap="none" lIns="0" tIns="17860" rIns="0" bIns="17860" numCol="1" spcCol="0" rtlCol="0" anchor="ctr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B50D16C-5770-4CBB-BC13-20DAF5EBDCDE}" type="datetime'''''''''''''''''4''''''8'''''''''''''''''''''''''''">
              <a:rPr lang="nb-NO" altLang="en-US" sz="788" b="1">
                <a:solidFill>
                  <a:schemeClr val="bg1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nb-NO" sz="788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31" name="Text Placeholder 18"/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8178404" y="2522935"/>
            <a:ext cx="576263" cy="155972"/>
          </a:xfrm>
          <a:prstGeom prst="rect">
            <a:avLst/>
          </a:prstGeom>
          <a:solidFill>
            <a:srgbClr val="00ABAB"/>
          </a:solidFill>
          <a:ln w="9525">
            <a:solidFill>
              <a:schemeClr val="tx1"/>
            </a:solidFill>
          </a:ln>
        </p:spPr>
        <p:txBody>
          <a:bodyPr vert="horz" wrap="none" lIns="0" tIns="17860" rIns="0" bIns="17860" numCol="1" spcCol="0" rtlCol="0" anchor="ctr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69CB8BE-C345-4123-AC87-231EC1AAC3A4}" type="datetime'''''''''''''''''''4''''''''''''''''''''''''''''''''''''9'">
              <a:rPr lang="nb-NO" altLang="en-US" sz="788" b="1">
                <a:solidFill>
                  <a:schemeClr val="bg1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nb-NO" sz="788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32" name="Text Placeholder 18"/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8754666" y="2522935"/>
            <a:ext cx="577454" cy="155972"/>
          </a:xfrm>
          <a:prstGeom prst="rect">
            <a:avLst/>
          </a:prstGeom>
          <a:solidFill>
            <a:srgbClr val="00ABAB"/>
          </a:solidFill>
          <a:ln w="9525">
            <a:solidFill>
              <a:schemeClr val="tx1"/>
            </a:solidFill>
          </a:ln>
        </p:spPr>
        <p:txBody>
          <a:bodyPr vert="horz" wrap="none" lIns="0" tIns="17860" rIns="0" bIns="17860" numCol="1" spcCol="0" rtlCol="0" anchor="ctr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66F2147-A9EF-4A0B-8380-D67C6C392A1C}" type="datetime'''''''5''''''''''''''''''''''''''''''''''''''0'''''">
              <a:rPr lang="nb-NO" altLang="en-US" sz="788" b="1">
                <a:solidFill>
                  <a:schemeClr val="bg1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nb-NO" sz="788" b="1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33" name="Text Placeholder 18"/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9332119" y="2522935"/>
            <a:ext cx="164306" cy="155972"/>
          </a:xfrm>
          <a:prstGeom prst="rect">
            <a:avLst/>
          </a:prstGeom>
          <a:solidFill>
            <a:srgbClr val="00ABAB"/>
          </a:solidFill>
          <a:ln w="9525">
            <a:solidFill>
              <a:schemeClr val="tx1"/>
            </a:solidFill>
          </a:ln>
        </p:spPr>
        <p:txBody>
          <a:bodyPr vert="horz" wrap="none" lIns="0" tIns="17860" rIns="0" bIns="17860" numCol="1" spcCol="0" rtlCol="0" anchor="ctr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E617933-7DF9-4702-B9CF-324DF3E8F610}" type="datetime'''''''''''''''''''5''''''''''''1'''''''''''''''''''''''''''">
              <a:rPr lang="nb-NO" altLang="en-US" sz="788" b="1">
                <a:solidFill>
                  <a:schemeClr val="bg1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nb-NO" sz="788" b="1" dirty="0">
              <a:solidFill>
                <a:schemeClr val="bg1"/>
              </a:solidFill>
              <a:sym typeface="+mn-lt"/>
            </a:endParaRPr>
          </a:p>
        </p:txBody>
      </p:sp>
      <p:cxnSp>
        <p:nvCxnSpPr>
          <p:cNvPr id="56" name="Straight Connector 55"/>
          <p:cNvCxnSpPr/>
          <p:nvPr>
            <p:custDataLst>
              <p:tags r:id="rId16"/>
            </p:custDataLst>
          </p:nvPr>
        </p:nvCxnSpPr>
        <p:spPr bwMode="auto">
          <a:xfrm>
            <a:off x="9496425" y="2678907"/>
            <a:ext cx="0" cy="2902744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>
            <p:custDataLst>
              <p:tags r:id="rId17"/>
            </p:custDataLst>
          </p:nvPr>
        </p:nvCxnSpPr>
        <p:spPr bwMode="auto">
          <a:xfrm>
            <a:off x="8014097" y="2678907"/>
            <a:ext cx="0" cy="2902744"/>
          </a:xfrm>
          <a:prstGeom prst="line">
            <a:avLst/>
          </a:prstGeom>
          <a:ln w="317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>
            <p:custDataLst>
              <p:tags r:id="rId18"/>
            </p:custDataLst>
          </p:nvPr>
        </p:nvCxnSpPr>
        <p:spPr bwMode="auto">
          <a:xfrm>
            <a:off x="4719638" y="2678907"/>
            <a:ext cx="0" cy="2902744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>
            <p:custDataLst>
              <p:tags r:id="rId19"/>
            </p:custDataLst>
          </p:nvPr>
        </p:nvCxnSpPr>
        <p:spPr bwMode="auto">
          <a:xfrm>
            <a:off x="5543550" y="2678907"/>
            <a:ext cx="0" cy="2902744"/>
          </a:xfrm>
          <a:prstGeom prst="line">
            <a:avLst/>
          </a:prstGeom>
          <a:ln w="317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>
            <p:custDataLst>
              <p:tags r:id="rId20"/>
            </p:custDataLst>
          </p:nvPr>
        </p:nvCxnSpPr>
        <p:spPr bwMode="auto">
          <a:xfrm>
            <a:off x="1876425" y="2678907"/>
            <a:ext cx="0" cy="2902744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>
            <p:custDataLst>
              <p:tags r:id="rId21"/>
            </p:custDataLst>
          </p:nvPr>
        </p:nvCxnSpPr>
        <p:spPr bwMode="auto">
          <a:xfrm>
            <a:off x="9332119" y="2678907"/>
            <a:ext cx="0" cy="2902744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>
            <p:custDataLst>
              <p:tags r:id="rId22"/>
            </p:custDataLst>
          </p:nvPr>
        </p:nvCxnSpPr>
        <p:spPr bwMode="auto">
          <a:xfrm>
            <a:off x="8754666" y="2678907"/>
            <a:ext cx="0" cy="2902744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>
            <p:custDataLst>
              <p:tags r:id="rId23"/>
            </p:custDataLst>
          </p:nvPr>
        </p:nvCxnSpPr>
        <p:spPr bwMode="auto">
          <a:xfrm>
            <a:off x="8178404" y="2678907"/>
            <a:ext cx="0" cy="2902744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>
            <p:custDataLst>
              <p:tags r:id="rId24"/>
            </p:custDataLst>
          </p:nvPr>
        </p:nvCxnSpPr>
        <p:spPr bwMode="auto">
          <a:xfrm>
            <a:off x="7602141" y="2678907"/>
            <a:ext cx="0" cy="2902744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>
            <p:custDataLst>
              <p:tags r:id="rId25"/>
            </p:custDataLst>
          </p:nvPr>
        </p:nvCxnSpPr>
        <p:spPr bwMode="auto">
          <a:xfrm>
            <a:off x="7025879" y="2678907"/>
            <a:ext cx="0" cy="2902744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>
            <p:custDataLst>
              <p:tags r:id="rId26"/>
            </p:custDataLst>
          </p:nvPr>
        </p:nvCxnSpPr>
        <p:spPr bwMode="auto">
          <a:xfrm>
            <a:off x="5295900" y="2678907"/>
            <a:ext cx="0" cy="2902744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>
            <p:custDataLst>
              <p:tags r:id="rId27"/>
            </p:custDataLst>
          </p:nvPr>
        </p:nvCxnSpPr>
        <p:spPr bwMode="auto">
          <a:xfrm>
            <a:off x="5872163" y="2678907"/>
            <a:ext cx="0" cy="2902744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>
            <p:custDataLst>
              <p:tags r:id="rId28"/>
            </p:custDataLst>
          </p:nvPr>
        </p:nvCxnSpPr>
        <p:spPr bwMode="auto">
          <a:xfrm>
            <a:off x="6449616" y="2678907"/>
            <a:ext cx="0" cy="2902744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>
            <p:custDataLst>
              <p:tags r:id="rId29"/>
            </p:custDataLst>
          </p:nvPr>
        </p:nvCxnSpPr>
        <p:spPr bwMode="auto">
          <a:xfrm>
            <a:off x="1876425" y="4483894"/>
            <a:ext cx="7620000" cy="0"/>
          </a:xfrm>
          <a:prstGeom prst="line">
            <a:avLst/>
          </a:prstGeom>
          <a:ln w="317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>
            <p:custDataLst>
              <p:tags r:id="rId30"/>
            </p:custDataLst>
          </p:nvPr>
        </p:nvCxnSpPr>
        <p:spPr bwMode="auto">
          <a:xfrm>
            <a:off x="1876425" y="3521869"/>
            <a:ext cx="7620000" cy="0"/>
          </a:xfrm>
          <a:prstGeom prst="line">
            <a:avLst/>
          </a:prstGeom>
          <a:ln w="317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>
            <p:custDataLst>
              <p:tags r:id="rId31"/>
            </p:custDataLst>
          </p:nvPr>
        </p:nvCxnSpPr>
        <p:spPr bwMode="auto">
          <a:xfrm>
            <a:off x="1876425" y="5206604"/>
            <a:ext cx="7620000" cy="0"/>
          </a:xfrm>
          <a:prstGeom prst="line">
            <a:avLst/>
          </a:prstGeom>
          <a:ln w="317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>
            <p:custDataLst>
              <p:tags r:id="rId32"/>
            </p:custDataLst>
          </p:nvPr>
        </p:nvCxnSpPr>
        <p:spPr bwMode="auto">
          <a:xfrm>
            <a:off x="1876425" y="5581650"/>
            <a:ext cx="7620000" cy="0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>
            <p:custDataLst>
              <p:tags r:id="rId33"/>
            </p:custDataLst>
          </p:nvPr>
        </p:nvCxnSpPr>
        <p:spPr bwMode="auto">
          <a:xfrm>
            <a:off x="1876425" y="2678906"/>
            <a:ext cx="7620000" cy="0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Rectangle 161"/>
          <p:cNvSpPr/>
          <p:nvPr>
            <p:custDataLst>
              <p:tags r:id="rId34"/>
            </p:custDataLst>
          </p:nvPr>
        </p:nvSpPr>
        <p:spPr bwMode="gray">
          <a:xfrm>
            <a:off x="8920164" y="5447111"/>
            <a:ext cx="572691" cy="59531"/>
          </a:xfrm>
          <a:prstGeom prst="rect">
            <a:avLst/>
          </a:prstGeom>
          <a:solidFill>
            <a:schemeClr val="tx1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66675" tIns="66675" rIns="66675" bIns="66675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200" b="1" dirty="0" err="1">
              <a:solidFill>
                <a:schemeClr val="bg1"/>
              </a:solidFill>
            </a:endParaRPr>
          </a:p>
        </p:txBody>
      </p:sp>
      <p:sp>
        <p:nvSpPr>
          <p:cNvPr id="152" name="Rectangle 151"/>
          <p:cNvSpPr/>
          <p:nvPr>
            <p:custDataLst>
              <p:tags r:id="rId35"/>
            </p:custDataLst>
          </p:nvPr>
        </p:nvSpPr>
        <p:spPr bwMode="gray">
          <a:xfrm>
            <a:off x="4723210" y="2919414"/>
            <a:ext cx="1808560" cy="59531"/>
          </a:xfrm>
          <a:prstGeom prst="rect">
            <a:avLst/>
          </a:prstGeom>
          <a:solidFill>
            <a:schemeClr val="tx1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66675" tIns="66675" rIns="66675" bIns="66675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200" b="1" dirty="0" err="1">
              <a:solidFill>
                <a:schemeClr val="bg1"/>
              </a:solidFill>
            </a:endParaRPr>
          </a:p>
        </p:txBody>
      </p:sp>
      <p:sp>
        <p:nvSpPr>
          <p:cNvPr id="156" name="Rectangle 155"/>
          <p:cNvSpPr/>
          <p:nvPr>
            <p:custDataLst>
              <p:tags r:id="rId36"/>
            </p:custDataLst>
          </p:nvPr>
        </p:nvSpPr>
        <p:spPr bwMode="gray">
          <a:xfrm>
            <a:off x="4723210" y="3093245"/>
            <a:ext cx="1808560" cy="59531"/>
          </a:xfrm>
          <a:prstGeom prst="rect">
            <a:avLst/>
          </a:prstGeom>
          <a:solidFill>
            <a:schemeClr val="tx1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66675" tIns="66675" rIns="66675" bIns="66675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200" b="1" dirty="0" err="1">
              <a:solidFill>
                <a:schemeClr val="bg1"/>
              </a:solidFill>
            </a:endParaRPr>
          </a:p>
        </p:txBody>
      </p:sp>
      <p:sp>
        <p:nvSpPr>
          <p:cNvPr id="157" name="Rectangle 156"/>
          <p:cNvSpPr/>
          <p:nvPr>
            <p:custDataLst>
              <p:tags r:id="rId37"/>
            </p:custDataLst>
          </p:nvPr>
        </p:nvSpPr>
        <p:spPr bwMode="gray">
          <a:xfrm>
            <a:off x="4723210" y="3267077"/>
            <a:ext cx="1808560" cy="59531"/>
          </a:xfrm>
          <a:prstGeom prst="rect">
            <a:avLst/>
          </a:prstGeom>
          <a:solidFill>
            <a:schemeClr val="tx1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66675" tIns="66675" rIns="66675" bIns="66675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200" b="1" dirty="0" err="1">
              <a:solidFill>
                <a:schemeClr val="bg1"/>
              </a:solidFill>
            </a:endParaRPr>
          </a:p>
        </p:txBody>
      </p:sp>
      <p:sp>
        <p:nvSpPr>
          <p:cNvPr id="158" name="Rectangle 157"/>
          <p:cNvSpPr/>
          <p:nvPr>
            <p:custDataLst>
              <p:tags r:id="rId38"/>
            </p:custDataLst>
          </p:nvPr>
        </p:nvSpPr>
        <p:spPr bwMode="gray">
          <a:xfrm>
            <a:off x="5625704" y="3762377"/>
            <a:ext cx="2388394" cy="59531"/>
          </a:xfrm>
          <a:prstGeom prst="rect">
            <a:avLst/>
          </a:prstGeom>
          <a:solidFill>
            <a:schemeClr val="tx1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66675" tIns="66675" rIns="66675" bIns="66675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200" b="1" dirty="0" err="1">
              <a:solidFill>
                <a:schemeClr val="bg1"/>
              </a:solidFill>
            </a:endParaRPr>
          </a:p>
        </p:txBody>
      </p:sp>
      <p:sp>
        <p:nvSpPr>
          <p:cNvPr id="159" name="Rectangle 158"/>
          <p:cNvSpPr/>
          <p:nvPr>
            <p:custDataLst>
              <p:tags r:id="rId39"/>
            </p:custDataLst>
          </p:nvPr>
        </p:nvSpPr>
        <p:spPr bwMode="gray">
          <a:xfrm>
            <a:off x="6037660" y="4056461"/>
            <a:ext cx="1976438" cy="59531"/>
          </a:xfrm>
          <a:prstGeom prst="rect">
            <a:avLst/>
          </a:prstGeom>
          <a:solidFill>
            <a:schemeClr val="tx1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66675" tIns="66675" rIns="66675" bIns="66675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200" b="1" dirty="0" err="1">
              <a:solidFill>
                <a:schemeClr val="bg1"/>
              </a:solidFill>
            </a:endParaRPr>
          </a:p>
        </p:txBody>
      </p:sp>
      <p:sp>
        <p:nvSpPr>
          <p:cNvPr id="160" name="Rectangle 159"/>
          <p:cNvSpPr/>
          <p:nvPr>
            <p:custDataLst>
              <p:tags r:id="rId40"/>
            </p:custDataLst>
          </p:nvPr>
        </p:nvSpPr>
        <p:spPr bwMode="gray">
          <a:xfrm>
            <a:off x="7931944" y="4724402"/>
            <a:ext cx="906066" cy="59531"/>
          </a:xfrm>
          <a:prstGeom prst="rect">
            <a:avLst/>
          </a:prstGeom>
          <a:solidFill>
            <a:schemeClr val="tx1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66675" tIns="66675" rIns="66675" bIns="66675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200" b="1" dirty="0" err="1">
              <a:solidFill>
                <a:schemeClr val="bg1"/>
              </a:solidFill>
            </a:endParaRPr>
          </a:p>
        </p:txBody>
      </p:sp>
      <p:sp>
        <p:nvSpPr>
          <p:cNvPr id="161" name="Rectangle 160"/>
          <p:cNvSpPr/>
          <p:nvPr>
            <p:custDataLst>
              <p:tags r:id="rId41"/>
            </p:custDataLst>
          </p:nvPr>
        </p:nvSpPr>
        <p:spPr bwMode="gray">
          <a:xfrm>
            <a:off x="7931944" y="5073255"/>
            <a:ext cx="1070372" cy="59531"/>
          </a:xfrm>
          <a:prstGeom prst="rect">
            <a:avLst/>
          </a:prstGeom>
          <a:solidFill>
            <a:schemeClr val="tx1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66675" tIns="66675" rIns="66675" bIns="66675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200" b="1" dirty="0" err="1">
              <a:solidFill>
                <a:schemeClr val="bg1"/>
              </a:solidFill>
            </a:endParaRPr>
          </a:p>
        </p:txBody>
      </p:sp>
      <p:sp>
        <p:nvSpPr>
          <p:cNvPr id="167" name="Diamond 166"/>
          <p:cNvSpPr/>
          <p:nvPr>
            <p:custDataLst>
              <p:tags r:id="rId42"/>
            </p:custDataLst>
          </p:nvPr>
        </p:nvSpPr>
        <p:spPr bwMode="gray">
          <a:xfrm>
            <a:off x="7806930" y="3749280"/>
            <a:ext cx="85725" cy="85725"/>
          </a:xfrm>
          <a:prstGeom prst="diamond">
            <a:avLst/>
          </a:prstGeom>
          <a:solidFill>
            <a:srgbClr val="00ABAB"/>
          </a:solidFill>
          <a:ln w="9525" algn="ctr">
            <a:solidFill>
              <a:srgbClr val="00ABAB"/>
            </a:solidFill>
            <a:miter lim="800000"/>
            <a:headEnd/>
            <a:tailEnd/>
          </a:ln>
        </p:spPr>
        <p:txBody>
          <a:bodyPr wrap="square" lIns="66675" tIns="66675" rIns="66675" bIns="66675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200" b="1" dirty="0" err="1">
              <a:solidFill>
                <a:schemeClr val="bg1"/>
              </a:solidFill>
            </a:endParaRPr>
          </a:p>
        </p:txBody>
      </p:sp>
      <p:sp>
        <p:nvSpPr>
          <p:cNvPr id="164" name="Diamond 163"/>
          <p:cNvSpPr/>
          <p:nvPr>
            <p:custDataLst>
              <p:tags r:id="rId43"/>
            </p:custDataLst>
          </p:nvPr>
        </p:nvSpPr>
        <p:spPr bwMode="gray">
          <a:xfrm>
            <a:off x="8547498" y="4885136"/>
            <a:ext cx="85725" cy="85725"/>
          </a:xfrm>
          <a:prstGeom prst="diamond">
            <a:avLst/>
          </a:prstGeom>
          <a:solidFill>
            <a:srgbClr val="00ABAB"/>
          </a:solidFill>
          <a:ln w="9525" algn="ctr">
            <a:solidFill>
              <a:srgbClr val="00ABAB"/>
            </a:solidFill>
            <a:miter lim="800000"/>
            <a:headEnd/>
            <a:tailEnd/>
          </a:ln>
        </p:spPr>
        <p:txBody>
          <a:bodyPr wrap="square" lIns="66675" tIns="66675" rIns="66675" bIns="66675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200" b="1" dirty="0" err="1">
              <a:solidFill>
                <a:schemeClr val="bg1"/>
              </a:solidFill>
            </a:endParaRPr>
          </a:p>
        </p:txBody>
      </p:sp>
      <p:sp>
        <p:nvSpPr>
          <p:cNvPr id="168" name="Diamond 167"/>
          <p:cNvSpPr/>
          <p:nvPr>
            <p:custDataLst>
              <p:tags r:id="rId44"/>
            </p:custDataLst>
          </p:nvPr>
        </p:nvSpPr>
        <p:spPr bwMode="gray">
          <a:xfrm>
            <a:off x="7312820" y="3749280"/>
            <a:ext cx="85725" cy="85725"/>
          </a:xfrm>
          <a:prstGeom prst="diamond">
            <a:avLst/>
          </a:prstGeom>
          <a:solidFill>
            <a:srgbClr val="00ABAB"/>
          </a:solidFill>
          <a:ln w="9525" algn="ctr">
            <a:solidFill>
              <a:srgbClr val="00ABAB"/>
            </a:solidFill>
            <a:miter lim="800000"/>
            <a:headEnd/>
            <a:tailEnd/>
          </a:ln>
        </p:spPr>
        <p:txBody>
          <a:bodyPr wrap="square" lIns="66675" tIns="66675" rIns="66675" bIns="66675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200" b="1" dirty="0" err="1">
              <a:solidFill>
                <a:schemeClr val="bg1"/>
              </a:solidFill>
            </a:endParaRPr>
          </a:p>
        </p:txBody>
      </p:sp>
      <p:sp>
        <p:nvSpPr>
          <p:cNvPr id="163" name="Diamond 162"/>
          <p:cNvSpPr/>
          <p:nvPr>
            <p:custDataLst>
              <p:tags r:id="rId45"/>
            </p:custDataLst>
          </p:nvPr>
        </p:nvSpPr>
        <p:spPr bwMode="gray">
          <a:xfrm>
            <a:off x="8301039" y="4885136"/>
            <a:ext cx="85725" cy="85725"/>
          </a:xfrm>
          <a:prstGeom prst="diamond">
            <a:avLst/>
          </a:prstGeom>
          <a:solidFill>
            <a:srgbClr val="00ABAB"/>
          </a:solidFill>
          <a:ln w="9525" algn="ctr">
            <a:solidFill>
              <a:srgbClr val="00ABAB"/>
            </a:solidFill>
            <a:miter lim="800000"/>
            <a:headEnd/>
            <a:tailEnd/>
          </a:ln>
        </p:spPr>
        <p:txBody>
          <a:bodyPr wrap="square" lIns="66675" tIns="66675" rIns="66675" bIns="66675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200" b="1" dirty="0" err="1">
              <a:solidFill>
                <a:schemeClr val="bg1"/>
              </a:solidFill>
            </a:endParaRPr>
          </a:p>
        </p:txBody>
      </p:sp>
      <p:sp>
        <p:nvSpPr>
          <p:cNvPr id="169" name="Diamond 168"/>
          <p:cNvSpPr/>
          <p:nvPr>
            <p:custDataLst>
              <p:tags r:id="rId46"/>
            </p:custDataLst>
          </p:nvPr>
        </p:nvSpPr>
        <p:spPr bwMode="gray">
          <a:xfrm>
            <a:off x="6653214" y="3749280"/>
            <a:ext cx="85725" cy="85725"/>
          </a:xfrm>
          <a:prstGeom prst="diamond">
            <a:avLst/>
          </a:prstGeom>
          <a:solidFill>
            <a:srgbClr val="00ABAB"/>
          </a:solidFill>
          <a:ln w="9525" algn="ctr">
            <a:solidFill>
              <a:srgbClr val="00ABAB"/>
            </a:solidFill>
            <a:miter lim="800000"/>
            <a:headEnd/>
            <a:tailEnd/>
          </a:ln>
        </p:spPr>
        <p:txBody>
          <a:bodyPr wrap="square" lIns="66675" tIns="66675" rIns="66675" bIns="66675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200" b="1" dirty="0" err="1">
              <a:solidFill>
                <a:schemeClr val="bg1"/>
              </a:solidFill>
            </a:endParaRPr>
          </a:p>
        </p:txBody>
      </p:sp>
      <p:sp>
        <p:nvSpPr>
          <p:cNvPr id="165" name="Diamond 164"/>
          <p:cNvSpPr/>
          <p:nvPr>
            <p:custDataLst>
              <p:tags r:id="rId47"/>
            </p:custDataLst>
          </p:nvPr>
        </p:nvSpPr>
        <p:spPr bwMode="gray">
          <a:xfrm>
            <a:off x="8053389" y="4885136"/>
            <a:ext cx="85725" cy="85725"/>
          </a:xfrm>
          <a:prstGeom prst="diamond">
            <a:avLst/>
          </a:prstGeom>
          <a:solidFill>
            <a:srgbClr val="00ABAB"/>
          </a:solidFill>
          <a:ln w="9525" algn="ctr">
            <a:solidFill>
              <a:srgbClr val="00ABAB"/>
            </a:solidFill>
            <a:miter lim="800000"/>
            <a:headEnd/>
            <a:tailEnd/>
          </a:ln>
        </p:spPr>
        <p:txBody>
          <a:bodyPr wrap="square" lIns="66675" tIns="66675" rIns="66675" bIns="66675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200" b="1" dirty="0" err="1">
              <a:solidFill>
                <a:schemeClr val="bg1"/>
              </a:solidFill>
            </a:endParaRPr>
          </a:p>
        </p:txBody>
      </p:sp>
      <p:sp>
        <p:nvSpPr>
          <p:cNvPr id="166" name="Diamond 165"/>
          <p:cNvSpPr/>
          <p:nvPr>
            <p:custDataLst>
              <p:tags r:id="rId48"/>
            </p:custDataLst>
          </p:nvPr>
        </p:nvSpPr>
        <p:spPr bwMode="gray">
          <a:xfrm>
            <a:off x="7889082" y="4337448"/>
            <a:ext cx="85725" cy="85725"/>
          </a:xfrm>
          <a:prstGeom prst="diamond">
            <a:avLst/>
          </a:prstGeom>
          <a:solidFill>
            <a:srgbClr val="00ABAB"/>
          </a:solidFill>
          <a:ln w="9525" algn="ctr">
            <a:solidFill>
              <a:srgbClr val="00ABAB"/>
            </a:solidFill>
            <a:miter lim="800000"/>
            <a:headEnd/>
            <a:tailEnd/>
          </a:ln>
        </p:spPr>
        <p:txBody>
          <a:bodyPr wrap="square" lIns="66675" tIns="66675" rIns="66675" bIns="66675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200" b="1" dirty="0" err="1">
              <a:solidFill>
                <a:schemeClr val="bg1"/>
              </a:solidFill>
            </a:endParaRPr>
          </a:p>
        </p:txBody>
      </p:sp>
      <p:sp>
        <p:nvSpPr>
          <p:cNvPr id="170" name="Diamond 169"/>
          <p:cNvSpPr/>
          <p:nvPr>
            <p:custDataLst>
              <p:tags r:id="rId49"/>
            </p:custDataLst>
          </p:nvPr>
        </p:nvSpPr>
        <p:spPr bwMode="gray">
          <a:xfrm>
            <a:off x="6159105" y="3749280"/>
            <a:ext cx="85725" cy="85725"/>
          </a:xfrm>
          <a:prstGeom prst="diamond">
            <a:avLst/>
          </a:prstGeom>
          <a:solidFill>
            <a:srgbClr val="00ABAB"/>
          </a:solidFill>
          <a:ln w="9525" algn="ctr">
            <a:solidFill>
              <a:srgbClr val="00ABAB"/>
            </a:solidFill>
            <a:miter lim="800000"/>
            <a:headEnd/>
            <a:tailEnd/>
          </a:ln>
        </p:spPr>
        <p:txBody>
          <a:bodyPr wrap="square" lIns="66675" tIns="66675" rIns="66675" bIns="66675" rtlCol="0" anchor="ctr"/>
          <a:lstStyle/>
          <a:p>
            <a:pPr algn="ctr">
              <a:lnSpc>
                <a:spcPct val="106000"/>
              </a:lnSpc>
              <a:buFont typeface="Arial" pitchFamily="34" charset="0"/>
              <a:buNone/>
            </a:pPr>
            <a:endParaRPr lang="nb-NO" sz="1200" b="1" dirty="0" err="1">
              <a:solidFill>
                <a:schemeClr val="bg1"/>
              </a:solidFill>
            </a:endParaRPr>
          </a:p>
        </p:txBody>
      </p:sp>
      <p:sp>
        <p:nvSpPr>
          <p:cNvPr id="62" name="Text Placeholder 18"/>
          <p:cNvSpPr>
            <a:spLocks noGrp="1"/>
          </p:cNvSpPr>
          <p:nvPr>
            <p:custDataLst>
              <p:tags r:id="rId50"/>
            </p:custDataLst>
          </p:nvPr>
        </p:nvSpPr>
        <p:spPr bwMode="auto">
          <a:xfrm>
            <a:off x="1916906" y="4030267"/>
            <a:ext cx="2258616" cy="24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nb-NO" altLang="en-US" sz="788"/>
              <a:t>Utarbeide testene per </a:t>
            </a:r>
            <a:r>
              <a:rPr lang="nb-NO" altLang="en-US" sz="788" dirty="0"/>
              <a:t>prosess, inkl. </a:t>
            </a:r>
            <a:r>
              <a:rPr lang="nb-NO" altLang="en-US" sz="788" dirty="0" err="1"/>
              <a:t>malverk</a:t>
            </a:r>
            <a:r>
              <a:rPr lang="nb-NO" altLang="en-US" sz="788" dirty="0"/>
              <a:t> for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nb-NO" sz="788" dirty="0">
                <a:sym typeface="+mn-lt"/>
              </a:rPr>
              <a:t>Måling og dokumentasjon</a:t>
            </a:r>
          </a:p>
        </p:txBody>
      </p:sp>
      <p:sp>
        <p:nvSpPr>
          <p:cNvPr id="9" name="Text Placeholder 18"/>
          <p:cNvSpPr>
            <a:spLocks noGrp="1"/>
          </p:cNvSpPr>
          <p:nvPr>
            <p:custDataLst>
              <p:tags r:id="rId51"/>
            </p:custDataLst>
          </p:nvPr>
        </p:nvSpPr>
        <p:spPr bwMode="auto">
          <a:xfrm>
            <a:off x="1916907" y="3562350"/>
            <a:ext cx="551260" cy="12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nb-NO" altLang="en-US" sz="788" b="1" dirty="0">
                <a:sym typeface="+mn-lt"/>
              </a:rPr>
              <a:t>Utarbeide</a:t>
            </a:r>
            <a:endParaRPr lang="nb-NO" sz="788" b="1" dirty="0">
              <a:sym typeface="+mn-lt"/>
            </a:endParaRPr>
          </a:p>
        </p:txBody>
      </p:sp>
      <p:sp>
        <p:nvSpPr>
          <p:cNvPr id="60" name="Text Placeholder 18"/>
          <p:cNvSpPr>
            <a:spLocks noGrp="1"/>
          </p:cNvSpPr>
          <p:nvPr>
            <p:custDataLst>
              <p:tags r:id="rId52"/>
            </p:custDataLst>
          </p:nvPr>
        </p:nvSpPr>
        <p:spPr bwMode="auto">
          <a:xfrm>
            <a:off x="1916907" y="3067050"/>
            <a:ext cx="1508522" cy="12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nb-NO" sz="788" dirty="0">
                <a:sym typeface="+mn-lt"/>
              </a:rPr>
              <a:t>Bestemme team </a:t>
            </a:r>
            <a:r>
              <a:rPr lang="nb-NO" sz="788">
                <a:sym typeface="+mn-lt"/>
              </a:rPr>
              <a:t>for testing</a:t>
            </a:r>
            <a:endParaRPr lang="nb-NO" sz="788" dirty="0">
              <a:sym typeface="+mn-lt"/>
            </a:endParaRPr>
          </a:p>
        </p:txBody>
      </p:sp>
      <p:sp>
        <p:nvSpPr>
          <p:cNvPr id="10" name="Text Placeholder 18"/>
          <p:cNvSpPr>
            <a:spLocks noGrp="1"/>
          </p:cNvSpPr>
          <p:nvPr>
            <p:custDataLst>
              <p:tags r:id="rId53"/>
            </p:custDataLst>
          </p:nvPr>
        </p:nvSpPr>
        <p:spPr bwMode="auto">
          <a:xfrm>
            <a:off x="1916906" y="3736182"/>
            <a:ext cx="2762250" cy="24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nb-NO" altLang="en-US" sz="788" dirty="0">
                <a:sym typeface="+mn-lt"/>
              </a:rPr>
              <a:t>Opplæring og koordinering på tvers </a:t>
            </a:r>
            <a:r>
              <a:rPr lang="nb-NO" altLang="en-US" sz="788">
                <a:sym typeface="+mn-lt"/>
              </a:rPr>
              <a:t>av testteamet</a:t>
            </a:r>
            <a:endParaRPr lang="nb-NO" altLang="en-US" sz="788" dirty="0">
              <a:sym typeface="+mn-lt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nb-NO" sz="788" dirty="0">
                <a:sym typeface="+mn-lt"/>
              </a:rPr>
              <a:t>(</a:t>
            </a:r>
            <a:r>
              <a:rPr lang="nb-NO" sz="788" dirty="0" err="1">
                <a:sym typeface="+mn-lt"/>
              </a:rPr>
              <a:t>kickoff</a:t>
            </a:r>
            <a:r>
              <a:rPr lang="nb-NO" sz="788" dirty="0">
                <a:sym typeface="+mn-lt"/>
              </a:rPr>
              <a:t> og ukentlige møter)</a:t>
            </a:r>
          </a:p>
        </p:txBody>
      </p:sp>
      <p:sp>
        <p:nvSpPr>
          <p:cNvPr id="11" name="Text Placeholder 18"/>
          <p:cNvSpPr>
            <a:spLocks noGrp="1"/>
          </p:cNvSpPr>
          <p:nvPr>
            <p:custDataLst>
              <p:tags r:id="rId54"/>
            </p:custDataLst>
          </p:nvPr>
        </p:nvSpPr>
        <p:spPr bwMode="auto">
          <a:xfrm>
            <a:off x="1916907" y="4524375"/>
            <a:ext cx="788194" cy="12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nb-NO" altLang="en-US" sz="788" b="1" dirty="0">
                <a:sym typeface="+mn-lt"/>
              </a:rPr>
              <a:t>Teste og måle</a:t>
            </a:r>
            <a:endParaRPr lang="nb-NO" sz="788" b="1" dirty="0">
              <a:sym typeface="+mn-lt"/>
            </a:endParaRPr>
          </a:p>
        </p:txBody>
      </p:sp>
      <p:sp>
        <p:nvSpPr>
          <p:cNvPr id="8" name="Text Placeholder 18"/>
          <p:cNvSpPr>
            <a:spLocks noGrp="1"/>
          </p:cNvSpPr>
          <p:nvPr>
            <p:custDataLst>
              <p:tags r:id="rId55"/>
            </p:custDataLst>
          </p:nvPr>
        </p:nvSpPr>
        <p:spPr bwMode="auto">
          <a:xfrm>
            <a:off x="1916907" y="2893219"/>
            <a:ext cx="2270522" cy="12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nb-NO" altLang="en-US" sz="788" dirty="0">
                <a:sym typeface="+mn-lt"/>
              </a:rPr>
              <a:t>Plan for testing, inkl. evaluering og måling</a:t>
            </a:r>
            <a:endParaRPr lang="nb-NO" sz="788" dirty="0">
              <a:sym typeface="+mn-lt"/>
            </a:endParaRPr>
          </a:p>
        </p:txBody>
      </p:sp>
      <p:sp>
        <p:nvSpPr>
          <p:cNvPr id="13" name="Text Placeholder 18"/>
          <p:cNvSpPr>
            <a:spLocks noGrp="1"/>
          </p:cNvSpPr>
          <p:nvPr>
            <p:custDataLst>
              <p:tags r:id="rId56"/>
            </p:custDataLst>
          </p:nvPr>
        </p:nvSpPr>
        <p:spPr bwMode="auto">
          <a:xfrm>
            <a:off x="1916908" y="2540794"/>
            <a:ext cx="941785" cy="12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b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nb-NO" altLang="en-US" sz="788" b="1" dirty="0">
                <a:sym typeface="+mn-lt"/>
              </a:rPr>
              <a:t>Hovedaktiviteter</a:t>
            </a:r>
            <a:endParaRPr lang="nb-NO" sz="788" b="1" dirty="0">
              <a:sym typeface="+mn-lt"/>
            </a:endParaRPr>
          </a:p>
        </p:txBody>
      </p:sp>
      <p:sp>
        <p:nvSpPr>
          <p:cNvPr id="61" name="Text Placeholder 18"/>
          <p:cNvSpPr>
            <a:spLocks noGrp="1"/>
          </p:cNvSpPr>
          <p:nvPr>
            <p:custDataLst>
              <p:tags r:id="rId57"/>
            </p:custDataLst>
          </p:nvPr>
        </p:nvSpPr>
        <p:spPr bwMode="auto">
          <a:xfrm>
            <a:off x="1916907" y="3240882"/>
            <a:ext cx="1781175" cy="24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nb-NO" altLang="en-US" sz="788" dirty="0"/>
              <a:t>Forberede kommunikasjon til org., </a:t>
            </a:r>
          </a:p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nb-NO" altLang="en-US" sz="788" dirty="0"/>
              <a:t>og interessenter</a:t>
            </a:r>
            <a:endParaRPr lang="nb-NO" sz="788" dirty="0">
              <a:sym typeface="+mn-lt"/>
            </a:endParaRPr>
          </a:p>
        </p:txBody>
      </p:sp>
      <p:sp>
        <p:nvSpPr>
          <p:cNvPr id="69" name="Text Placeholder 18"/>
          <p:cNvSpPr>
            <a:spLocks noGrp="1"/>
          </p:cNvSpPr>
          <p:nvPr>
            <p:custDataLst>
              <p:tags r:id="rId58"/>
            </p:custDataLst>
          </p:nvPr>
        </p:nvSpPr>
        <p:spPr bwMode="auto">
          <a:xfrm>
            <a:off x="1916908" y="5247085"/>
            <a:ext cx="489347" cy="12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nb-NO" altLang="en-US" sz="788" b="1" dirty="0"/>
              <a:t>Evaluere</a:t>
            </a:r>
            <a:endParaRPr lang="nb-NO" sz="788" b="1" dirty="0">
              <a:sym typeface="+mn-lt"/>
            </a:endParaRPr>
          </a:p>
        </p:txBody>
      </p:sp>
      <p:sp>
        <p:nvSpPr>
          <p:cNvPr id="65" name="Text Placeholder 18"/>
          <p:cNvSpPr>
            <a:spLocks noGrp="1"/>
          </p:cNvSpPr>
          <p:nvPr>
            <p:custDataLst>
              <p:tags r:id="rId59"/>
            </p:custDataLst>
          </p:nvPr>
        </p:nvSpPr>
        <p:spPr bwMode="auto">
          <a:xfrm>
            <a:off x="1916907" y="5047060"/>
            <a:ext cx="1027510" cy="12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nb-NO" altLang="en-US" sz="788" dirty="0"/>
              <a:t>Gjennomføre måling</a:t>
            </a:r>
            <a:endParaRPr lang="nb-NO" sz="788" dirty="0">
              <a:sym typeface="+mn-lt"/>
            </a:endParaRPr>
          </a:p>
        </p:txBody>
      </p:sp>
      <p:sp>
        <p:nvSpPr>
          <p:cNvPr id="64" name="Text Placeholder 18"/>
          <p:cNvSpPr>
            <a:spLocks noGrp="1"/>
          </p:cNvSpPr>
          <p:nvPr>
            <p:custDataLst>
              <p:tags r:id="rId60"/>
            </p:custDataLst>
          </p:nvPr>
        </p:nvSpPr>
        <p:spPr bwMode="auto">
          <a:xfrm>
            <a:off x="1916907" y="4872037"/>
            <a:ext cx="2080022" cy="12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nb-NO" altLang="en-US" sz="788" dirty="0"/>
              <a:t>Ukentlig statusmøte </a:t>
            </a:r>
            <a:r>
              <a:rPr lang="nb-NO" altLang="en-US" sz="788"/>
              <a:t>med testteamet</a:t>
            </a:r>
            <a:endParaRPr lang="nb-NO" sz="788" dirty="0">
              <a:sym typeface="+mn-lt"/>
            </a:endParaRPr>
          </a:p>
        </p:txBody>
      </p:sp>
      <p:sp>
        <p:nvSpPr>
          <p:cNvPr id="12" name="Text Placeholder 18"/>
          <p:cNvSpPr>
            <a:spLocks noGrp="1"/>
          </p:cNvSpPr>
          <p:nvPr>
            <p:custDataLst>
              <p:tags r:id="rId61"/>
            </p:custDataLst>
          </p:nvPr>
        </p:nvSpPr>
        <p:spPr bwMode="auto">
          <a:xfrm>
            <a:off x="1916908" y="4698206"/>
            <a:ext cx="1088231" cy="12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nb-NO" altLang="en-US" sz="788">
                <a:sym typeface="+mn-lt"/>
              </a:rPr>
              <a:t>Testing per </a:t>
            </a:r>
            <a:r>
              <a:rPr lang="nb-NO" altLang="en-US" sz="788" dirty="0">
                <a:sym typeface="+mn-lt"/>
              </a:rPr>
              <a:t>prosess</a:t>
            </a:r>
            <a:endParaRPr lang="nb-NO" sz="788" dirty="0">
              <a:sym typeface="+mn-lt"/>
            </a:endParaRPr>
          </a:p>
        </p:txBody>
      </p:sp>
      <p:sp>
        <p:nvSpPr>
          <p:cNvPr id="7" name="Text Placeholder 18"/>
          <p:cNvSpPr>
            <a:spLocks noGrp="1"/>
          </p:cNvSpPr>
          <p:nvPr>
            <p:custDataLst>
              <p:tags r:id="rId62"/>
            </p:custDataLst>
          </p:nvPr>
        </p:nvSpPr>
        <p:spPr bwMode="auto">
          <a:xfrm>
            <a:off x="1916907" y="2719387"/>
            <a:ext cx="1381125" cy="12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nb-NO" altLang="en-US" sz="788" b="1" dirty="0" err="1">
                <a:sym typeface="+mn-lt"/>
              </a:rPr>
              <a:t>Panlegge</a:t>
            </a:r>
            <a:endParaRPr lang="nb-NO" sz="788" b="1" dirty="0">
              <a:sym typeface="+mn-lt"/>
            </a:endParaRPr>
          </a:p>
        </p:txBody>
      </p:sp>
      <p:sp>
        <p:nvSpPr>
          <p:cNvPr id="63" name="Text Placeholder 18"/>
          <p:cNvSpPr>
            <a:spLocks noGrp="1"/>
          </p:cNvSpPr>
          <p:nvPr>
            <p:custDataLst>
              <p:tags r:id="rId63"/>
            </p:custDataLst>
          </p:nvPr>
        </p:nvSpPr>
        <p:spPr bwMode="auto">
          <a:xfrm>
            <a:off x="1916908" y="4324350"/>
            <a:ext cx="1045369" cy="12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nb-NO" altLang="en-US" sz="788"/>
              <a:t>Igangsette testing</a:t>
            </a:r>
            <a:endParaRPr lang="nb-NO" sz="788" dirty="0">
              <a:sym typeface="+mn-lt"/>
            </a:endParaRPr>
          </a:p>
        </p:txBody>
      </p:sp>
      <p:sp>
        <p:nvSpPr>
          <p:cNvPr id="78" name="Text Placeholder 18"/>
          <p:cNvSpPr>
            <a:spLocks noGrp="1"/>
          </p:cNvSpPr>
          <p:nvPr>
            <p:custDataLst>
              <p:tags r:id="rId64"/>
            </p:custDataLst>
          </p:nvPr>
        </p:nvSpPr>
        <p:spPr bwMode="auto">
          <a:xfrm>
            <a:off x="1916907" y="5420916"/>
            <a:ext cx="1863329" cy="12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​"/>
              <a:def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2800" indent="-1728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92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5600" indent="-176400" algn="l" defTabSz="1064657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5600" indent="-176400" algn="l" defTabSz="121917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nb-NO" altLang="en-US" sz="788" dirty="0"/>
              <a:t>Sammenstill funn og evaluer prosess</a:t>
            </a:r>
            <a:endParaRPr lang="nb-NO" sz="788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509877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70E47C-C119-45BE-AE32-BC98F7935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  <a:cs typeface="Arial"/>
              </a:rPr>
              <a:t>Oversikt over test</a:t>
            </a:r>
            <a:endParaRPr lang="nb-NO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1">
            <a:extLst>
              <a:ext uri="{FF2B5EF4-FFF2-40B4-BE49-F238E27FC236}">
                <a16:creationId xmlns:a16="http://schemas.microsoft.com/office/drawing/2014/main" id="{42DB7955-430C-4394-9195-6537DF0C03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169045"/>
              </p:ext>
            </p:extLst>
          </p:nvPr>
        </p:nvGraphicFramePr>
        <p:xfrm>
          <a:off x="2410145" y="2235819"/>
          <a:ext cx="7673339" cy="2491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881">
                  <a:extLst>
                    <a:ext uri="{9D8B030D-6E8A-4147-A177-3AD203B41FA5}">
                      <a16:colId xmlns:a16="http://schemas.microsoft.com/office/drawing/2014/main" val="1953028798"/>
                    </a:ext>
                  </a:extLst>
                </a:gridCol>
                <a:gridCol w="2872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44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314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nb-NO" sz="1100" dirty="0">
                          <a:solidFill>
                            <a:schemeClr val="tx1"/>
                          </a:solidFill>
                        </a:rPr>
                        <a:t>Pilotering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nb-NO" sz="1100" dirty="0">
                          <a:solidFill>
                            <a:schemeClr val="tx1"/>
                          </a:solidFill>
                        </a:rPr>
                        <a:t>Ansvarlig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100" dirty="0">
                          <a:solidFill>
                            <a:schemeClr val="tx1"/>
                          </a:solidFill>
                        </a:rPr>
                        <a:t>Beskrivelse av</a:t>
                      </a:r>
                      <a:r>
                        <a:rPr lang="nb-NO" sz="1100" baseline="0" dirty="0">
                          <a:solidFill>
                            <a:schemeClr val="tx1"/>
                          </a:solidFill>
                        </a:rPr>
                        <a:t> testen</a:t>
                      </a:r>
                      <a:endParaRPr lang="en-GB" sz="1100" dirty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endParaRPr lang="en-GB" sz="500" b="0" i="1" dirty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endParaRPr lang="en-GB" sz="5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</a:rPr>
                        <a:t>Merknader</a:t>
                      </a:r>
                      <a:endParaRPr lang="en-GB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4358">
                <a:tc>
                  <a:txBody>
                    <a:bodyPr/>
                    <a:lstStyle/>
                    <a:p>
                      <a:r>
                        <a:rPr lang="en-GB" sz="1100" dirty="0" err="1">
                          <a:solidFill>
                            <a:schemeClr val="tx1"/>
                          </a:solidFill>
                        </a:rPr>
                        <a:t>Rekruttering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</a:rPr>
                        <a:t> 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969">
                <a:tc>
                  <a:txBody>
                    <a:bodyPr/>
                    <a:lstStyle/>
                    <a:p>
                      <a:r>
                        <a:rPr lang="en-GB" sz="1100" dirty="0" err="1">
                          <a:solidFill>
                            <a:schemeClr val="tx1"/>
                          </a:solidFill>
                        </a:rPr>
                        <a:t>Rekkruttering</a:t>
                      </a:r>
                      <a:r>
                        <a:rPr lang="en-GB" sz="1100" baseline="0" dirty="0">
                          <a:solidFill>
                            <a:schemeClr val="tx1"/>
                          </a:solidFill>
                        </a:rPr>
                        <a:t> 2</a:t>
                      </a:r>
                      <a:endParaRPr lang="en-GB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969"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969"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969"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16056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70E47C-C119-45BE-AE32-BC98F7935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cs typeface="Arial"/>
              </a:rPr>
              <a:t>Resultater fra pilotering/testing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25D5A5A-A558-4664-B078-87BBB9DD0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>
              <a:cs typeface="Arial"/>
            </a:endParaRPr>
          </a:p>
        </p:txBody>
      </p:sp>
      <p:graphicFrame>
        <p:nvGraphicFramePr>
          <p:cNvPr id="6" name="Table 1">
            <a:extLst>
              <a:ext uri="{FF2B5EF4-FFF2-40B4-BE49-F238E27FC236}">
                <a16:creationId xmlns:a16="http://schemas.microsoft.com/office/drawing/2014/main" id="{42DB7955-430C-4394-9195-6537DF0C03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789338"/>
              </p:ext>
            </p:extLst>
          </p:nvPr>
        </p:nvGraphicFramePr>
        <p:xfrm>
          <a:off x="2069306" y="1752600"/>
          <a:ext cx="8208169" cy="4552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16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6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2051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1100" dirty="0" err="1">
                          <a:solidFill>
                            <a:srgbClr val="002060"/>
                          </a:solidFill>
                        </a:rPr>
                        <a:t>Aktivitet</a:t>
                      </a:r>
                      <a:r>
                        <a:rPr lang="en-GB" sz="1100" dirty="0">
                          <a:solidFill>
                            <a:srgbClr val="002060"/>
                          </a:solidFill>
                        </a:rPr>
                        <a:t>/</a:t>
                      </a:r>
                      <a:endParaRPr lang="nb-NO" sz="1100" dirty="0"/>
                    </a:p>
                    <a:p>
                      <a:pPr lvl="0" algn="l">
                        <a:buNone/>
                      </a:pPr>
                      <a:r>
                        <a:rPr lang="en-GB" sz="1100" dirty="0" err="1">
                          <a:solidFill>
                            <a:srgbClr val="002060"/>
                          </a:solidFill>
                        </a:rPr>
                        <a:t>prosessteg</a:t>
                      </a:r>
                      <a:endParaRPr lang="nb-NO" sz="1100" dirty="0" err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100" dirty="0" err="1">
                          <a:solidFill>
                            <a:srgbClr val="002060"/>
                          </a:solidFill>
                        </a:rPr>
                        <a:t>Resultat</a:t>
                      </a:r>
                      <a:r>
                        <a:rPr lang="en-GB" sz="11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dirty="0" err="1">
                          <a:solidFill>
                            <a:srgbClr val="002060"/>
                          </a:solidFill>
                        </a:rPr>
                        <a:t>pilotering</a:t>
                      </a:r>
                      <a:r>
                        <a:rPr lang="en-GB" sz="1100" dirty="0">
                          <a:solidFill>
                            <a:srgbClr val="002060"/>
                          </a:solidFill>
                        </a:rPr>
                        <a:t>/testing</a:t>
                      </a:r>
                      <a:endParaRPr lang="nb-NO" sz="1100" dirty="0"/>
                    </a:p>
                    <a:p>
                      <a:pPr lvl="0">
                        <a:buNone/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</a:rPr>
                        <a:t>(</a:t>
                      </a:r>
                      <a:r>
                        <a:rPr lang="en-GB" sz="1100" dirty="0" err="1">
                          <a:solidFill>
                            <a:srgbClr val="002060"/>
                          </a:solidFill>
                        </a:rPr>
                        <a:t>vellykket</a:t>
                      </a:r>
                      <a:r>
                        <a:rPr lang="en-GB" sz="1100" dirty="0">
                          <a:solidFill>
                            <a:srgbClr val="002060"/>
                          </a:solidFill>
                        </a:rPr>
                        <a:t>/</a:t>
                      </a:r>
                      <a:r>
                        <a:rPr lang="en-GB" sz="1100" dirty="0" err="1">
                          <a:solidFill>
                            <a:srgbClr val="002060"/>
                          </a:solidFill>
                        </a:rPr>
                        <a:t>ikke</a:t>
                      </a:r>
                      <a:r>
                        <a:rPr lang="en-GB" sz="11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dirty="0" err="1">
                          <a:solidFill>
                            <a:srgbClr val="002060"/>
                          </a:solidFill>
                        </a:rPr>
                        <a:t>vellykket</a:t>
                      </a:r>
                      <a:r>
                        <a:rPr lang="en-GB" sz="1100" dirty="0">
                          <a:solidFill>
                            <a:srgbClr val="002060"/>
                          </a:solidFill>
                        </a:rPr>
                        <a:t>)</a:t>
                      </a:r>
                    </a:p>
                    <a:p>
                      <a:pPr lvl="0">
                        <a:buNone/>
                      </a:pPr>
                      <a:endParaRPr lang="en-GB" sz="500" b="0" i="1" dirty="0">
                        <a:solidFill>
                          <a:srgbClr val="002060"/>
                        </a:solidFill>
                      </a:endParaRPr>
                    </a:p>
                    <a:p>
                      <a:pPr lvl="0">
                        <a:buNone/>
                      </a:pPr>
                      <a:endParaRPr lang="en-GB" sz="500" b="0" i="1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100" dirty="0" err="1">
                          <a:solidFill>
                            <a:srgbClr val="002060"/>
                          </a:solidFill>
                        </a:rPr>
                        <a:t>Kommentarer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9628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rgbClr val="002060"/>
                          </a:solidFill>
                        </a:rPr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702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rgbClr val="002060"/>
                          </a:solidFill>
                        </a:rPr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702">
                <a:tc>
                  <a:txBody>
                    <a:bodyPr/>
                    <a:lstStyle/>
                    <a:p>
                      <a:endParaRPr lang="en-GB" sz="110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702"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5702">
                <a:tc>
                  <a:txBody>
                    <a:bodyPr/>
                    <a:lstStyle/>
                    <a:p>
                      <a:endParaRPr lang="en-GB" sz="110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972493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25589" y="2120"/>
          <a:ext cx="1588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41"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25589" y="2120"/>
                        <a:ext cx="1588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 hidden="1"/>
          <p:cNvSpPr/>
          <p:nvPr>
            <p:custDataLst>
              <p:tags r:id="rId3"/>
            </p:custDataLst>
          </p:nvPr>
        </p:nvSpPr>
        <p:spPr bwMode="auto">
          <a:xfrm>
            <a:off x="1524001" y="2"/>
            <a:ext cx="158750" cy="211667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nb-NO" sz="2667" dirty="0">
              <a:solidFill>
                <a:schemeClr val="accent2"/>
              </a:solidFill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graphicFrame>
        <p:nvGraphicFramePr>
          <p:cNvPr id="9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153397"/>
              </p:ext>
            </p:extLst>
          </p:nvPr>
        </p:nvGraphicFramePr>
        <p:xfrm>
          <a:off x="1981202" y="1600203"/>
          <a:ext cx="8235951" cy="23161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5317">
                  <a:extLst>
                    <a:ext uri="{9D8B030D-6E8A-4147-A177-3AD203B41FA5}">
                      <a16:colId xmlns:a16="http://schemas.microsoft.com/office/drawing/2014/main" val="2085481199"/>
                    </a:ext>
                  </a:extLst>
                </a:gridCol>
                <a:gridCol w="2745317">
                  <a:extLst>
                    <a:ext uri="{9D8B030D-6E8A-4147-A177-3AD203B41FA5}">
                      <a16:colId xmlns:a16="http://schemas.microsoft.com/office/drawing/2014/main" val="970481888"/>
                    </a:ext>
                  </a:extLst>
                </a:gridCol>
                <a:gridCol w="2745317">
                  <a:extLst>
                    <a:ext uri="{9D8B030D-6E8A-4147-A177-3AD203B41FA5}">
                      <a16:colId xmlns:a16="http://schemas.microsoft.com/office/drawing/2014/main" val="3389475760"/>
                    </a:ext>
                  </a:extLst>
                </a:gridCol>
              </a:tblGrid>
              <a:tr h="382030">
                <a:tc>
                  <a:txBody>
                    <a:bodyPr/>
                    <a:lstStyle/>
                    <a:p>
                      <a:r>
                        <a:rPr lang="nb-NO" sz="1200" b="1">
                          <a:solidFill>
                            <a:schemeClr val="bg1"/>
                          </a:solidFill>
                          <a:latin typeface="Segoe UI"/>
                          <a:cs typeface="Segoe UI"/>
                        </a:rPr>
                        <a:t>Vurdering av piloten</a:t>
                      </a:r>
                      <a:endParaRPr lang="nb-NO" sz="1200" b="1" dirty="0">
                        <a:solidFill>
                          <a:schemeClr val="bg1"/>
                        </a:solidFill>
                        <a:latin typeface="Segoe UI"/>
                        <a:cs typeface="Segoe UI"/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3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Opplevd</a:t>
                      </a:r>
                      <a:r>
                        <a:rPr lang="nb-NO" sz="1200" b="1" baseline="0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effekt</a:t>
                      </a:r>
                      <a:endParaRPr lang="nb-NO" sz="1200" b="1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3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Evt.</a:t>
                      </a:r>
                      <a:r>
                        <a:rPr lang="nb-NO" sz="1200" b="1" baseline="0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justeringer før implementering</a:t>
                      </a:r>
                      <a:endParaRPr lang="nb-NO" sz="1200" b="1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3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260329"/>
                  </a:ext>
                </a:extLst>
              </a:tr>
              <a:tr h="1934131">
                <a:tc>
                  <a:txBody>
                    <a:bodyPr/>
                    <a:lstStyle/>
                    <a:p>
                      <a:r>
                        <a:rPr lang="nb-NO" sz="1200">
                          <a:latin typeface="Segoe UI"/>
                          <a:cs typeface="Segoe UI"/>
                        </a:rPr>
                        <a:t>Målinger av brukertilfredshet</a:t>
                      </a:r>
                    </a:p>
                    <a:p>
                      <a:pPr lvl="0">
                        <a:buNone/>
                      </a:pPr>
                      <a:r>
                        <a:rPr lang="nb-NO" sz="1200" dirty="0">
                          <a:latin typeface="Segoe UI"/>
                          <a:cs typeface="Segoe UI"/>
                        </a:rPr>
                        <a:t>Resultater av test (oppnådde vi </a:t>
                      </a:r>
                      <a:r>
                        <a:rPr lang="nb-NO" sz="1200">
                          <a:latin typeface="Segoe UI"/>
                          <a:cs typeface="Segoe UI"/>
                        </a:rPr>
                        <a:t>kriteriene)</a:t>
                      </a:r>
                      <a:endParaRPr lang="nb-NO" sz="1200" dirty="0">
                        <a:latin typeface="Segoe UI"/>
                        <a:cs typeface="Segoe UI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769873"/>
                  </a:ext>
                </a:extLst>
              </a:tr>
            </a:tbl>
          </a:graphicData>
        </a:graphic>
      </p:graphicFrame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1981201" y="274639"/>
            <a:ext cx="8210006" cy="1143000"/>
          </a:xfrm>
        </p:spPr>
        <p:txBody>
          <a:bodyPr anchor="ctr">
            <a:normAutofit/>
          </a:bodyPr>
          <a:lstStyle/>
          <a:p>
            <a:r>
              <a:rPr lang="nb-NO" sz="2667" dirty="0"/>
              <a:t>Evaluering av pilot</a:t>
            </a:r>
          </a:p>
        </p:txBody>
      </p:sp>
      <p:graphicFrame>
        <p:nvGraphicFramePr>
          <p:cNvPr id="8" name="Content Placeholder 4"/>
          <p:cNvGraphicFramePr>
            <a:graphicFrameLocks/>
          </p:cNvGraphicFramePr>
          <p:nvPr>
            <p:extLst/>
          </p:nvPr>
        </p:nvGraphicFramePr>
        <p:xfrm>
          <a:off x="1987552" y="3916364"/>
          <a:ext cx="8210007" cy="24311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6669">
                  <a:extLst>
                    <a:ext uri="{9D8B030D-6E8A-4147-A177-3AD203B41FA5}">
                      <a16:colId xmlns:a16="http://schemas.microsoft.com/office/drawing/2014/main" val="2085481199"/>
                    </a:ext>
                  </a:extLst>
                </a:gridCol>
                <a:gridCol w="2736669">
                  <a:extLst>
                    <a:ext uri="{9D8B030D-6E8A-4147-A177-3AD203B41FA5}">
                      <a16:colId xmlns:a16="http://schemas.microsoft.com/office/drawing/2014/main" val="970481888"/>
                    </a:ext>
                  </a:extLst>
                </a:gridCol>
                <a:gridCol w="2736669">
                  <a:extLst>
                    <a:ext uri="{9D8B030D-6E8A-4147-A177-3AD203B41FA5}">
                      <a16:colId xmlns:a16="http://schemas.microsoft.com/office/drawing/2014/main" val="3389475760"/>
                    </a:ext>
                  </a:extLst>
                </a:gridCol>
              </a:tblGrid>
              <a:tr h="605292">
                <a:tc>
                  <a:txBody>
                    <a:bodyPr/>
                    <a:lstStyle/>
                    <a:p>
                      <a:r>
                        <a:rPr lang="nb-NO" sz="12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Nødvendig mobilisering for implementering</a:t>
                      </a:r>
                    </a:p>
                  </a:txBody>
                  <a:tcPr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3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Nødvendig opplæringstiltak for implementering</a:t>
                      </a:r>
                    </a:p>
                  </a:txBody>
                  <a:tcPr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3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Nødvendig</a:t>
                      </a:r>
                      <a:r>
                        <a:rPr lang="nb-NO" sz="1200" b="1" baseline="0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oppdatering av styringsverktøy/-</a:t>
                      </a:r>
                      <a:r>
                        <a:rPr lang="nb-NO" sz="1200" b="1" baseline="0" dirty="0" err="1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dok</a:t>
                      </a:r>
                      <a:r>
                        <a:rPr lang="nb-NO" sz="1200" b="1" baseline="0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ved implementering</a:t>
                      </a:r>
                      <a:endParaRPr lang="nb-NO" sz="1200" b="1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3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260329"/>
                  </a:ext>
                </a:extLst>
              </a:tr>
              <a:tr h="1760613">
                <a:tc>
                  <a:txBody>
                    <a:bodyPr/>
                    <a:lstStyle/>
                    <a:p>
                      <a:endParaRPr lang="nb-NO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769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1871069"/>
      </p:ext>
    </p:extLst>
  </p:cSld>
  <p:clrMapOvr>
    <a:masterClrMapping/>
  </p:clrMapOvr>
  <p:transition spd="med" advClick="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6520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hjzITmWTT2aR8cNj2owj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Tf5zOrYQjqbDqkfJQ2n1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Tf5zOrYQjqbDqkfJQ2n1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FuBS_baRn6YCZ0aAaQtj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2mwPScSRMaajphW.nj1v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uv8RxiiT7K2WFnqxhVao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htm7R4ZST2z74VRnLZ5t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iytTzNsQ5SYXWj4chzJT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btjYV_ETDehbUYtGo2Lx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zThGCAVTD.sG1VMWRjaK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VNiYRljQjCVJyFMinn2e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swQKKkIT6ilFEhaVwUct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.UMqeaQSuyBAmfwjCXX_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cA4r0GIRGqCf9JY.hZ93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pg6f2goRIeM1XusSIcO7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3yNQ9IcRFmdPeVqCnWtU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cBPcnMGSeiD93tRFK4fQ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3W7DYKQzON6beNSugVO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PducpyoQXKx6Z.vEjDcy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K2jnDwRoqsbEf7I422G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B.l3QD9R1SmBEXnMTC13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ZTBybTARtuFU4hhN_KtX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QHYZVKJSRigNBZgpa5ws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Qg2DJVmQ8eGLBtVHWcul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NLjiUanRvOttGQoPRKAJ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QuJPgVFSkWCy8zwy.yek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1PJxLMWTlWSu_TMSrnI4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v8kZ5H2SsC8JGQoXlQ96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i_NS4G6S9y7VIEAYmpSu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9SCo51xRwaORtGFqCaLe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9pJANp6TeayP1L_9W.zJ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oojgSDsTd.wqVE7kYZUG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PCfuulhQN.ohYUZydV10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ODW0LvIQwKinQsqVFNuC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wo_UTtcSOWy1meWQDY_3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3a0NjB.SnGiWmTcR6geL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.2vrDJaT6W4dDOb055.C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bnq9SacTvO11yRhTZiXn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LiVXyYzRd.uQVJmuma56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TfJiXTqTYuU5drjcbXVk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s_iz3bnQDG0h3ApymNIk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Favdcp_Sw2JeC3fLY3ds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bmWcDqTQHW8NQEOKlZx4g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iJM7qJqQoCgnUw4JqzBhw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02GoIIoRk6yg7cItTQc6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8zmTwYfQF2wHPm7_RvCN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0ZfAHOTmiwOp5ApaBb7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xuy1BBiTt6FI85EXyTq6Q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J7WohCuTIqszNSMSbWxRQ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VdN4aezQnOuiO4cnyL3E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U9DbbtpQjGs5kit5uTYM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klFfANDTc.vWwlhhq5aF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fRIUfR9Rd6OgEQxRYcluA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CHNx1F2Qzq32wHkTtzlm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SOY1Tm2RTCKkCDuhM56P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rz2_cpgSjC4Kv3RMOOouA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Zaky9UfRkiUBR.R35MSA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jE9Gt.4S7WyyDfwvAPWNQ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RM36MtRQZiAbqJlUMnkmg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IKXZV7gQ0i1spyyEGgB6A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bjGItOTRDO5Og.3EK_EJw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VxhmNHpSbyunm5lf0Oce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OPULEXcRUWJTpGG13FdMQ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O.Y37WbTSCl2E3vv5tY1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kNdlLN2TSih7VpmB5aSX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9WRYRQ0Q1iSAJaGtXYDuQ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FuBS_baRn6YCZ0aAaQtjA"/>
</p:tagLst>
</file>

<file path=ppt/theme/theme1.xml><?xml version="1.0" encoding="utf-8"?>
<a:theme xmlns:a="http://schemas.openxmlformats.org/drawingml/2006/main" name="Theme3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9D70FDF2920A74AAEC8438D68CFEDD4" ma:contentTypeVersion="6" ma:contentTypeDescription="Opprett et nytt dokument." ma:contentTypeScope="" ma:versionID="67a1757fa6f53f7ef15ab0b6c5920e2a">
  <xsd:schema xmlns:xsd="http://www.w3.org/2001/XMLSchema" xmlns:xs="http://www.w3.org/2001/XMLSchema" xmlns:p="http://schemas.microsoft.com/office/2006/metadata/properties" xmlns:ns2="092abc85-7c52-4ebd-b75b-1f90f941936e" xmlns:ns3="83e36812-88cd-4849-b5bf-044abecbbbe4" targetNamespace="http://schemas.microsoft.com/office/2006/metadata/properties" ma:root="true" ma:fieldsID="a29d18c6ecc6c9ff5fa4f819d1a3a410" ns2:_="" ns3:_="">
    <xsd:import namespace="092abc85-7c52-4ebd-b75b-1f90f941936e"/>
    <xsd:import namespace="83e36812-88cd-4849-b5bf-044abecbbb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abc85-7c52-4ebd-b75b-1f90f94193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e36812-88cd-4849-b5bf-044abecbbbe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3e36812-88cd-4849-b5bf-044abecbbbe4">
      <UserInfo>
        <DisplayName>Gry Anita Hemsing</DisplayName>
        <AccountId>23</AccountId>
        <AccountType/>
      </UserInfo>
      <UserInfo>
        <DisplayName>Frank Paul Silye</DisplayName>
        <AccountId>25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4F7F516E-2C54-492C-ABBD-9FFC25D4EAD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EC493E0-5E0E-4A2E-813D-A04B141BAC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2abc85-7c52-4ebd-b75b-1f90f941936e"/>
    <ds:schemaRef ds:uri="83e36812-88cd-4849-b5bf-044abecbbb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7770D0-363A-4876-AE94-4C4BD6293FEB}">
  <ds:schemaRefs>
    <ds:schemaRef ds:uri="http://www.w3.org/XML/1998/namespace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83e36812-88cd-4849-b5bf-044abecbbbe4"/>
    <ds:schemaRef ds:uri="http://schemas.microsoft.com/office/2006/documentManagement/types"/>
    <ds:schemaRef ds:uri="092abc85-7c52-4ebd-b75b-1f90f941936e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Theme3</Template>
  <TotalTime>322</TotalTime>
  <Words>842</Words>
  <Application>Microsoft Office PowerPoint</Application>
  <PresentationFormat>Widescreen</PresentationFormat>
  <Paragraphs>228</Paragraphs>
  <Slides>15</Slides>
  <Notes>10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6" baseType="lpstr">
      <vt:lpstr>Theme3</vt:lpstr>
      <vt:lpstr>Worksshop 5  – planlegge pilotering</vt:lpstr>
      <vt:lpstr>Tips til forberedelse kartlegging</vt:lpstr>
      <vt:lpstr>PowerPoint-presentasjon</vt:lpstr>
      <vt:lpstr>Prosessforbedring</vt:lpstr>
      <vt:lpstr>Mål for dagen</vt:lpstr>
      <vt:lpstr>Om prosess XX</vt:lpstr>
      <vt:lpstr>Gjennomføring av pilotering </vt:lpstr>
      <vt:lpstr>Visiotegning nåsiutasjon</vt:lpstr>
      <vt:lpstr>Visiotegning ønsket situasjon</vt:lpstr>
      <vt:lpstr>Planlegging av pilot</vt:lpstr>
      <vt:lpstr>Anbefalt plan for testing</vt:lpstr>
      <vt:lpstr>Oversikt over test</vt:lpstr>
      <vt:lpstr>Resultater fra pilotering/testing</vt:lpstr>
      <vt:lpstr>Evaluering av pilot</vt:lpstr>
      <vt:lpstr>PowerPoint-presentasjon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Cecilie Andersen</dc:creator>
  <cp:lastModifiedBy>Cecilie Andersen</cp:lastModifiedBy>
  <cp:revision>299</cp:revision>
  <dcterms:created xsi:type="dcterms:W3CDTF">2018-10-04T10:04:02Z</dcterms:created>
  <dcterms:modified xsi:type="dcterms:W3CDTF">2018-12-13T14:41:56Z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0x010100D9D70FDF2920A74AAEC8438D68CFEDD4</vt:lpwstr>
  </property>
</Properties>
</file>