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7556" autoAdjust="0"/>
  </p:normalViewPr>
  <p:slideViewPr>
    <p:cSldViewPr>
      <p:cViewPr>
        <p:scale>
          <a:sx n="126" d="100"/>
          <a:sy n="126" d="100"/>
        </p:scale>
        <p:origin x="-1104" y="1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A90F70F-F073-5E45-93D9-D311F88BF605}" type="datetime1">
              <a:rPr lang="nb-NO"/>
              <a:pPr>
                <a:defRPr/>
              </a:pPr>
              <a:t>27.04.2015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C069810-1276-FE4C-9C13-496BA63787E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2350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FCB4F33-0A36-4A46-968A-02FC27E432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7948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7ECA16-75A0-954C-91C2-1C64CD0DB127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C801CA-5C1D-D340-87E3-F07612751101}" type="slidenum">
              <a:rPr lang="en-US"/>
              <a:pPr/>
              <a:t>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2E124-581F-5C46-A44F-4620125B4F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A39E4-BABD-9A42-969D-B4518A7A39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A7560-D567-954F-82D9-BB1E4970C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EC2BD-4BA6-B24A-A2C4-893A6966CF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975BE-194E-0D4B-8A8D-7A3924C9CA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95648-21E9-4045-A53E-31B6D20C9C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72F49-CC1A-6D40-AD19-21EFC6D2BB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3D237-50B1-A542-816F-BE831EA1DF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2DFC7-E4AE-DA4A-A28F-D90A23F0E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F2305-88D2-2F4A-9F64-C9284E824C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45701889-BFCA-DD44-9982-59E386C3FC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852936"/>
            <a:ext cx="7543800" cy="2016224"/>
          </a:xfrm>
        </p:spPr>
        <p:txBody>
          <a:bodyPr/>
          <a:lstStyle/>
          <a:p>
            <a:r>
              <a:rPr lang="nb-NO" dirty="0"/>
              <a:t>Prosjekt: Bedre </a:t>
            </a:r>
            <a:r>
              <a:rPr lang="nb-NO" dirty="0" smtClean="0"/>
              <a:t>forskerstøtte</a:t>
            </a:r>
            <a:br>
              <a:rPr lang="nb-NO" dirty="0" smtClean="0"/>
            </a:br>
            <a:r>
              <a:rPr lang="nb-NO" dirty="0"/>
              <a:t/>
            </a:r>
            <a:br>
              <a:rPr lang="nb-NO" dirty="0"/>
            </a:br>
            <a:r>
              <a:rPr lang="nb-NO" dirty="0" smtClean="0"/>
              <a:t>Styringsgruppemøte 27.04.2015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27. April 2015</a:t>
            </a:r>
            <a:endParaRPr lang="nb-NO" dirty="0" smtClean="0"/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err="1" smtClean="0"/>
              <a:t>Bedre</a:t>
            </a:r>
            <a:r>
              <a:rPr lang="en-US" dirty="0" smtClean="0"/>
              <a:t> </a:t>
            </a:r>
            <a:r>
              <a:rPr lang="en-US" dirty="0" err="1" smtClean="0"/>
              <a:t>forskerstøtte</a:t>
            </a:r>
            <a:endParaRPr lang="en-US" dirty="0" smtClean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92B997-3D48-2C41-B0B6-37687877D49F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Prosjektgruppens mandat</a:t>
            </a: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800" dirty="0"/>
              <a:t>«Gruppen skal kategorisere behovene som er beskrevet i rapporten fra arbeidsgruppe 5 og utarbeide en prioritert </a:t>
            </a:r>
            <a:r>
              <a:rPr lang="nb-NO" sz="1800" dirty="0" smtClean="0"/>
              <a:t>behovsspesifikasjon. </a:t>
            </a:r>
            <a:r>
              <a:rPr lang="nb-NO" sz="1800" dirty="0"/>
              <a:t>Dette arbeidet skal utføres i samarbeid med brukermiljøene.</a:t>
            </a:r>
          </a:p>
          <a:p>
            <a:pPr marL="0" indent="0">
              <a:buNone/>
            </a:pPr>
            <a:r>
              <a:rPr lang="nb-NO" sz="1800" dirty="0"/>
              <a:t>På bakgrunn av </a:t>
            </a:r>
            <a:r>
              <a:rPr lang="nb-NO" sz="1800" dirty="0" smtClean="0"/>
              <a:t>de behovene som fremkommer gjennom prioriteringene </a:t>
            </a:r>
            <a:r>
              <a:rPr lang="nb-NO" sz="1800" dirty="0"/>
              <a:t>skal man starte dialogen med systemeierne for å få startet arbeidet med å få utarbeidet grensesnittene </a:t>
            </a:r>
            <a:r>
              <a:rPr lang="nb-NO" sz="1800" dirty="0" smtClean="0"/>
              <a:t>på «må – leveransene» fra fagsystemene. </a:t>
            </a:r>
          </a:p>
          <a:p>
            <a:pPr marL="0" indent="0">
              <a:buNone/>
            </a:pPr>
            <a:r>
              <a:rPr lang="nb-NO" sz="1800" dirty="0" smtClean="0"/>
              <a:t>Videre </a:t>
            </a:r>
            <a:r>
              <a:rPr lang="nb-NO" sz="1800" dirty="0"/>
              <a:t>skal gruppen gjennomføre en kortfattet </a:t>
            </a:r>
            <a:r>
              <a:rPr lang="nb-NO" sz="1800" dirty="0" smtClean="0"/>
              <a:t>markedsgjennomgang:</a:t>
            </a:r>
          </a:p>
          <a:p>
            <a:pPr>
              <a:buFontTx/>
              <a:buChar char="-"/>
            </a:pPr>
            <a:r>
              <a:rPr lang="nb-NO" sz="1800" dirty="0" smtClean="0"/>
              <a:t>Hva finnes på markedet av </a:t>
            </a:r>
            <a:r>
              <a:rPr lang="nb-NO" sz="1800" dirty="0"/>
              <a:t>mulige løsninger for en slik portal. </a:t>
            </a:r>
            <a:endParaRPr lang="nb-NO" sz="1800" dirty="0" smtClean="0"/>
          </a:p>
          <a:p>
            <a:pPr>
              <a:buFontTx/>
              <a:buChar char="-"/>
            </a:pPr>
            <a:r>
              <a:rPr lang="nb-NO" sz="1800" dirty="0" smtClean="0"/>
              <a:t>Foreta </a:t>
            </a:r>
            <a:r>
              <a:rPr lang="nb-NO" sz="1800" dirty="0"/>
              <a:t>en grovvurdering av de ulike produktene opp mot </a:t>
            </a:r>
            <a:r>
              <a:rPr lang="nb-NO" sz="1800" dirty="0" smtClean="0"/>
              <a:t>kravene. </a:t>
            </a:r>
            <a:endParaRPr lang="nb-NO" sz="1800" dirty="0"/>
          </a:p>
          <a:p>
            <a:pPr marL="0" indent="0">
              <a:buNone/>
            </a:pPr>
            <a:r>
              <a:rPr lang="nb-NO" sz="1800" dirty="0" smtClean="0"/>
              <a:t>Prosjektgruppen </a:t>
            </a:r>
            <a:r>
              <a:rPr lang="nb-NO" sz="1800" dirty="0"/>
              <a:t>skal komme med en anbefaling om veien videre til styringsgruppen før sommeren»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178585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27</a:t>
            </a:r>
            <a:r>
              <a:rPr lang="nb-NO" dirty="0" smtClean="0"/>
              <a:t>. </a:t>
            </a:r>
            <a:r>
              <a:rPr lang="nb-NO" dirty="0" smtClean="0"/>
              <a:t>april 2011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err="1" smtClean="0"/>
              <a:t>Bedre</a:t>
            </a:r>
            <a:r>
              <a:rPr lang="en-US" dirty="0" smtClean="0"/>
              <a:t> </a:t>
            </a:r>
            <a:r>
              <a:rPr lang="en-US" dirty="0" err="1" smtClean="0"/>
              <a:t>forskerstøtte</a:t>
            </a:r>
            <a:endParaRPr lang="en-US" dirty="0" smtClean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C9154AF-34CB-0D43-8992-830B50E81888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Status forskerportal</a:t>
            </a: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400" dirty="0" smtClean="0"/>
              <a:t>Mandatet må godkjennes</a:t>
            </a:r>
          </a:p>
          <a:p>
            <a:pPr eaLnBrk="1" hangingPunct="1"/>
            <a:r>
              <a:rPr lang="nb-NO" sz="2400" dirty="0" smtClean="0"/>
              <a:t>Prosjektet presentert for SKAIT</a:t>
            </a:r>
            <a:r>
              <a:rPr lang="nb-NO" dirty="0" smtClean="0"/>
              <a:t> (</a:t>
            </a:r>
            <a:r>
              <a:rPr lang="nb-NO" sz="1600" dirty="0" smtClean="0"/>
              <a:t>Strategisk Koordineringsutvalg for Administrativ IT</a:t>
            </a:r>
            <a:r>
              <a:rPr lang="nb-NO" dirty="0" smtClean="0"/>
              <a:t>)</a:t>
            </a:r>
            <a:endParaRPr lang="nb-NO" dirty="0" smtClean="0"/>
          </a:p>
          <a:p>
            <a:pPr eaLnBrk="1" hangingPunct="1"/>
            <a:r>
              <a:rPr lang="nb-NO" sz="2400" dirty="0" smtClean="0"/>
              <a:t>Prosjektgruppen i arbeid</a:t>
            </a:r>
          </a:p>
          <a:p>
            <a:pPr lvl="1"/>
            <a:r>
              <a:rPr lang="nb-NO" sz="2000" dirty="0" smtClean="0"/>
              <a:t>Kategorisering av behovene startet</a:t>
            </a:r>
          </a:p>
          <a:p>
            <a:pPr lvl="1"/>
            <a:r>
              <a:rPr lang="nb-NO" sz="2000" dirty="0" smtClean="0"/>
              <a:t>Screening av kommersielt marked startet</a:t>
            </a:r>
          </a:p>
          <a:p>
            <a:pPr lvl="2"/>
            <a:r>
              <a:rPr lang="nb-NO" sz="1800" dirty="0" smtClean="0"/>
              <a:t>SINTEF, PURE (Ålborg </a:t>
            </a:r>
            <a:r>
              <a:rPr lang="nb-NO" sz="1800" dirty="0" err="1" smtClean="0"/>
              <a:t>m.fl</a:t>
            </a:r>
            <a:r>
              <a:rPr lang="nb-NO" sz="1800" dirty="0" smtClean="0"/>
              <a:t>), </a:t>
            </a:r>
            <a:r>
              <a:rPr lang="nb-NO" sz="1800" dirty="0" err="1" smtClean="0"/>
              <a:t>Converis</a:t>
            </a:r>
            <a:r>
              <a:rPr lang="nb-NO" sz="1800" dirty="0" smtClean="0"/>
              <a:t> (Brighton </a:t>
            </a:r>
            <a:r>
              <a:rPr lang="nb-NO" sz="1800" dirty="0" err="1" smtClean="0"/>
              <a:t>m.fl</a:t>
            </a:r>
            <a:r>
              <a:rPr lang="nb-NO" sz="1800" dirty="0" smtClean="0"/>
              <a:t>)</a:t>
            </a:r>
          </a:p>
          <a:p>
            <a:pPr lvl="2"/>
            <a:r>
              <a:rPr lang="nb-NO" sz="1800" dirty="0" smtClean="0"/>
              <a:t>AURA (Chicago), Amsterdam, Edinburgh</a:t>
            </a:r>
          </a:p>
          <a:p>
            <a:pPr lvl="1"/>
            <a:r>
              <a:rPr lang="nb-NO" sz="2000" dirty="0" smtClean="0"/>
              <a:t>Dialog med USIT om samarbeid/pilot</a:t>
            </a:r>
          </a:p>
          <a:p>
            <a:pPr lvl="2"/>
            <a:r>
              <a:rPr lang="nb-NO" sz="1800" dirty="0" smtClean="0"/>
              <a:t>Hva kan løses innenfor dagens verktøy?</a:t>
            </a:r>
          </a:p>
          <a:p>
            <a:pPr lvl="2"/>
            <a:endParaRPr lang="nb-NO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io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uio-10</Template>
  <TotalTime>24</TotalTime>
  <Words>188</Words>
  <Application>Microsoft Office PowerPoint</Application>
  <PresentationFormat>Skjermfremvisning (4:3)</PresentationFormat>
  <Paragraphs>26</Paragraphs>
  <Slides>3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4" baseType="lpstr">
      <vt:lpstr>uio-10</vt:lpstr>
      <vt:lpstr>Prosjekt: Bedre forskerstøtte  Styringsgruppemøte 27.04.2015 </vt:lpstr>
      <vt:lpstr>Prosjektgruppens mandat</vt:lpstr>
      <vt:lpstr>Status forskerportal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Prosjekt: Bedre forskerstøtte  Styringsgruppemøte 27.04.2015</dc:title>
  <dc:creator>Jan Thorsen</dc:creator>
  <cp:lastModifiedBy>Jan Thorsen</cp:lastModifiedBy>
  <cp:revision>3</cp:revision>
  <dcterms:created xsi:type="dcterms:W3CDTF">2015-04-27T10:56:47Z</dcterms:created>
  <dcterms:modified xsi:type="dcterms:W3CDTF">2015-04-27T11:21:40Z</dcterms:modified>
</cp:coreProperties>
</file>