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1"/>
  </p:notesMasterIdLst>
  <p:handoutMasterIdLst>
    <p:handoutMasterId r:id="rId12"/>
  </p:handoutMasterIdLst>
  <p:sldIdLst>
    <p:sldId id="256" r:id="rId5"/>
    <p:sldId id="262" r:id="rId6"/>
    <p:sldId id="257" r:id="rId7"/>
    <p:sldId id="259" r:id="rId8"/>
    <p:sldId id="260" r:id="rId9"/>
    <p:sldId id="261" r:id="rId10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gs" Target="tags/tag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ode Torp Christensen" userId="e873ffca-8d5e-43b4-94ec-3f15bb9272c1" providerId="ADAL" clId="{223E853D-9358-4C99-A2A1-6C66C8904D94}"/>
    <pc:docChg chg="addSld">
      <pc:chgData name="Frode Torp Christensen" userId="e873ffca-8d5e-43b4-94ec-3f15bb9272c1" providerId="ADAL" clId="{223E853D-9358-4C99-A2A1-6C66C8904D94}" dt="2023-04-18T08:58:37.094" v="0" actId="680"/>
      <pc:docMkLst>
        <pc:docMk/>
      </pc:docMkLst>
      <pc:sldChg chg="new">
        <pc:chgData name="Frode Torp Christensen" userId="e873ffca-8d5e-43b4-94ec-3f15bb9272c1" providerId="ADAL" clId="{223E853D-9358-4C99-A2A1-6C66C8904D94}" dt="2023-04-18T08:58:37.094" v="0" actId="680"/>
        <pc:sldMkLst>
          <pc:docMk/>
          <pc:sldMk cId="3686143542" sldId="26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572982-B264-4346-88D5-3A0D36BEC6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FC035A-B7EF-4DBC-BF4D-70F84ECD904F}">
      <dgm:prSet/>
      <dgm:spPr/>
      <dgm:t>
        <a:bodyPr/>
        <a:lstStyle/>
        <a:p>
          <a:pPr rtl="0"/>
          <a:r>
            <a:rPr lang="nb-NO" b="0" i="0" dirty="0"/>
            <a:t>Rettshistorie har hatt «ekte» hjemmeeksamen siden i alle fall 2016</a:t>
          </a:r>
          <a:endParaRPr lang="nb-NO" dirty="0"/>
        </a:p>
      </dgm:t>
    </dgm:pt>
    <dgm:pt modelId="{07C633D6-2B6A-4228-84B1-56B706683C24}" type="parTrans" cxnId="{75572AAB-BEF9-45A1-AB79-D7EFD7B3E9F4}">
      <dgm:prSet/>
      <dgm:spPr/>
      <dgm:t>
        <a:bodyPr/>
        <a:lstStyle/>
        <a:p>
          <a:endParaRPr lang="en-US"/>
        </a:p>
      </dgm:t>
    </dgm:pt>
    <dgm:pt modelId="{F617100B-E6B1-4BC8-A2F4-2F01ED6E03B0}" type="sibTrans" cxnId="{75572AAB-BEF9-45A1-AB79-D7EFD7B3E9F4}">
      <dgm:prSet/>
      <dgm:spPr/>
      <dgm:t>
        <a:bodyPr/>
        <a:lstStyle/>
        <a:p>
          <a:endParaRPr lang="en-US"/>
        </a:p>
      </dgm:t>
    </dgm:pt>
    <dgm:pt modelId="{F0066700-CE8E-4939-92D5-323BC3F3A51F}">
      <dgm:prSet/>
      <dgm:spPr/>
      <dgm:t>
        <a:bodyPr/>
        <a:lstStyle/>
        <a:p>
          <a:pPr rtl="0"/>
          <a:r>
            <a:rPr lang="nb-NO" b="0" i="0" dirty="0"/>
            <a:t>Hjemmeeksamen i rettshistorie ved Det juridiske fakultet:</a:t>
          </a:r>
          <a:endParaRPr lang="nb-NO" dirty="0"/>
        </a:p>
      </dgm:t>
    </dgm:pt>
    <dgm:pt modelId="{7708D8C3-9269-4757-B4F3-B7C9D33C84F0}" type="parTrans" cxnId="{59286EE0-C7D3-45D3-B046-44DE687123EB}">
      <dgm:prSet/>
      <dgm:spPr/>
      <dgm:t>
        <a:bodyPr/>
        <a:lstStyle/>
        <a:p>
          <a:endParaRPr lang="en-US"/>
        </a:p>
      </dgm:t>
    </dgm:pt>
    <dgm:pt modelId="{12D56724-B0A1-4041-BB51-93C41A2B0C13}" type="sibTrans" cxnId="{59286EE0-C7D3-45D3-B046-44DE687123EB}">
      <dgm:prSet/>
      <dgm:spPr/>
      <dgm:t>
        <a:bodyPr/>
        <a:lstStyle/>
        <a:p>
          <a:endParaRPr lang="en-US"/>
        </a:p>
      </dgm:t>
    </dgm:pt>
    <dgm:pt modelId="{B7823A5F-85A9-4E2C-82AF-6DF904D132CB}">
      <dgm:prSet/>
      <dgm:spPr/>
      <dgm:t>
        <a:bodyPr/>
        <a:lstStyle/>
        <a:p>
          <a:pPr rtl="0"/>
          <a:r>
            <a:rPr lang="nb-NO"/>
            <a:t>Alle hjelpemidler tilgjengelige og lovlige</a:t>
          </a:r>
        </a:p>
      </dgm:t>
    </dgm:pt>
    <dgm:pt modelId="{168541B4-B208-4141-B726-350E11C7E194}" type="parTrans" cxnId="{58113D36-815F-4915-9A2A-2FC29B0F884A}">
      <dgm:prSet/>
      <dgm:spPr/>
      <dgm:t>
        <a:bodyPr/>
        <a:lstStyle/>
        <a:p>
          <a:endParaRPr lang="en-US"/>
        </a:p>
      </dgm:t>
    </dgm:pt>
    <dgm:pt modelId="{3711B1EA-3C80-4E8D-BAAD-0696DAB2FBDD}" type="sibTrans" cxnId="{58113D36-815F-4915-9A2A-2FC29B0F884A}">
      <dgm:prSet/>
      <dgm:spPr/>
      <dgm:t>
        <a:bodyPr/>
        <a:lstStyle/>
        <a:p>
          <a:endParaRPr lang="en-US"/>
        </a:p>
      </dgm:t>
    </dgm:pt>
    <dgm:pt modelId="{5384FCAF-6DD2-46FE-8419-57DD75D12E63}">
      <dgm:prSet/>
      <dgm:spPr/>
      <dgm:t>
        <a:bodyPr/>
        <a:lstStyle/>
        <a:p>
          <a:pPr rtl="0"/>
          <a:r>
            <a:rPr lang="nb-NO" dirty="0"/>
            <a:t>Går over flere dager</a:t>
          </a:r>
        </a:p>
      </dgm:t>
    </dgm:pt>
    <dgm:pt modelId="{5C40B129-7BC1-4D03-92BA-BAEDF4467BD2}" type="parTrans" cxnId="{E0941D8B-58A8-40A2-A49D-9882C270B49B}">
      <dgm:prSet/>
      <dgm:spPr/>
      <dgm:t>
        <a:bodyPr/>
        <a:lstStyle/>
        <a:p>
          <a:endParaRPr lang="en-US"/>
        </a:p>
      </dgm:t>
    </dgm:pt>
    <dgm:pt modelId="{8A52EBE6-D418-42BB-8817-F19DDAB1A295}" type="sibTrans" cxnId="{E0941D8B-58A8-40A2-A49D-9882C270B49B}">
      <dgm:prSet/>
      <dgm:spPr/>
      <dgm:t>
        <a:bodyPr/>
        <a:lstStyle/>
        <a:p>
          <a:endParaRPr lang="en-US"/>
        </a:p>
      </dgm:t>
    </dgm:pt>
    <dgm:pt modelId="{3452FFAB-F647-498E-B3FE-0B6F6D035110}">
      <dgm:prSet/>
      <dgm:spPr/>
      <dgm:t>
        <a:bodyPr/>
        <a:lstStyle/>
        <a:p>
          <a:pPr rtl="0"/>
          <a:r>
            <a:rPr lang="nb-NO" dirty="0"/>
            <a:t>Studentene oppfordres til å kollokvere</a:t>
          </a:r>
        </a:p>
      </dgm:t>
    </dgm:pt>
    <dgm:pt modelId="{E5723C11-A99E-49E3-B87B-8A59640AE41C}" type="parTrans" cxnId="{60472B5D-1BB0-4BB8-BA2B-B73A80475F0E}">
      <dgm:prSet/>
      <dgm:spPr/>
      <dgm:t>
        <a:bodyPr/>
        <a:lstStyle/>
        <a:p>
          <a:endParaRPr lang="en-US"/>
        </a:p>
      </dgm:t>
    </dgm:pt>
    <dgm:pt modelId="{66FF904A-D5D0-4455-9E0C-D896B934DE11}" type="sibTrans" cxnId="{60472B5D-1BB0-4BB8-BA2B-B73A80475F0E}">
      <dgm:prSet/>
      <dgm:spPr/>
      <dgm:t>
        <a:bodyPr/>
        <a:lstStyle/>
        <a:p>
          <a:endParaRPr lang="en-US"/>
        </a:p>
      </dgm:t>
    </dgm:pt>
    <dgm:pt modelId="{4E160674-CADD-4506-AA2C-13A3022A78CF}">
      <dgm:prSet/>
      <dgm:spPr/>
      <dgm:t>
        <a:bodyPr/>
        <a:lstStyle/>
        <a:p>
          <a:pPr rtl="0"/>
          <a:r>
            <a:rPr lang="nb-NO" dirty="0"/>
            <a:t>Alle studentene leverer selvstendig besvarelse</a:t>
          </a:r>
        </a:p>
      </dgm:t>
    </dgm:pt>
    <dgm:pt modelId="{74CFB7CF-EFB3-451C-ADC2-23C9F86F42BD}" type="parTrans" cxnId="{3DEAEE94-7EC1-4F45-B335-1F6198A3C2B8}">
      <dgm:prSet/>
      <dgm:spPr/>
      <dgm:t>
        <a:bodyPr/>
        <a:lstStyle/>
        <a:p>
          <a:endParaRPr lang="en-US"/>
        </a:p>
      </dgm:t>
    </dgm:pt>
    <dgm:pt modelId="{95A6EB14-0C84-4A3C-A4E3-0F05A1CDE1C4}" type="sibTrans" cxnId="{3DEAEE94-7EC1-4F45-B335-1F6198A3C2B8}">
      <dgm:prSet/>
      <dgm:spPr/>
      <dgm:t>
        <a:bodyPr/>
        <a:lstStyle/>
        <a:p>
          <a:endParaRPr lang="en-US"/>
        </a:p>
      </dgm:t>
    </dgm:pt>
    <dgm:pt modelId="{63AF8D19-7FD4-4743-9186-177FDAB537BA}">
      <dgm:prSet/>
      <dgm:spPr/>
      <dgm:t>
        <a:bodyPr/>
        <a:lstStyle/>
        <a:p>
          <a:pPr rtl="0"/>
          <a:r>
            <a:rPr lang="nb-NO" b="0" i="0" dirty="0"/>
            <a:t>Alltid vært utfordringer knyttet til vurdering og bruk av hjelpemidler</a:t>
          </a:r>
          <a:endParaRPr lang="nb-NO" dirty="0"/>
        </a:p>
      </dgm:t>
    </dgm:pt>
    <dgm:pt modelId="{F0BBB2F3-12B1-49DF-A064-81CFDAD13D1F}" type="parTrans" cxnId="{389B0357-B3A8-46F7-879B-EDF040D6032E}">
      <dgm:prSet/>
      <dgm:spPr/>
      <dgm:t>
        <a:bodyPr/>
        <a:lstStyle/>
        <a:p>
          <a:endParaRPr lang="en-US"/>
        </a:p>
      </dgm:t>
    </dgm:pt>
    <dgm:pt modelId="{C50A9B4F-8D9D-4D17-97EE-0D6F08B40368}" type="sibTrans" cxnId="{389B0357-B3A8-46F7-879B-EDF040D6032E}">
      <dgm:prSet/>
      <dgm:spPr/>
      <dgm:t>
        <a:bodyPr/>
        <a:lstStyle/>
        <a:p>
          <a:endParaRPr lang="en-US"/>
        </a:p>
      </dgm:t>
    </dgm:pt>
    <dgm:pt modelId="{451FBEE4-B4A2-4318-B5FE-D4BB6C1C00A2}">
      <dgm:prSet/>
      <dgm:spPr/>
      <dgm:t>
        <a:bodyPr/>
        <a:lstStyle/>
        <a:p>
          <a:pPr rtl="0"/>
          <a:r>
            <a:rPr lang="nb-NO" dirty="0"/>
            <a:t>Ren juks har alltid vært en mulighet (hjelp/plagiat/omskrivingsprogrammer)</a:t>
          </a:r>
        </a:p>
      </dgm:t>
    </dgm:pt>
    <dgm:pt modelId="{610F68F1-35B8-4CB6-9144-52D985BE04A7}" type="parTrans" cxnId="{9055B1EE-EA7C-460D-BC15-49C2FA125A38}">
      <dgm:prSet/>
      <dgm:spPr/>
      <dgm:t>
        <a:bodyPr/>
        <a:lstStyle/>
        <a:p>
          <a:endParaRPr lang="en-US"/>
        </a:p>
      </dgm:t>
    </dgm:pt>
    <dgm:pt modelId="{8DFD6BD7-F682-478C-996D-488D20287EA0}" type="sibTrans" cxnId="{9055B1EE-EA7C-460D-BC15-49C2FA125A38}">
      <dgm:prSet/>
      <dgm:spPr/>
      <dgm:t>
        <a:bodyPr/>
        <a:lstStyle/>
        <a:p>
          <a:endParaRPr lang="en-US"/>
        </a:p>
      </dgm:t>
    </dgm:pt>
    <dgm:pt modelId="{EA2CCB19-B384-4D3F-8E3E-07B9804A579A}">
      <dgm:prSet/>
      <dgm:spPr/>
      <dgm:t>
        <a:bodyPr/>
        <a:lstStyle/>
        <a:p>
          <a:pPr rtl="0"/>
          <a:r>
            <a:rPr lang="nb-NO" dirty="0"/>
            <a:t>Hvordan honorere oppgaver som (hovedsakelig) gjengir riktig kunnskap fra pensum og/eller andre kilder?</a:t>
          </a:r>
        </a:p>
      </dgm:t>
    </dgm:pt>
    <dgm:pt modelId="{4870AD6D-BD0E-4FB3-A06F-533329C6A384}" type="parTrans" cxnId="{8BCB3797-8AA3-4146-B324-BA16435632E5}">
      <dgm:prSet/>
      <dgm:spPr/>
      <dgm:t>
        <a:bodyPr/>
        <a:lstStyle/>
        <a:p>
          <a:endParaRPr lang="en-US"/>
        </a:p>
      </dgm:t>
    </dgm:pt>
    <dgm:pt modelId="{70864401-6337-42FC-89D2-F30ACAC7E6A2}" type="sibTrans" cxnId="{8BCB3797-8AA3-4146-B324-BA16435632E5}">
      <dgm:prSet/>
      <dgm:spPr/>
      <dgm:t>
        <a:bodyPr/>
        <a:lstStyle/>
        <a:p>
          <a:endParaRPr lang="en-US"/>
        </a:p>
      </dgm:t>
    </dgm:pt>
    <dgm:pt modelId="{9117410D-F532-43F9-BC87-95DAC0158D95}" type="pres">
      <dgm:prSet presAssocID="{E5572982-B264-4346-88D5-3A0D36BEC6C6}" presName="linear" presStyleCnt="0">
        <dgm:presLayoutVars>
          <dgm:animLvl val="lvl"/>
          <dgm:resizeHandles val="exact"/>
        </dgm:presLayoutVars>
      </dgm:prSet>
      <dgm:spPr/>
    </dgm:pt>
    <dgm:pt modelId="{E4B8CD45-7BDB-4ADD-ADE7-B8C5C41BB6AD}" type="pres">
      <dgm:prSet presAssocID="{A7FC035A-B7EF-4DBC-BF4D-70F84ECD904F}" presName="parentText" presStyleLbl="node1" presStyleIdx="0" presStyleCnt="3" custLinFactNeighborY="-21327">
        <dgm:presLayoutVars>
          <dgm:chMax val="0"/>
          <dgm:bulletEnabled val="1"/>
        </dgm:presLayoutVars>
      </dgm:prSet>
      <dgm:spPr/>
    </dgm:pt>
    <dgm:pt modelId="{EB45E3B2-23F2-44BF-81E1-CADEA9AFF040}" type="pres">
      <dgm:prSet presAssocID="{F617100B-E6B1-4BC8-A2F4-2F01ED6E03B0}" presName="spacer" presStyleCnt="0"/>
      <dgm:spPr/>
    </dgm:pt>
    <dgm:pt modelId="{B003B6B6-D99F-427B-BF4C-502CE75D52A0}" type="pres">
      <dgm:prSet presAssocID="{F0066700-CE8E-4939-92D5-323BC3F3A51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FE78BD7-48A1-4900-8866-1E1B4F0EB4B0}" type="pres">
      <dgm:prSet presAssocID="{F0066700-CE8E-4939-92D5-323BC3F3A51F}" presName="childText" presStyleLbl="revTx" presStyleIdx="0" presStyleCnt="2">
        <dgm:presLayoutVars>
          <dgm:bulletEnabled val="1"/>
        </dgm:presLayoutVars>
      </dgm:prSet>
      <dgm:spPr/>
    </dgm:pt>
    <dgm:pt modelId="{08F4D1B8-E7CE-48C3-934D-FC0D4D32925E}" type="pres">
      <dgm:prSet presAssocID="{63AF8D19-7FD4-4743-9186-177FDAB537B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1D687D3-550D-4AB7-BA54-8453ABF4042C}" type="pres">
      <dgm:prSet presAssocID="{63AF8D19-7FD4-4743-9186-177FDAB537BA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18081E02-BD2F-458E-93A5-FA0DAE027ED0}" type="presOf" srcId="{E5572982-B264-4346-88D5-3A0D36BEC6C6}" destId="{9117410D-F532-43F9-BC87-95DAC0158D95}" srcOrd="0" destOrd="0" presId="urn:microsoft.com/office/officeart/2005/8/layout/vList2"/>
    <dgm:cxn modelId="{1A66AB03-C0D3-4207-80F1-7469B05AA3AA}" type="presOf" srcId="{F0066700-CE8E-4939-92D5-323BC3F3A51F}" destId="{B003B6B6-D99F-427B-BF4C-502CE75D52A0}" srcOrd="0" destOrd="0" presId="urn:microsoft.com/office/officeart/2005/8/layout/vList2"/>
    <dgm:cxn modelId="{0503C708-BAEC-44BB-829D-737600E7C8EB}" type="presOf" srcId="{A7FC035A-B7EF-4DBC-BF4D-70F84ECD904F}" destId="{E4B8CD45-7BDB-4ADD-ADE7-B8C5C41BB6AD}" srcOrd="0" destOrd="0" presId="urn:microsoft.com/office/officeart/2005/8/layout/vList2"/>
    <dgm:cxn modelId="{11EC8C16-E04B-473E-86AD-AFA10E95E86E}" type="presOf" srcId="{4E160674-CADD-4506-AA2C-13A3022A78CF}" destId="{BFE78BD7-48A1-4900-8866-1E1B4F0EB4B0}" srcOrd="0" destOrd="3" presId="urn:microsoft.com/office/officeart/2005/8/layout/vList2"/>
    <dgm:cxn modelId="{7BC1271F-19BE-4D1B-80C9-32C310D1818B}" type="presOf" srcId="{451FBEE4-B4A2-4318-B5FE-D4BB6C1C00A2}" destId="{81D687D3-550D-4AB7-BA54-8453ABF4042C}" srcOrd="0" destOrd="0" presId="urn:microsoft.com/office/officeart/2005/8/layout/vList2"/>
    <dgm:cxn modelId="{1766822D-BADB-4EA4-A90A-565F0CF996C0}" type="presOf" srcId="{EA2CCB19-B384-4D3F-8E3E-07B9804A579A}" destId="{81D687D3-550D-4AB7-BA54-8453ABF4042C}" srcOrd="0" destOrd="1" presId="urn:microsoft.com/office/officeart/2005/8/layout/vList2"/>
    <dgm:cxn modelId="{58113D36-815F-4915-9A2A-2FC29B0F884A}" srcId="{F0066700-CE8E-4939-92D5-323BC3F3A51F}" destId="{B7823A5F-85A9-4E2C-82AF-6DF904D132CB}" srcOrd="0" destOrd="0" parTransId="{168541B4-B208-4141-B726-350E11C7E194}" sibTransId="{3711B1EA-3C80-4E8D-BAAD-0696DAB2FBDD}"/>
    <dgm:cxn modelId="{60472B5D-1BB0-4BB8-BA2B-B73A80475F0E}" srcId="{F0066700-CE8E-4939-92D5-323BC3F3A51F}" destId="{3452FFAB-F647-498E-B3FE-0B6F6D035110}" srcOrd="2" destOrd="0" parTransId="{E5723C11-A99E-49E3-B87B-8A59640AE41C}" sibTransId="{66FF904A-D5D0-4455-9E0C-D896B934DE11}"/>
    <dgm:cxn modelId="{A128EB72-A76E-450A-9ED3-E87D186C590F}" type="presOf" srcId="{B7823A5F-85A9-4E2C-82AF-6DF904D132CB}" destId="{BFE78BD7-48A1-4900-8866-1E1B4F0EB4B0}" srcOrd="0" destOrd="0" presId="urn:microsoft.com/office/officeart/2005/8/layout/vList2"/>
    <dgm:cxn modelId="{389B0357-B3A8-46F7-879B-EDF040D6032E}" srcId="{E5572982-B264-4346-88D5-3A0D36BEC6C6}" destId="{63AF8D19-7FD4-4743-9186-177FDAB537BA}" srcOrd="2" destOrd="0" parTransId="{F0BBB2F3-12B1-49DF-A064-81CFDAD13D1F}" sibTransId="{C50A9B4F-8D9D-4D17-97EE-0D6F08B40368}"/>
    <dgm:cxn modelId="{A32CD47F-6E31-43A4-A26B-646EF63AA631}" type="presOf" srcId="{63AF8D19-7FD4-4743-9186-177FDAB537BA}" destId="{08F4D1B8-E7CE-48C3-934D-FC0D4D32925E}" srcOrd="0" destOrd="0" presId="urn:microsoft.com/office/officeart/2005/8/layout/vList2"/>
    <dgm:cxn modelId="{E0941D8B-58A8-40A2-A49D-9882C270B49B}" srcId="{F0066700-CE8E-4939-92D5-323BC3F3A51F}" destId="{5384FCAF-6DD2-46FE-8419-57DD75D12E63}" srcOrd="1" destOrd="0" parTransId="{5C40B129-7BC1-4D03-92BA-BAEDF4467BD2}" sibTransId="{8A52EBE6-D418-42BB-8817-F19DDAB1A295}"/>
    <dgm:cxn modelId="{3DEAEE94-7EC1-4F45-B335-1F6198A3C2B8}" srcId="{F0066700-CE8E-4939-92D5-323BC3F3A51F}" destId="{4E160674-CADD-4506-AA2C-13A3022A78CF}" srcOrd="3" destOrd="0" parTransId="{74CFB7CF-EFB3-451C-ADC2-23C9F86F42BD}" sibTransId="{95A6EB14-0C84-4A3C-A4E3-0F05A1CDE1C4}"/>
    <dgm:cxn modelId="{8BCB3797-8AA3-4146-B324-BA16435632E5}" srcId="{63AF8D19-7FD4-4743-9186-177FDAB537BA}" destId="{EA2CCB19-B384-4D3F-8E3E-07B9804A579A}" srcOrd="1" destOrd="0" parTransId="{4870AD6D-BD0E-4FB3-A06F-533329C6A384}" sibTransId="{70864401-6337-42FC-89D2-F30ACAC7E6A2}"/>
    <dgm:cxn modelId="{75572AAB-BEF9-45A1-AB79-D7EFD7B3E9F4}" srcId="{E5572982-B264-4346-88D5-3A0D36BEC6C6}" destId="{A7FC035A-B7EF-4DBC-BF4D-70F84ECD904F}" srcOrd="0" destOrd="0" parTransId="{07C633D6-2B6A-4228-84B1-56B706683C24}" sibTransId="{F617100B-E6B1-4BC8-A2F4-2F01ED6E03B0}"/>
    <dgm:cxn modelId="{8176ABAD-F3DD-4FB9-945A-FDC1BEF6D8B6}" type="presOf" srcId="{5384FCAF-6DD2-46FE-8419-57DD75D12E63}" destId="{BFE78BD7-48A1-4900-8866-1E1B4F0EB4B0}" srcOrd="0" destOrd="1" presId="urn:microsoft.com/office/officeart/2005/8/layout/vList2"/>
    <dgm:cxn modelId="{89BED0B9-5871-4316-8245-363340C07EC1}" type="presOf" srcId="{3452FFAB-F647-498E-B3FE-0B6F6D035110}" destId="{BFE78BD7-48A1-4900-8866-1E1B4F0EB4B0}" srcOrd="0" destOrd="2" presId="urn:microsoft.com/office/officeart/2005/8/layout/vList2"/>
    <dgm:cxn modelId="{59286EE0-C7D3-45D3-B046-44DE687123EB}" srcId="{E5572982-B264-4346-88D5-3A0D36BEC6C6}" destId="{F0066700-CE8E-4939-92D5-323BC3F3A51F}" srcOrd="1" destOrd="0" parTransId="{7708D8C3-9269-4757-B4F3-B7C9D33C84F0}" sibTransId="{12D56724-B0A1-4041-BB51-93C41A2B0C13}"/>
    <dgm:cxn modelId="{9055B1EE-EA7C-460D-BC15-49C2FA125A38}" srcId="{63AF8D19-7FD4-4743-9186-177FDAB537BA}" destId="{451FBEE4-B4A2-4318-B5FE-D4BB6C1C00A2}" srcOrd="0" destOrd="0" parTransId="{610F68F1-35B8-4CB6-9144-52D985BE04A7}" sibTransId="{8DFD6BD7-F682-478C-996D-488D20287EA0}"/>
    <dgm:cxn modelId="{E1AE941B-F3FF-4860-8BDC-F565B41CDF2A}" type="presParOf" srcId="{9117410D-F532-43F9-BC87-95DAC0158D95}" destId="{E4B8CD45-7BDB-4ADD-ADE7-B8C5C41BB6AD}" srcOrd="0" destOrd="0" presId="urn:microsoft.com/office/officeart/2005/8/layout/vList2"/>
    <dgm:cxn modelId="{F16BFE04-156D-4F6E-A3FC-16A08E182D3B}" type="presParOf" srcId="{9117410D-F532-43F9-BC87-95DAC0158D95}" destId="{EB45E3B2-23F2-44BF-81E1-CADEA9AFF040}" srcOrd="1" destOrd="0" presId="urn:microsoft.com/office/officeart/2005/8/layout/vList2"/>
    <dgm:cxn modelId="{663B7A08-6662-4425-BD9A-A2D53887E657}" type="presParOf" srcId="{9117410D-F532-43F9-BC87-95DAC0158D95}" destId="{B003B6B6-D99F-427B-BF4C-502CE75D52A0}" srcOrd="2" destOrd="0" presId="urn:microsoft.com/office/officeart/2005/8/layout/vList2"/>
    <dgm:cxn modelId="{3383CB0F-D8FC-473F-AB48-6F7FD80CE99F}" type="presParOf" srcId="{9117410D-F532-43F9-BC87-95DAC0158D95}" destId="{BFE78BD7-48A1-4900-8866-1E1B4F0EB4B0}" srcOrd="3" destOrd="0" presId="urn:microsoft.com/office/officeart/2005/8/layout/vList2"/>
    <dgm:cxn modelId="{CB013FE6-D85D-40E0-9FEA-A3D3EEFDA84F}" type="presParOf" srcId="{9117410D-F532-43F9-BC87-95DAC0158D95}" destId="{08F4D1B8-E7CE-48C3-934D-FC0D4D32925E}" srcOrd="4" destOrd="0" presId="urn:microsoft.com/office/officeart/2005/8/layout/vList2"/>
    <dgm:cxn modelId="{98B38529-A2A0-4275-AE72-777460263F39}" type="presParOf" srcId="{9117410D-F532-43F9-BC87-95DAC0158D95}" destId="{81D687D3-550D-4AB7-BA54-8453ABF4042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760C1A-B0BB-48DC-B151-201D9F6DE0C5}" type="doc">
      <dgm:prSet loTypeId="urn:microsoft.com/office/officeart/2005/8/layout/hList3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6760E5CC-AE39-4D04-91CA-B7D2729B06FA}">
      <dgm:prSet custT="1"/>
      <dgm:spPr/>
      <dgm:t>
        <a:bodyPr/>
        <a:lstStyle/>
        <a:p>
          <a:pPr rtl="0"/>
          <a:r>
            <a:rPr lang="nb-NO" sz="4000" b="0" i="0" dirty="0"/>
            <a:t>Utfordringene er tilnærmet like, men mer omfattende med </a:t>
          </a:r>
          <a:r>
            <a:rPr lang="nb-NO" sz="4000" b="0" i="0" dirty="0" err="1"/>
            <a:t>ChatGPT</a:t>
          </a:r>
          <a:r>
            <a:rPr lang="nb-NO" sz="4000" b="0" i="0" dirty="0"/>
            <a:t>:</a:t>
          </a:r>
          <a:endParaRPr lang="nb-NO" sz="4000" dirty="0"/>
        </a:p>
      </dgm:t>
    </dgm:pt>
    <dgm:pt modelId="{F587DAD2-E12D-4931-A0CC-0D891EDE3DDD}" type="parTrans" cxnId="{0937DCD9-770F-41C5-8EA6-64D155291BBB}">
      <dgm:prSet/>
      <dgm:spPr/>
      <dgm:t>
        <a:bodyPr/>
        <a:lstStyle/>
        <a:p>
          <a:endParaRPr lang="en-US" sz="1400"/>
        </a:p>
      </dgm:t>
    </dgm:pt>
    <dgm:pt modelId="{04C56FA3-7A78-4AB1-96B9-8977E06B959D}" type="sibTrans" cxnId="{0937DCD9-770F-41C5-8EA6-64D155291BBB}">
      <dgm:prSet/>
      <dgm:spPr/>
      <dgm:t>
        <a:bodyPr/>
        <a:lstStyle/>
        <a:p>
          <a:endParaRPr lang="en-US" sz="1400"/>
        </a:p>
      </dgm:t>
    </dgm:pt>
    <dgm:pt modelId="{557E14FB-6056-4C93-934C-C0568EBCFFE5}">
      <dgm:prSet custT="1"/>
      <dgm:spPr/>
      <dgm:t>
        <a:bodyPr/>
        <a:lstStyle/>
        <a:p>
          <a:pPr rtl="0"/>
          <a:r>
            <a:rPr lang="nb-NO" sz="2800" dirty="0" err="1"/>
            <a:t>ChatGPT</a:t>
          </a:r>
          <a:r>
            <a:rPr lang="nb-NO" sz="2800" dirty="0"/>
            <a:t> kan sies å være en digital «advokatforelder» som kan hjelpe, men:</a:t>
          </a:r>
        </a:p>
      </dgm:t>
    </dgm:pt>
    <dgm:pt modelId="{50651E33-9548-4D3B-85BB-E060B881F904}" type="parTrans" cxnId="{6B1C9972-1E9D-440F-ADD4-7B97A4423163}">
      <dgm:prSet/>
      <dgm:spPr/>
      <dgm:t>
        <a:bodyPr/>
        <a:lstStyle/>
        <a:p>
          <a:endParaRPr lang="en-US" sz="1400"/>
        </a:p>
      </dgm:t>
    </dgm:pt>
    <dgm:pt modelId="{37F6A934-1B8E-4458-9A5C-E963258173AE}" type="sibTrans" cxnId="{6B1C9972-1E9D-440F-ADD4-7B97A4423163}">
      <dgm:prSet/>
      <dgm:spPr/>
      <dgm:t>
        <a:bodyPr/>
        <a:lstStyle/>
        <a:p>
          <a:endParaRPr lang="en-US" sz="1400"/>
        </a:p>
      </dgm:t>
    </dgm:pt>
    <dgm:pt modelId="{EE37C110-1FE2-4DEF-BCAC-0DA9DB183731}">
      <dgm:prSet custT="1"/>
      <dgm:spPr/>
      <dgm:t>
        <a:bodyPr/>
        <a:lstStyle/>
        <a:p>
          <a:pPr rtl="0"/>
          <a:r>
            <a:rPr lang="nb-NO" sz="2000" dirty="0"/>
            <a:t>Nå har alle «advokatforeldre»</a:t>
          </a:r>
        </a:p>
      </dgm:t>
    </dgm:pt>
    <dgm:pt modelId="{07A857F3-0696-48E5-A609-CB54DF74CE42}" type="parTrans" cxnId="{51AD60B8-BA41-43D0-9C5A-68D0D4FF4AE2}">
      <dgm:prSet/>
      <dgm:spPr/>
      <dgm:t>
        <a:bodyPr/>
        <a:lstStyle/>
        <a:p>
          <a:endParaRPr lang="en-US" sz="1400"/>
        </a:p>
      </dgm:t>
    </dgm:pt>
    <dgm:pt modelId="{4B399683-486A-4C29-BEE1-D57FCA6B7766}" type="sibTrans" cxnId="{51AD60B8-BA41-43D0-9C5A-68D0D4FF4AE2}">
      <dgm:prSet/>
      <dgm:spPr/>
      <dgm:t>
        <a:bodyPr/>
        <a:lstStyle/>
        <a:p>
          <a:endParaRPr lang="en-US" sz="1400"/>
        </a:p>
      </dgm:t>
    </dgm:pt>
    <dgm:pt modelId="{1ACE26E2-019D-4D77-B5AD-36C814DAFB9D}">
      <dgm:prSet custT="1"/>
      <dgm:spPr/>
      <dgm:t>
        <a:bodyPr/>
        <a:lstStyle/>
        <a:p>
          <a:pPr rtl="0"/>
          <a:r>
            <a:rPr lang="nb-NO" sz="2000" dirty="0"/>
            <a:t>Den digitale «advokatforelderen» har ikke samvittighet</a:t>
          </a:r>
        </a:p>
      </dgm:t>
    </dgm:pt>
    <dgm:pt modelId="{81B168C2-FE4A-4F3F-AB25-557C6EA35008}" type="parTrans" cxnId="{66AE367F-FA69-4C07-B125-47D9E5A480E7}">
      <dgm:prSet/>
      <dgm:spPr/>
      <dgm:t>
        <a:bodyPr/>
        <a:lstStyle/>
        <a:p>
          <a:endParaRPr lang="en-US" sz="1400"/>
        </a:p>
      </dgm:t>
    </dgm:pt>
    <dgm:pt modelId="{C062F50D-AD10-4C9F-9E4E-7B1B23CC15F9}" type="sibTrans" cxnId="{66AE367F-FA69-4C07-B125-47D9E5A480E7}">
      <dgm:prSet/>
      <dgm:spPr/>
      <dgm:t>
        <a:bodyPr/>
        <a:lstStyle/>
        <a:p>
          <a:endParaRPr lang="en-US" sz="1400"/>
        </a:p>
      </dgm:t>
    </dgm:pt>
    <dgm:pt modelId="{B5B42C3D-CAF4-4F9D-9CF9-4D02AA3E7089}">
      <dgm:prSet custT="1"/>
      <dgm:spPr/>
      <dgm:t>
        <a:bodyPr/>
        <a:lstStyle/>
        <a:p>
          <a:pPr rtl="0"/>
          <a:r>
            <a:rPr lang="nb-NO" sz="2800"/>
            <a:t>ChatGPT kan sies å være et svært avansert omskrivingsprogram</a:t>
          </a:r>
        </a:p>
      </dgm:t>
    </dgm:pt>
    <dgm:pt modelId="{A1527F3B-0697-4216-B1AD-AC30BA4F1FE1}" type="parTrans" cxnId="{BB87E06D-2BAF-4E91-8B5E-A13F5249EEB9}">
      <dgm:prSet/>
      <dgm:spPr/>
      <dgm:t>
        <a:bodyPr/>
        <a:lstStyle/>
        <a:p>
          <a:endParaRPr lang="en-US" sz="1400"/>
        </a:p>
      </dgm:t>
    </dgm:pt>
    <dgm:pt modelId="{10B5C627-7712-4ACE-9AE7-EE8AF8B124D9}" type="sibTrans" cxnId="{BB87E06D-2BAF-4E91-8B5E-A13F5249EEB9}">
      <dgm:prSet/>
      <dgm:spPr/>
      <dgm:t>
        <a:bodyPr/>
        <a:lstStyle/>
        <a:p>
          <a:endParaRPr lang="en-US" sz="1400"/>
        </a:p>
      </dgm:t>
    </dgm:pt>
    <dgm:pt modelId="{17D7E161-BDF7-4C07-A6ED-C4C5A8FEF1D9}">
      <dgm:prSet custT="1"/>
      <dgm:spPr/>
      <dgm:t>
        <a:bodyPr/>
        <a:lstStyle/>
        <a:p>
          <a:pPr rtl="0"/>
          <a:r>
            <a:rPr lang="nb-NO" sz="2000" dirty="0"/>
            <a:t>Trenger ikke lenger å finne det relevante stoffet selv</a:t>
          </a:r>
        </a:p>
      </dgm:t>
    </dgm:pt>
    <dgm:pt modelId="{05EA83E9-8A4A-4D4A-8407-AA93A38AA4D1}" type="parTrans" cxnId="{0841B995-21B1-4EE2-BBBC-6CF30DF4F1F5}">
      <dgm:prSet/>
      <dgm:spPr/>
      <dgm:t>
        <a:bodyPr/>
        <a:lstStyle/>
        <a:p>
          <a:endParaRPr lang="en-US" sz="1400"/>
        </a:p>
      </dgm:t>
    </dgm:pt>
    <dgm:pt modelId="{D0AC0533-00C4-499A-A14B-4DE89C3C8103}" type="sibTrans" cxnId="{0841B995-21B1-4EE2-BBBC-6CF30DF4F1F5}">
      <dgm:prSet/>
      <dgm:spPr/>
      <dgm:t>
        <a:bodyPr/>
        <a:lstStyle/>
        <a:p>
          <a:endParaRPr lang="en-US" sz="1400"/>
        </a:p>
      </dgm:t>
    </dgm:pt>
    <dgm:pt modelId="{ECD54220-5E13-4A73-81C7-9F10D7E625CC}">
      <dgm:prSet custT="1"/>
      <dgm:spPr/>
      <dgm:t>
        <a:bodyPr/>
        <a:lstStyle/>
        <a:p>
          <a:pPr rtl="0"/>
          <a:r>
            <a:rPr lang="nb-NO" sz="2000" dirty="0"/>
            <a:t>Finnes programmer som setter inn fotnoter</a:t>
          </a:r>
        </a:p>
      </dgm:t>
    </dgm:pt>
    <dgm:pt modelId="{294D54CA-C381-4C26-8BB8-D258821E6BF8}" type="parTrans" cxnId="{628741FB-6E4F-4A39-8E66-909BCA08FE09}">
      <dgm:prSet/>
      <dgm:spPr/>
    </dgm:pt>
    <dgm:pt modelId="{A79E2B35-FE9B-4ED9-81B5-025F5B1A7C3D}" type="sibTrans" cxnId="{628741FB-6E4F-4A39-8E66-909BCA08FE09}">
      <dgm:prSet/>
      <dgm:spPr/>
    </dgm:pt>
    <dgm:pt modelId="{F51A0E04-12E8-4D25-8C8D-45AE46EF2A3D}">
      <dgm:prSet custT="1"/>
      <dgm:spPr/>
      <dgm:t>
        <a:bodyPr/>
        <a:lstStyle/>
        <a:p>
          <a:pPr rtl="0"/>
          <a:r>
            <a:rPr lang="nb-NO" sz="2000" dirty="0"/>
            <a:t>(Den digital «advokatforelderen» kan nok mer rettshistorie enn en vanlig advokat)</a:t>
          </a:r>
        </a:p>
      </dgm:t>
    </dgm:pt>
    <dgm:pt modelId="{E856F22B-DFA5-42AC-B6A3-B09FFC4B8184}" type="parTrans" cxnId="{F17FC740-368A-4155-95D6-96D5EC6C0D3A}">
      <dgm:prSet/>
      <dgm:spPr/>
    </dgm:pt>
    <dgm:pt modelId="{06E6CBE2-6516-47BB-9F1D-D6E684986DF7}" type="sibTrans" cxnId="{F17FC740-368A-4155-95D6-96D5EC6C0D3A}">
      <dgm:prSet/>
      <dgm:spPr/>
    </dgm:pt>
    <dgm:pt modelId="{07CFDC91-84E4-425C-8694-DB59E1C5F027}">
      <dgm:prSet custT="1"/>
      <dgm:spPr/>
      <dgm:t>
        <a:bodyPr/>
        <a:lstStyle/>
        <a:p>
          <a:pPr rtl="0"/>
          <a:r>
            <a:rPr lang="nb-NO" sz="2000" dirty="0"/>
            <a:t>Holder å stille spørsmål om temaet som skal besvares</a:t>
          </a:r>
        </a:p>
      </dgm:t>
    </dgm:pt>
    <dgm:pt modelId="{733153C0-BACC-417D-9D3E-D0224D6527EC}" type="parTrans" cxnId="{7EF8071B-8E27-44F5-B152-1946D9B56EAD}">
      <dgm:prSet/>
      <dgm:spPr/>
    </dgm:pt>
    <dgm:pt modelId="{98881AAA-C1F5-4A1F-802C-48C0B0CAC16E}" type="sibTrans" cxnId="{7EF8071B-8E27-44F5-B152-1946D9B56EAD}">
      <dgm:prSet/>
      <dgm:spPr/>
    </dgm:pt>
    <dgm:pt modelId="{9F4AFFC0-A465-4ABD-9C48-AB2EC2907F25}" type="pres">
      <dgm:prSet presAssocID="{29760C1A-B0BB-48DC-B151-201D9F6DE0C5}" presName="composite" presStyleCnt="0">
        <dgm:presLayoutVars>
          <dgm:chMax val="1"/>
          <dgm:dir/>
          <dgm:resizeHandles val="exact"/>
        </dgm:presLayoutVars>
      </dgm:prSet>
      <dgm:spPr/>
    </dgm:pt>
    <dgm:pt modelId="{F365BE80-B438-465C-AABB-2FD4B18C59C7}" type="pres">
      <dgm:prSet presAssocID="{6760E5CC-AE39-4D04-91CA-B7D2729B06FA}" presName="roof" presStyleLbl="dkBgShp" presStyleIdx="0" presStyleCnt="2"/>
      <dgm:spPr/>
    </dgm:pt>
    <dgm:pt modelId="{85E774E4-EE6D-448E-8605-D1E05CBFD47D}" type="pres">
      <dgm:prSet presAssocID="{6760E5CC-AE39-4D04-91CA-B7D2729B06FA}" presName="pillars" presStyleCnt="0"/>
      <dgm:spPr/>
    </dgm:pt>
    <dgm:pt modelId="{A557A6C2-3554-4CAF-86EE-3FCC225D0B6A}" type="pres">
      <dgm:prSet presAssocID="{6760E5CC-AE39-4D04-91CA-B7D2729B06FA}" presName="pillar1" presStyleLbl="node1" presStyleIdx="0" presStyleCnt="2">
        <dgm:presLayoutVars>
          <dgm:bulletEnabled val="1"/>
        </dgm:presLayoutVars>
      </dgm:prSet>
      <dgm:spPr/>
    </dgm:pt>
    <dgm:pt modelId="{75CF2DFE-9876-496E-AEE8-B7E947F62C54}" type="pres">
      <dgm:prSet presAssocID="{B5B42C3D-CAF4-4F9D-9CF9-4D02AA3E7089}" presName="pillarX" presStyleLbl="node1" presStyleIdx="1" presStyleCnt="2">
        <dgm:presLayoutVars>
          <dgm:bulletEnabled val="1"/>
        </dgm:presLayoutVars>
      </dgm:prSet>
      <dgm:spPr/>
    </dgm:pt>
    <dgm:pt modelId="{BD2CFB78-F60B-40D3-9532-02BBE92780F8}" type="pres">
      <dgm:prSet presAssocID="{6760E5CC-AE39-4D04-91CA-B7D2729B06FA}" presName="base" presStyleLbl="dkBgShp" presStyleIdx="1" presStyleCnt="2"/>
      <dgm:spPr/>
    </dgm:pt>
  </dgm:ptLst>
  <dgm:cxnLst>
    <dgm:cxn modelId="{7EF8071B-8E27-44F5-B152-1946D9B56EAD}" srcId="{B5B42C3D-CAF4-4F9D-9CF9-4D02AA3E7089}" destId="{07CFDC91-84E4-425C-8694-DB59E1C5F027}" srcOrd="1" destOrd="0" parTransId="{733153C0-BACC-417D-9D3E-D0224D6527EC}" sibTransId="{98881AAA-C1F5-4A1F-802C-48C0B0CAC16E}"/>
    <dgm:cxn modelId="{F17FC740-368A-4155-95D6-96D5EC6C0D3A}" srcId="{557E14FB-6056-4C93-934C-C0568EBCFFE5}" destId="{F51A0E04-12E8-4D25-8C8D-45AE46EF2A3D}" srcOrd="2" destOrd="0" parTransId="{E856F22B-DFA5-42AC-B6A3-B09FFC4B8184}" sibTransId="{06E6CBE2-6516-47BB-9F1D-D6E684986DF7}"/>
    <dgm:cxn modelId="{BB87E06D-2BAF-4E91-8B5E-A13F5249EEB9}" srcId="{6760E5CC-AE39-4D04-91CA-B7D2729B06FA}" destId="{B5B42C3D-CAF4-4F9D-9CF9-4D02AA3E7089}" srcOrd="1" destOrd="0" parTransId="{A1527F3B-0697-4216-B1AD-AC30BA4F1FE1}" sibTransId="{10B5C627-7712-4ACE-9AE7-EE8AF8B124D9}"/>
    <dgm:cxn modelId="{6B1C9972-1E9D-440F-ADD4-7B97A4423163}" srcId="{6760E5CC-AE39-4D04-91CA-B7D2729B06FA}" destId="{557E14FB-6056-4C93-934C-C0568EBCFFE5}" srcOrd="0" destOrd="0" parTransId="{50651E33-9548-4D3B-85BB-E060B881F904}" sibTransId="{37F6A934-1B8E-4458-9A5C-E963258173AE}"/>
    <dgm:cxn modelId="{EA54DD54-F1CC-40E8-BEB7-318837E7C793}" type="presOf" srcId="{EE37C110-1FE2-4DEF-BCAC-0DA9DB183731}" destId="{A557A6C2-3554-4CAF-86EE-3FCC225D0B6A}" srcOrd="0" destOrd="1" presId="urn:microsoft.com/office/officeart/2005/8/layout/hList3"/>
    <dgm:cxn modelId="{F9F10A77-7A8A-4679-906F-13BC70DD1A7D}" type="presOf" srcId="{17D7E161-BDF7-4C07-A6ED-C4C5A8FEF1D9}" destId="{75CF2DFE-9876-496E-AEE8-B7E947F62C54}" srcOrd="0" destOrd="1" presId="urn:microsoft.com/office/officeart/2005/8/layout/hList3"/>
    <dgm:cxn modelId="{66AE367F-FA69-4C07-B125-47D9E5A480E7}" srcId="{557E14FB-6056-4C93-934C-C0568EBCFFE5}" destId="{1ACE26E2-019D-4D77-B5AD-36C814DAFB9D}" srcOrd="1" destOrd="0" parTransId="{81B168C2-FE4A-4F3F-AB25-557C6EA35008}" sibTransId="{C062F50D-AD10-4C9F-9E4E-7B1B23CC15F9}"/>
    <dgm:cxn modelId="{DA12A886-BDB9-4EAD-8C40-BAC267B368FB}" type="presOf" srcId="{6760E5CC-AE39-4D04-91CA-B7D2729B06FA}" destId="{F365BE80-B438-465C-AABB-2FD4B18C59C7}" srcOrd="0" destOrd="0" presId="urn:microsoft.com/office/officeart/2005/8/layout/hList3"/>
    <dgm:cxn modelId="{30CFFE93-4548-475B-B95E-2ED894EF6D3B}" type="presOf" srcId="{29760C1A-B0BB-48DC-B151-201D9F6DE0C5}" destId="{9F4AFFC0-A465-4ABD-9C48-AB2EC2907F25}" srcOrd="0" destOrd="0" presId="urn:microsoft.com/office/officeart/2005/8/layout/hList3"/>
    <dgm:cxn modelId="{0841B995-21B1-4EE2-BBBC-6CF30DF4F1F5}" srcId="{B5B42C3D-CAF4-4F9D-9CF9-4D02AA3E7089}" destId="{17D7E161-BDF7-4C07-A6ED-C4C5A8FEF1D9}" srcOrd="0" destOrd="0" parTransId="{05EA83E9-8A4A-4D4A-8407-AA93A38AA4D1}" sibTransId="{D0AC0533-00C4-499A-A14B-4DE89C3C8103}"/>
    <dgm:cxn modelId="{80717798-9DBF-4AF3-B59B-8F71E3FABA69}" type="presOf" srcId="{F51A0E04-12E8-4D25-8C8D-45AE46EF2A3D}" destId="{A557A6C2-3554-4CAF-86EE-3FCC225D0B6A}" srcOrd="0" destOrd="3" presId="urn:microsoft.com/office/officeart/2005/8/layout/hList3"/>
    <dgm:cxn modelId="{9B0FCBB1-71E7-4C37-A3FB-5933D8FB0689}" type="presOf" srcId="{07CFDC91-84E4-425C-8694-DB59E1C5F027}" destId="{75CF2DFE-9876-496E-AEE8-B7E947F62C54}" srcOrd="0" destOrd="2" presId="urn:microsoft.com/office/officeart/2005/8/layout/hList3"/>
    <dgm:cxn modelId="{51AD60B8-BA41-43D0-9C5A-68D0D4FF4AE2}" srcId="{557E14FB-6056-4C93-934C-C0568EBCFFE5}" destId="{EE37C110-1FE2-4DEF-BCAC-0DA9DB183731}" srcOrd="0" destOrd="0" parTransId="{07A857F3-0696-48E5-A609-CB54DF74CE42}" sibTransId="{4B399683-486A-4C29-BEE1-D57FCA6B7766}"/>
    <dgm:cxn modelId="{93E6EAC9-6F74-4119-83F2-D72BB3B24A38}" type="presOf" srcId="{557E14FB-6056-4C93-934C-C0568EBCFFE5}" destId="{A557A6C2-3554-4CAF-86EE-3FCC225D0B6A}" srcOrd="0" destOrd="0" presId="urn:microsoft.com/office/officeart/2005/8/layout/hList3"/>
    <dgm:cxn modelId="{0A2B15CA-C882-4E17-B0DA-E4738B8CC0F4}" type="presOf" srcId="{B5B42C3D-CAF4-4F9D-9CF9-4D02AA3E7089}" destId="{75CF2DFE-9876-496E-AEE8-B7E947F62C54}" srcOrd="0" destOrd="0" presId="urn:microsoft.com/office/officeart/2005/8/layout/hList3"/>
    <dgm:cxn modelId="{8537B2CE-464B-419D-9C04-BA3E999F1628}" type="presOf" srcId="{ECD54220-5E13-4A73-81C7-9F10D7E625CC}" destId="{75CF2DFE-9876-496E-AEE8-B7E947F62C54}" srcOrd="0" destOrd="3" presId="urn:microsoft.com/office/officeart/2005/8/layout/hList3"/>
    <dgm:cxn modelId="{0937DCD9-770F-41C5-8EA6-64D155291BBB}" srcId="{29760C1A-B0BB-48DC-B151-201D9F6DE0C5}" destId="{6760E5CC-AE39-4D04-91CA-B7D2729B06FA}" srcOrd="0" destOrd="0" parTransId="{F587DAD2-E12D-4931-A0CC-0D891EDE3DDD}" sibTransId="{04C56FA3-7A78-4AB1-96B9-8977E06B959D}"/>
    <dgm:cxn modelId="{F5FF31EC-4595-4601-BA1E-7DE71D3F1C7B}" type="presOf" srcId="{1ACE26E2-019D-4D77-B5AD-36C814DAFB9D}" destId="{A557A6C2-3554-4CAF-86EE-3FCC225D0B6A}" srcOrd="0" destOrd="2" presId="urn:microsoft.com/office/officeart/2005/8/layout/hList3"/>
    <dgm:cxn modelId="{628741FB-6E4F-4A39-8E66-909BCA08FE09}" srcId="{B5B42C3D-CAF4-4F9D-9CF9-4D02AA3E7089}" destId="{ECD54220-5E13-4A73-81C7-9F10D7E625CC}" srcOrd="2" destOrd="0" parTransId="{294D54CA-C381-4C26-8BB8-D258821E6BF8}" sibTransId="{A79E2B35-FE9B-4ED9-81B5-025F5B1A7C3D}"/>
    <dgm:cxn modelId="{2ABCEADD-D56A-44DF-8D0C-02FF2BA9E18D}" type="presParOf" srcId="{9F4AFFC0-A465-4ABD-9C48-AB2EC2907F25}" destId="{F365BE80-B438-465C-AABB-2FD4B18C59C7}" srcOrd="0" destOrd="0" presId="urn:microsoft.com/office/officeart/2005/8/layout/hList3"/>
    <dgm:cxn modelId="{294AD754-2CC8-40C8-9803-515F917059AE}" type="presParOf" srcId="{9F4AFFC0-A465-4ABD-9C48-AB2EC2907F25}" destId="{85E774E4-EE6D-448E-8605-D1E05CBFD47D}" srcOrd="1" destOrd="0" presId="urn:microsoft.com/office/officeart/2005/8/layout/hList3"/>
    <dgm:cxn modelId="{8E3D9B70-6AE1-4728-A712-E1FC32F48FCE}" type="presParOf" srcId="{85E774E4-EE6D-448E-8605-D1E05CBFD47D}" destId="{A557A6C2-3554-4CAF-86EE-3FCC225D0B6A}" srcOrd="0" destOrd="0" presId="urn:microsoft.com/office/officeart/2005/8/layout/hList3"/>
    <dgm:cxn modelId="{69AFCC31-FF1B-4974-A2BE-9375809ADF06}" type="presParOf" srcId="{85E774E4-EE6D-448E-8605-D1E05CBFD47D}" destId="{75CF2DFE-9876-496E-AEE8-B7E947F62C54}" srcOrd="1" destOrd="0" presId="urn:microsoft.com/office/officeart/2005/8/layout/hList3"/>
    <dgm:cxn modelId="{11E80BC5-FF45-4235-840A-E44FB14BF264}" type="presParOf" srcId="{9F4AFFC0-A465-4ABD-9C48-AB2EC2907F25}" destId="{BD2CFB78-F60B-40D3-9532-02BBE92780F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E22582-5D7F-4DBF-815E-F619BCDE7F78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EF903F-67BD-45B6-B61B-3EE8FFBB5362}">
      <dgm:prSet/>
      <dgm:spPr/>
      <dgm:t>
        <a:bodyPr/>
        <a:lstStyle/>
        <a:p>
          <a:pPr rtl="0"/>
          <a:r>
            <a:rPr lang="nb-NO" b="0" i="0" dirty="0"/>
            <a:t>Normal spredning i karakterene</a:t>
          </a:r>
          <a:endParaRPr lang="nb-NO" dirty="0"/>
        </a:p>
      </dgm:t>
    </dgm:pt>
    <dgm:pt modelId="{48C88C28-1988-49B8-9821-54B85DF8C8BB}" type="parTrans" cxnId="{28B26902-09C6-4852-831F-C90C765F0293}">
      <dgm:prSet/>
      <dgm:spPr/>
      <dgm:t>
        <a:bodyPr/>
        <a:lstStyle/>
        <a:p>
          <a:endParaRPr lang="en-US"/>
        </a:p>
      </dgm:t>
    </dgm:pt>
    <dgm:pt modelId="{773B1BAB-E315-4451-9073-2CFC67564E63}" type="sibTrans" cxnId="{28B26902-09C6-4852-831F-C90C765F0293}">
      <dgm:prSet/>
      <dgm:spPr/>
      <dgm:t>
        <a:bodyPr/>
        <a:lstStyle/>
        <a:p>
          <a:endParaRPr lang="en-US"/>
        </a:p>
      </dgm:t>
    </dgm:pt>
    <dgm:pt modelId="{29CB7201-474B-4CC5-9CF0-8B5EDBCD550B}">
      <dgm:prSet/>
      <dgm:spPr/>
      <dgm:t>
        <a:bodyPr/>
        <a:lstStyle/>
        <a:p>
          <a:pPr rtl="0"/>
          <a:r>
            <a:rPr lang="nb-NO" dirty="0"/>
            <a:t>Studenter som skriver greit om hvert enkelt element isolert får stort sett D eller lavere</a:t>
          </a:r>
        </a:p>
      </dgm:t>
    </dgm:pt>
    <dgm:pt modelId="{473C10E4-3771-43C7-AFAC-FE97256D3D8E}" type="parTrans" cxnId="{997E951B-8BEB-46C0-993E-B12096DD3A21}">
      <dgm:prSet/>
      <dgm:spPr/>
      <dgm:t>
        <a:bodyPr/>
        <a:lstStyle/>
        <a:p>
          <a:endParaRPr lang="en-US"/>
        </a:p>
      </dgm:t>
    </dgm:pt>
    <dgm:pt modelId="{A5D2F8E7-1BFC-4945-B257-DFE10383C6A8}" type="sibTrans" cxnId="{997E951B-8BEB-46C0-993E-B12096DD3A21}">
      <dgm:prSet/>
      <dgm:spPr/>
      <dgm:t>
        <a:bodyPr/>
        <a:lstStyle/>
        <a:p>
          <a:endParaRPr lang="en-US"/>
        </a:p>
      </dgm:t>
    </dgm:pt>
    <dgm:pt modelId="{84D6EF4D-86F0-4DB6-9481-1EB56697A667}">
      <dgm:prSet/>
      <dgm:spPr/>
      <dgm:t>
        <a:bodyPr/>
        <a:lstStyle/>
        <a:p>
          <a:pPr rtl="0"/>
          <a:r>
            <a:rPr lang="nb-NO" dirty="0"/>
            <a:t>Studenter som kobler sammen noen elementer fra pensum får C</a:t>
          </a:r>
        </a:p>
      </dgm:t>
    </dgm:pt>
    <dgm:pt modelId="{1B399027-72AC-4DB8-B72E-04BAEB6A09B8}" type="parTrans" cxnId="{597FC682-CD5B-4F26-94D0-FC54B92D5447}">
      <dgm:prSet/>
      <dgm:spPr/>
      <dgm:t>
        <a:bodyPr/>
        <a:lstStyle/>
        <a:p>
          <a:endParaRPr lang="en-US"/>
        </a:p>
      </dgm:t>
    </dgm:pt>
    <dgm:pt modelId="{640E2492-1A40-414D-8963-F7777A94CB21}" type="sibTrans" cxnId="{597FC682-CD5B-4F26-94D0-FC54B92D5447}">
      <dgm:prSet/>
      <dgm:spPr/>
      <dgm:t>
        <a:bodyPr/>
        <a:lstStyle/>
        <a:p>
          <a:endParaRPr lang="en-US"/>
        </a:p>
      </dgm:t>
    </dgm:pt>
    <dgm:pt modelId="{A8FBCE6D-827F-454A-9274-56CEF677158E}">
      <dgm:prSet/>
      <dgm:spPr/>
      <dgm:t>
        <a:bodyPr/>
        <a:lstStyle/>
        <a:p>
          <a:pPr rtl="0"/>
          <a:r>
            <a:rPr lang="nb-NO"/>
            <a:t>Studenter som klarer å koble noen elementer fra pensum sammen med kilden får B</a:t>
          </a:r>
        </a:p>
      </dgm:t>
    </dgm:pt>
    <dgm:pt modelId="{F8C13EB7-4A5C-46FF-A76E-74D79133293F}" type="parTrans" cxnId="{E12C0D16-4AB9-4B51-8CBB-9FCDA0E0382C}">
      <dgm:prSet/>
      <dgm:spPr/>
      <dgm:t>
        <a:bodyPr/>
        <a:lstStyle/>
        <a:p>
          <a:endParaRPr lang="en-US"/>
        </a:p>
      </dgm:t>
    </dgm:pt>
    <dgm:pt modelId="{64F28CE3-2B83-490E-B8D3-74D6913102B1}" type="sibTrans" cxnId="{E12C0D16-4AB9-4B51-8CBB-9FCDA0E0382C}">
      <dgm:prSet/>
      <dgm:spPr/>
      <dgm:t>
        <a:bodyPr/>
        <a:lstStyle/>
        <a:p>
          <a:endParaRPr lang="en-US"/>
        </a:p>
      </dgm:t>
    </dgm:pt>
    <dgm:pt modelId="{E319955B-1539-4946-8386-16EE6FD3B77A}">
      <dgm:prSet/>
      <dgm:spPr/>
      <dgm:t>
        <a:bodyPr/>
        <a:lstStyle/>
        <a:p>
          <a:pPr rtl="0"/>
          <a:r>
            <a:rPr lang="nb-NO" dirty="0"/>
            <a:t>Studenter som klarer å koble sammen de fleste eller alle elementene </a:t>
          </a:r>
          <a:r>
            <a:rPr lang="nb-NO" b="1" dirty="0"/>
            <a:t>og</a:t>
          </a:r>
          <a:r>
            <a:rPr lang="nb-NO" dirty="0"/>
            <a:t> kilden får A</a:t>
          </a:r>
        </a:p>
      </dgm:t>
    </dgm:pt>
    <dgm:pt modelId="{1DF1452E-642C-4C34-AAE2-1F3F35496771}" type="parTrans" cxnId="{EBD84CE2-2984-48B8-89CA-C048C383403E}">
      <dgm:prSet/>
      <dgm:spPr/>
      <dgm:t>
        <a:bodyPr/>
        <a:lstStyle/>
        <a:p>
          <a:endParaRPr lang="en-US"/>
        </a:p>
      </dgm:t>
    </dgm:pt>
    <dgm:pt modelId="{7080CF69-91CB-4A43-9878-CF6DD68038EB}" type="sibTrans" cxnId="{EBD84CE2-2984-48B8-89CA-C048C383403E}">
      <dgm:prSet/>
      <dgm:spPr/>
      <dgm:t>
        <a:bodyPr/>
        <a:lstStyle/>
        <a:p>
          <a:endParaRPr lang="en-US"/>
        </a:p>
      </dgm:t>
    </dgm:pt>
    <dgm:pt modelId="{7E5D2519-4BB3-43E1-B599-6DE2EE111798}">
      <dgm:prSet/>
      <dgm:spPr/>
      <dgm:t>
        <a:bodyPr/>
        <a:lstStyle/>
        <a:p>
          <a:pPr rtl="0"/>
          <a:r>
            <a:rPr lang="nb-NO" b="0" i="0" dirty="0" err="1"/>
            <a:t>ChatGPT</a:t>
          </a:r>
          <a:r>
            <a:rPr lang="nb-NO" b="0" i="0" dirty="0"/>
            <a:t> svarer (veldig) dårlig på oppgaven</a:t>
          </a:r>
          <a:endParaRPr lang="nb-NO" dirty="0"/>
        </a:p>
      </dgm:t>
    </dgm:pt>
    <dgm:pt modelId="{CD48F25D-DF4F-43D2-B6EC-F98341AC4ECA}" type="parTrans" cxnId="{BA7915B4-B6ED-4293-8E24-995AC6FB52FC}">
      <dgm:prSet/>
      <dgm:spPr/>
      <dgm:t>
        <a:bodyPr/>
        <a:lstStyle/>
        <a:p>
          <a:endParaRPr lang="en-US"/>
        </a:p>
      </dgm:t>
    </dgm:pt>
    <dgm:pt modelId="{63942EBF-5BF0-40DC-BC77-AC937A449055}" type="sibTrans" cxnId="{BA7915B4-B6ED-4293-8E24-995AC6FB52FC}">
      <dgm:prSet/>
      <dgm:spPr/>
      <dgm:t>
        <a:bodyPr/>
        <a:lstStyle/>
        <a:p>
          <a:endParaRPr lang="en-US"/>
        </a:p>
      </dgm:t>
    </dgm:pt>
    <dgm:pt modelId="{34DECEBF-B2D9-45B8-8D82-7EDC53932119}">
      <dgm:prSet/>
      <dgm:spPr/>
      <dgm:t>
        <a:bodyPr/>
        <a:lstStyle/>
        <a:p>
          <a:pPr rtl="0"/>
          <a:r>
            <a:rPr lang="nb-NO" dirty="0"/>
            <a:t>På hele spørsmålet (på både norsk og engelsk) stryker </a:t>
          </a:r>
          <a:r>
            <a:rPr lang="nb-NO" dirty="0" err="1"/>
            <a:t>ChatGPT</a:t>
          </a:r>
          <a:r>
            <a:rPr lang="nb-NO" dirty="0"/>
            <a:t> klart</a:t>
          </a:r>
        </a:p>
      </dgm:t>
    </dgm:pt>
    <dgm:pt modelId="{78FEF5B8-C59D-4245-8868-C1FAAD3131D3}" type="parTrans" cxnId="{BCD2444A-80CF-479D-8197-41044B9CCFE0}">
      <dgm:prSet/>
      <dgm:spPr/>
      <dgm:t>
        <a:bodyPr/>
        <a:lstStyle/>
        <a:p>
          <a:endParaRPr lang="en-US"/>
        </a:p>
      </dgm:t>
    </dgm:pt>
    <dgm:pt modelId="{FF15FB3C-2C20-49F3-B1E7-50B32C44CA2C}" type="sibTrans" cxnId="{BCD2444A-80CF-479D-8197-41044B9CCFE0}">
      <dgm:prSet/>
      <dgm:spPr/>
      <dgm:t>
        <a:bodyPr/>
        <a:lstStyle/>
        <a:p>
          <a:endParaRPr lang="en-US"/>
        </a:p>
      </dgm:t>
    </dgm:pt>
    <dgm:pt modelId="{06C191D9-5987-4E76-9CA9-6F2A9BA1C733}">
      <dgm:prSet/>
      <dgm:spPr/>
      <dgm:t>
        <a:bodyPr/>
        <a:lstStyle/>
        <a:p>
          <a:pPr rtl="0"/>
          <a:r>
            <a:rPr lang="nb-NO" dirty="0"/>
            <a:t>Ved oppdeling av de enkelte elementene gir </a:t>
          </a:r>
          <a:r>
            <a:rPr lang="nb-NO" dirty="0" err="1"/>
            <a:t>ChatGPT</a:t>
          </a:r>
          <a:r>
            <a:rPr lang="nb-NO" dirty="0"/>
            <a:t> greie, men overfladiske svar (D/E-nivå)</a:t>
          </a:r>
        </a:p>
      </dgm:t>
    </dgm:pt>
    <dgm:pt modelId="{C544B9CD-5381-4987-A7BE-A2781A578189}" type="parTrans" cxnId="{0E10DCAC-757A-4018-9B1B-E442A0698B69}">
      <dgm:prSet/>
      <dgm:spPr/>
      <dgm:t>
        <a:bodyPr/>
        <a:lstStyle/>
        <a:p>
          <a:endParaRPr lang="en-US"/>
        </a:p>
      </dgm:t>
    </dgm:pt>
    <dgm:pt modelId="{B077291C-85F9-4E34-9F61-DF0DE1E49105}" type="sibTrans" cxnId="{0E10DCAC-757A-4018-9B1B-E442A0698B69}">
      <dgm:prSet/>
      <dgm:spPr/>
      <dgm:t>
        <a:bodyPr/>
        <a:lstStyle/>
        <a:p>
          <a:endParaRPr lang="en-US"/>
        </a:p>
      </dgm:t>
    </dgm:pt>
    <dgm:pt modelId="{BC2C96F8-16B3-4263-B78A-49F6F60E65CD}">
      <dgm:prSet/>
      <dgm:spPr/>
      <dgm:t>
        <a:bodyPr/>
        <a:lstStyle/>
        <a:p>
          <a:pPr rtl="0"/>
          <a:r>
            <a:rPr lang="nb-NO" dirty="0"/>
            <a:t>Klarer ikke å koble sammen elementene. Det blir kort og intetsigende og hadde ikke gitt uttelling i sensuren</a:t>
          </a:r>
        </a:p>
      </dgm:t>
    </dgm:pt>
    <dgm:pt modelId="{0450F23C-E003-4898-916D-DF315E09D26F}" type="parTrans" cxnId="{38D1871B-3AFC-4B95-87E6-0D5E8BB2274F}">
      <dgm:prSet/>
      <dgm:spPr/>
      <dgm:t>
        <a:bodyPr/>
        <a:lstStyle/>
        <a:p>
          <a:endParaRPr lang="en-US"/>
        </a:p>
      </dgm:t>
    </dgm:pt>
    <dgm:pt modelId="{C10ACE60-2CB7-4923-A7A8-368D57372093}" type="sibTrans" cxnId="{38D1871B-3AFC-4B95-87E6-0D5E8BB2274F}">
      <dgm:prSet/>
      <dgm:spPr/>
      <dgm:t>
        <a:bodyPr/>
        <a:lstStyle/>
        <a:p>
          <a:endParaRPr lang="en-US"/>
        </a:p>
      </dgm:t>
    </dgm:pt>
    <dgm:pt modelId="{005B4300-B9DD-46E5-BCD4-C0774533102D}">
      <dgm:prSet/>
      <dgm:spPr/>
      <dgm:t>
        <a:bodyPr/>
        <a:lstStyle/>
        <a:p>
          <a:pPr rtl="0"/>
          <a:r>
            <a:rPr lang="nb-NO" b="0" i="0" dirty="0"/>
            <a:t>Får å få nytte av </a:t>
          </a:r>
          <a:r>
            <a:rPr lang="nb-NO" b="0" i="0" dirty="0" err="1"/>
            <a:t>ChatGPT</a:t>
          </a:r>
          <a:r>
            <a:rPr lang="nb-NO" b="0" i="0" dirty="0"/>
            <a:t>, må studentene:</a:t>
          </a:r>
          <a:endParaRPr lang="nb-NO" dirty="0"/>
        </a:p>
      </dgm:t>
    </dgm:pt>
    <dgm:pt modelId="{8EC54527-C985-482E-B67D-45251442701A}" type="parTrans" cxnId="{D7504A1D-0F4B-498A-A1C2-585D258F3D71}">
      <dgm:prSet/>
      <dgm:spPr/>
      <dgm:t>
        <a:bodyPr/>
        <a:lstStyle/>
        <a:p>
          <a:endParaRPr lang="en-US"/>
        </a:p>
      </dgm:t>
    </dgm:pt>
    <dgm:pt modelId="{8584938D-F5C3-4B2D-92FA-377E39E4C5C2}" type="sibTrans" cxnId="{D7504A1D-0F4B-498A-A1C2-585D258F3D71}">
      <dgm:prSet/>
      <dgm:spPr/>
      <dgm:t>
        <a:bodyPr/>
        <a:lstStyle/>
        <a:p>
          <a:endParaRPr lang="en-US"/>
        </a:p>
      </dgm:t>
    </dgm:pt>
    <dgm:pt modelId="{4F88B22C-59B3-439F-A47D-8C3E6A325A07}">
      <dgm:prSet/>
      <dgm:spPr/>
      <dgm:t>
        <a:bodyPr/>
        <a:lstStyle/>
        <a:p>
          <a:pPr rtl="0"/>
          <a:r>
            <a:rPr lang="nb-NO" dirty="0"/>
            <a:t>kunne dele opp oppgaven i mindre bestanddeler på en fornuftig måte og</a:t>
          </a:r>
        </a:p>
      </dgm:t>
    </dgm:pt>
    <dgm:pt modelId="{AF3FB251-FDF9-43BB-A76E-5BFDB032D178}" type="parTrans" cxnId="{710717C7-F048-4DBB-9A9C-AECD671C02BD}">
      <dgm:prSet/>
      <dgm:spPr/>
      <dgm:t>
        <a:bodyPr/>
        <a:lstStyle/>
        <a:p>
          <a:endParaRPr lang="en-US"/>
        </a:p>
      </dgm:t>
    </dgm:pt>
    <dgm:pt modelId="{F8866DCC-732E-49F4-99BD-920593E4EE45}" type="sibTrans" cxnId="{710717C7-F048-4DBB-9A9C-AECD671C02BD}">
      <dgm:prSet/>
      <dgm:spPr/>
      <dgm:t>
        <a:bodyPr/>
        <a:lstStyle/>
        <a:p>
          <a:endParaRPr lang="en-US"/>
        </a:p>
      </dgm:t>
    </dgm:pt>
    <dgm:pt modelId="{10B1C129-F787-4516-892B-007EBC64D396}">
      <dgm:prSet/>
      <dgm:spPr/>
      <dgm:t>
        <a:bodyPr/>
        <a:lstStyle/>
        <a:p>
          <a:pPr rtl="0"/>
          <a:r>
            <a:rPr lang="nb-NO" dirty="0"/>
            <a:t>selv koble sammen de ulike elementene.</a:t>
          </a:r>
        </a:p>
      </dgm:t>
    </dgm:pt>
    <dgm:pt modelId="{B8C4EB2D-06DC-4BA9-94D6-01F7BBF18612}" type="parTrans" cxnId="{B62CF98F-958A-4F26-896E-C24B34416450}">
      <dgm:prSet/>
      <dgm:spPr/>
      <dgm:t>
        <a:bodyPr/>
        <a:lstStyle/>
        <a:p>
          <a:endParaRPr lang="en-US"/>
        </a:p>
      </dgm:t>
    </dgm:pt>
    <dgm:pt modelId="{612DA89B-522F-4AD7-ACF5-96EFBAF6BD28}" type="sibTrans" cxnId="{B62CF98F-958A-4F26-896E-C24B34416450}">
      <dgm:prSet/>
      <dgm:spPr/>
      <dgm:t>
        <a:bodyPr/>
        <a:lstStyle/>
        <a:p>
          <a:endParaRPr lang="en-US"/>
        </a:p>
      </dgm:t>
    </dgm:pt>
    <dgm:pt modelId="{3A08A4CF-B0C1-44FE-A0B2-E6C8D1F3D172}">
      <dgm:prSet/>
      <dgm:spPr/>
      <dgm:t>
        <a:bodyPr/>
        <a:lstStyle/>
        <a:p>
          <a:pPr rtl="0"/>
          <a:r>
            <a:rPr lang="nb-NO" dirty="0" err="1"/>
            <a:t>ChatGPT</a:t>
          </a:r>
          <a:r>
            <a:rPr lang="nb-NO" dirty="0"/>
            <a:t> er derfor ikke til særlig mer hjelp enn andre kilder (på daværende tidspunkt (GPT-3))</a:t>
          </a:r>
        </a:p>
      </dgm:t>
    </dgm:pt>
    <dgm:pt modelId="{B5633F26-4045-43E2-A3FF-AE04D9829D6F}" type="parTrans" cxnId="{24D1D73E-B7CB-46B0-80F9-C5ADA2B46CDC}">
      <dgm:prSet/>
      <dgm:spPr/>
      <dgm:t>
        <a:bodyPr/>
        <a:lstStyle/>
        <a:p>
          <a:endParaRPr lang="en-US"/>
        </a:p>
      </dgm:t>
    </dgm:pt>
    <dgm:pt modelId="{E757C39A-E64E-40A9-9BB4-923654506065}" type="sibTrans" cxnId="{24D1D73E-B7CB-46B0-80F9-C5ADA2B46CDC}">
      <dgm:prSet/>
      <dgm:spPr/>
      <dgm:t>
        <a:bodyPr/>
        <a:lstStyle/>
        <a:p>
          <a:endParaRPr lang="en-US"/>
        </a:p>
      </dgm:t>
    </dgm:pt>
    <dgm:pt modelId="{B0350018-F4C2-48FF-B825-D99172F5211E}">
      <dgm:prSet/>
      <dgm:spPr/>
      <dgm:t>
        <a:bodyPr/>
        <a:lstStyle/>
        <a:p>
          <a:pPr rtl="0"/>
          <a:r>
            <a:rPr lang="nb-NO" dirty="0" err="1"/>
            <a:t>ChatGPT</a:t>
          </a:r>
          <a:r>
            <a:rPr lang="nb-NO" dirty="0"/>
            <a:t> er en svak D-student i denne oppgaven</a:t>
          </a:r>
        </a:p>
      </dgm:t>
    </dgm:pt>
    <dgm:pt modelId="{819B82CD-8D13-4F7D-8581-637918C07BF1}" type="parTrans" cxnId="{B01A815F-A37F-4FED-9752-66BBF8B64FF1}">
      <dgm:prSet/>
      <dgm:spPr/>
      <dgm:t>
        <a:bodyPr/>
        <a:lstStyle/>
        <a:p>
          <a:endParaRPr lang="en-US"/>
        </a:p>
      </dgm:t>
    </dgm:pt>
    <dgm:pt modelId="{2A57D738-A4EC-41E1-9F15-A90E8725B013}" type="sibTrans" cxnId="{B01A815F-A37F-4FED-9752-66BBF8B64FF1}">
      <dgm:prSet/>
      <dgm:spPr/>
      <dgm:t>
        <a:bodyPr/>
        <a:lstStyle/>
        <a:p>
          <a:endParaRPr lang="en-US"/>
        </a:p>
      </dgm:t>
    </dgm:pt>
    <dgm:pt modelId="{1B252DD5-B988-4C1E-B9C9-3737F8B4C531}" type="pres">
      <dgm:prSet presAssocID="{F0E22582-5D7F-4DBF-815E-F619BCDE7F78}" presName="vert0" presStyleCnt="0">
        <dgm:presLayoutVars>
          <dgm:dir/>
          <dgm:animOne val="branch"/>
          <dgm:animLvl val="lvl"/>
        </dgm:presLayoutVars>
      </dgm:prSet>
      <dgm:spPr/>
    </dgm:pt>
    <dgm:pt modelId="{40724578-DFD9-4C41-928D-F50F063CC7A0}" type="pres">
      <dgm:prSet presAssocID="{BCEF903F-67BD-45B6-B61B-3EE8FFBB5362}" presName="thickLine" presStyleLbl="alignNode1" presStyleIdx="0" presStyleCnt="3"/>
      <dgm:spPr/>
    </dgm:pt>
    <dgm:pt modelId="{84A98CF4-8571-47A5-B030-8481FCE1C778}" type="pres">
      <dgm:prSet presAssocID="{BCEF903F-67BD-45B6-B61B-3EE8FFBB5362}" presName="horz1" presStyleCnt="0"/>
      <dgm:spPr/>
    </dgm:pt>
    <dgm:pt modelId="{0CB5357B-FBE9-4744-B9A0-CE28CAC801C3}" type="pres">
      <dgm:prSet presAssocID="{BCEF903F-67BD-45B6-B61B-3EE8FFBB5362}" presName="tx1" presStyleLbl="revTx" presStyleIdx="0" presStyleCnt="14"/>
      <dgm:spPr/>
    </dgm:pt>
    <dgm:pt modelId="{9BDFDB3C-54B1-496D-9B67-9F642C459738}" type="pres">
      <dgm:prSet presAssocID="{BCEF903F-67BD-45B6-B61B-3EE8FFBB5362}" presName="vert1" presStyleCnt="0"/>
      <dgm:spPr/>
    </dgm:pt>
    <dgm:pt modelId="{47D32F86-3A38-496C-B263-23A4EB6DFB85}" type="pres">
      <dgm:prSet presAssocID="{29CB7201-474B-4CC5-9CF0-8B5EDBCD550B}" presName="vertSpace2a" presStyleCnt="0"/>
      <dgm:spPr/>
    </dgm:pt>
    <dgm:pt modelId="{3B580B27-20DC-4C90-8560-AADD31B2F60D}" type="pres">
      <dgm:prSet presAssocID="{29CB7201-474B-4CC5-9CF0-8B5EDBCD550B}" presName="horz2" presStyleCnt="0"/>
      <dgm:spPr/>
    </dgm:pt>
    <dgm:pt modelId="{FDC7361B-68AE-4080-AC8D-108FED4D6EDC}" type="pres">
      <dgm:prSet presAssocID="{29CB7201-474B-4CC5-9CF0-8B5EDBCD550B}" presName="horzSpace2" presStyleCnt="0"/>
      <dgm:spPr/>
    </dgm:pt>
    <dgm:pt modelId="{BE539E53-B3FA-4FB2-92E2-BE8DCEA1C2EE}" type="pres">
      <dgm:prSet presAssocID="{29CB7201-474B-4CC5-9CF0-8B5EDBCD550B}" presName="tx2" presStyleLbl="revTx" presStyleIdx="1" presStyleCnt="14"/>
      <dgm:spPr/>
    </dgm:pt>
    <dgm:pt modelId="{09428627-77FB-4773-B67F-017589FC3814}" type="pres">
      <dgm:prSet presAssocID="{29CB7201-474B-4CC5-9CF0-8B5EDBCD550B}" presName="vert2" presStyleCnt="0"/>
      <dgm:spPr/>
    </dgm:pt>
    <dgm:pt modelId="{7768184B-55FC-41D6-B6ED-1A91DB1EC838}" type="pres">
      <dgm:prSet presAssocID="{29CB7201-474B-4CC5-9CF0-8B5EDBCD550B}" presName="thinLine2b" presStyleLbl="callout" presStyleIdx="0" presStyleCnt="11"/>
      <dgm:spPr/>
    </dgm:pt>
    <dgm:pt modelId="{A1C04C2A-2DD3-4003-ADDC-FE1F248D1B71}" type="pres">
      <dgm:prSet presAssocID="{29CB7201-474B-4CC5-9CF0-8B5EDBCD550B}" presName="vertSpace2b" presStyleCnt="0"/>
      <dgm:spPr/>
    </dgm:pt>
    <dgm:pt modelId="{30B0E610-9448-49C7-8179-0337CAB69576}" type="pres">
      <dgm:prSet presAssocID="{84D6EF4D-86F0-4DB6-9481-1EB56697A667}" presName="horz2" presStyleCnt="0"/>
      <dgm:spPr/>
    </dgm:pt>
    <dgm:pt modelId="{B9214A0A-1892-4E10-98AA-B0CA4EB6DA17}" type="pres">
      <dgm:prSet presAssocID="{84D6EF4D-86F0-4DB6-9481-1EB56697A667}" presName="horzSpace2" presStyleCnt="0"/>
      <dgm:spPr/>
    </dgm:pt>
    <dgm:pt modelId="{BFF690DD-2F8C-4D33-90C0-B3E4F40C295E}" type="pres">
      <dgm:prSet presAssocID="{84D6EF4D-86F0-4DB6-9481-1EB56697A667}" presName="tx2" presStyleLbl="revTx" presStyleIdx="2" presStyleCnt="14"/>
      <dgm:spPr/>
    </dgm:pt>
    <dgm:pt modelId="{E05410F1-D422-43EC-8645-BCBEB5EF2575}" type="pres">
      <dgm:prSet presAssocID="{84D6EF4D-86F0-4DB6-9481-1EB56697A667}" presName="vert2" presStyleCnt="0"/>
      <dgm:spPr/>
    </dgm:pt>
    <dgm:pt modelId="{3773E519-498E-4B1D-A7C8-4012608FF7FA}" type="pres">
      <dgm:prSet presAssocID="{84D6EF4D-86F0-4DB6-9481-1EB56697A667}" presName="thinLine2b" presStyleLbl="callout" presStyleIdx="1" presStyleCnt="11"/>
      <dgm:spPr/>
    </dgm:pt>
    <dgm:pt modelId="{4445EFD6-B4F0-4DCC-A3DE-BE1CB9817D37}" type="pres">
      <dgm:prSet presAssocID="{84D6EF4D-86F0-4DB6-9481-1EB56697A667}" presName="vertSpace2b" presStyleCnt="0"/>
      <dgm:spPr/>
    </dgm:pt>
    <dgm:pt modelId="{D65180DE-92B2-4E8E-9C28-4A1EA034861A}" type="pres">
      <dgm:prSet presAssocID="{A8FBCE6D-827F-454A-9274-56CEF677158E}" presName="horz2" presStyleCnt="0"/>
      <dgm:spPr/>
    </dgm:pt>
    <dgm:pt modelId="{D1E7C23C-53EF-4A3D-AD5C-25EBA46609F5}" type="pres">
      <dgm:prSet presAssocID="{A8FBCE6D-827F-454A-9274-56CEF677158E}" presName="horzSpace2" presStyleCnt="0"/>
      <dgm:spPr/>
    </dgm:pt>
    <dgm:pt modelId="{CE382BB6-3B40-469A-93D8-49AC2ECA35C3}" type="pres">
      <dgm:prSet presAssocID="{A8FBCE6D-827F-454A-9274-56CEF677158E}" presName="tx2" presStyleLbl="revTx" presStyleIdx="3" presStyleCnt="14"/>
      <dgm:spPr/>
    </dgm:pt>
    <dgm:pt modelId="{9A24CEEF-6C1D-41F6-9E7B-2254D21370ED}" type="pres">
      <dgm:prSet presAssocID="{A8FBCE6D-827F-454A-9274-56CEF677158E}" presName="vert2" presStyleCnt="0"/>
      <dgm:spPr/>
    </dgm:pt>
    <dgm:pt modelId="{CA41F051-9D00-46FC-88AC-A6767C70CF69}" type="pres">
      <dgm:prSet presAssocID="{A8FBCE6D-827F-454A-9274-56CEF677158E}" presName="thinLine2b" presStyleLbl="callout" presStyleIdx="2" presStyleCnt="11"/>
      <dgm:spPr/>
    </dgm:pt>
    <dgm:pt modelId="{DBDB9E08-740B-4970-BE74-97BE467201F6}" type="pres">
      <dgm:prSet presAssocID="{A8FBCE6D-827F-454A-9274-56CEF677158E}" presName="vertSpace2b" presStyleCnt="0"/>
      <dgm:spPr/>
    </dgm:pt>
    <dgm:pt modelId="{A5221F64-4CF3-4B56-9702-E45D881474C0}" type="pres">
      <dgm:prSet presAssocID="{E319955B-1539-4946-8386-16EE6FD3B77A}" presName="horz2" presStyleCnt="0"/>
      <dgm:spPr/>
    </dgm:pt>
    <dgm:pt modelId="{E5CA9D5D-7313-4980-A6E8-3095E68AD10E}" type="pres">
      <dgm:prSet presAssocID="{E319955B-1539-4946-8386-16EE6FD3B77A}" presName="horzSpace2" presStyleCnt="0"/>
      <dgm:spPr/>
    </dgm:pt>
    <dgm:pt modelId="{4E576697-7499-4C73-AA62-7B41E27AFF8B}" type="pres">
      <dgm:prSet presAssocID="{E319955B-1539-4946-8386-16EE6FD3B77A}" presName="tx2" presStyleLbl="revTx" presStyleIdx="4" presStyleCnt="14"/>
      <dgm:spPr/>
    </dgm:pt>
    <dgm:pt modelId="{4B32BD89-1F8A-4530-82E3-28DD16299EE6}" type="pres">
      <dgm:prSet presAssocID="{E319955B-1539-4946-8386-16EE6FD3B77A}" presName="vert2" presStyleCnt="0"/>
      <dgm:spPr/>
    </dgm:pt>
    <dgm:pt modelId="{79BCE297-C3BB-4EF9-9FD0-4B1933985050}" type="pres">
      <dgm:prSet presAssocID="{E319955B-1539-4946-8386-16EE6FD3B77A}" presName="thinLine2b" presStyleLbl="callout" presStyleIdx="3" presStyleCnt="11"/>
      <dgm:spPr/>
    </dgm:pt>
    <dgm:pt modelId="{CA78860E-6858-4230-ADA1-6B46FD53AB53}" type="pres">
      <dgm:prSet presAssocID="{E319955B-1539-4946-8386-16EE6FD3B77A}" presName="vertSpace2b" presStyleCnt="0"/>
      <dgm:spPr/>
    </dgm:pt>
    <dgm:pt modelId="{55C937DD-A74B-465B-95EE-870779B02D52}" type="pres">
      <dgm:prSet presAssocID="{7E5D2519-4BB3-43E1-B599-6DE2EE111798}" presName="thickLine" presStyleLbl="alignNode1" presStyleIdx="1" presStyleCnt="3"/>
      <dgm:spPr/>
    </dgm:pt>
    <dgm:pt modelId="{42362D2D-CA6E-480D-B679-866DEC52CFA7}" type="pres">
      <dgm:prSet presAssocID="{7E5D2519-4BB3-43E1-B599-6DE2EE111798}" presName="horz1" presStyleCnt="0"/>
      <dgm:spPr/>
    </dgm:pt>
    <dgm:pt modelId="{DBF07E0E-1023-4B16-85CF-9AD8F19390B7}" type="pres">
      <dgm:prSet presAssocID="{7E5D2519-4BB3-43E1-B599-6DE2EE111798}" presName="tx1" presStyleLbl="revTx" presStyleIdx="5" presStyleCnt="14"/>
      <dgm:spPr/>
    </dgm:pt>
    <dgm:pt modelId="{6785843A-A893-48B2-8B9E-19E9CE93554E}" type="pres">
      <dgm:prSet presAssocID="{7E5D2519-4BB3-43E1-B599-6DE2EE111798}" presName="vert1" presStyleCnt="0"/>
      <dgm:spPr/>
    </dgm:pt>
    <dgm:pt modelId="{88003577-F880-43B1-AD89-BF5E49A7AE14}" type="pres">
      <dgm:prSet presAssocID="{34DECEBF-B2D9-45B8-8D82-7EDC53932119}" presName="vertSpace2a" presStyleCnt="0"/>
      <dgm:spPr/>
    </dgm:pt>
    <dgm:pt modelId="{1A6A7A8A-15C5-43BB-93A0-3D9454859AFE}" type="pres">
      <dgm:prSet presAssocID="{34DECEBF-B2D9-45B8-8D82-7EDC53932119}" presName="horz2" presStyleCnt="0"/>
      <dgm:spPr/>
    </dgm:pt>
    <dgm:pt modelId="{3CAC7F0E-7B7C-4D3D-B3D9-32AD3DA45F2A}" type="pres">
      <dgm:prSet presAssocID="{34DECEBF-B2D9-45B8-8D82-7EDC53932119}" presName="horzSpace2" presStyleCnt="0"/>
      <dgm:spPr/>
    </dgm:pt>
    <dgm:pt modelId="{D9981CF5-89C8-41F6-BF8B-927F88ACB442}" type="pres">
      <dgm:prSet presAssocID="{34DECEBF-B2D9-45B8-8D82-7EDC53932119}" presName="tx2" presStyleLbl="revTx" presStyleIdx="6" presStyleCnt="14"/>
      <dgm:spPr/>
    </dgm:pt>
    <dgm:pt modelId="{20E31D6E-7A7A-4AEA-A7DC-94C85DF0776E}" type="pres">
      <dgm:prSet presAssocID="{34DECEBF-B2D9-45B8-8D82-7EDC53932119}" presName="vert2" presStyleCnt="0"/>
      <dgm:spPr/>
    </dgm:pt>
    <dgm:pt modelId="{B6F69390-3B5F-48DB-BEF5-01E28D345DEA}" type="pres">
      <dgm:prSet presAssocID="{34DECEBF-B2D9-45B8-8D82-7EDC53932119}" presName="thinLine2b" presStyleLbl="callout" presStyleIdx="4" presStyleCnt="11"/>
      <dgm:spPr/>
    </dgm:pt>
    <dgm:pt modelId="{C254E77B-8044-4C39-85A0-6CC877E49488}" type="pres">
      <dgm:prSet presAssocID="{34DECEBF-B2D9-45B8-8D82-7EDC53932119}" presName="vertSpace2b" presStyleCnt="0"/>
      <dgm:spPr/>
    </dgm:pt>
    <dgm:pt modelId="{0B3AD5FC-5064-40E4-A008-AF6B4743391B}" type="pres">
      <dgm:prSet presAssocID="{06C191D9-5987-4E76-9CA9-6F2A9BA1C733}" presName="horz2" presStyleCnt="0"/>
      <dgm:spPr/>
    </dgm:pt>
    <dgm:pt modelId="{7A7C4B33-5716-4FBA-8F0E-27DBB8475ACE}" type="pres">
      <dgm:prSet presAssocID="{06C191D9-5987-4E76-9CA9-6F2A9BA1C733}" presName="horzSpace2" presStyleCnt="0"/>
      <dgm:spPr/>
    </dgm:pt>
    <dgm:pt modelId="{329FFDBA-9B16-415B-A882-FFC0F328A0E3}" type="pres">
      <dgm:prSet presAssocID="{06C191D9-5987-4E76-9CA9-6F2A9BA1C733}" presName="tx2" presStyleLbl="revTx" presStyleIdx="7" presStyleCnt="14"/>
      <dgm:spPr/>
    </dgm:pt>
    <dgm:pt modelId="{632BD458-A7BE-41A4-8387-FFC7299CE143}" type="pres">
      <dgm:prSet presAssocID="{06C191D9-5987-4E76-9CA9-6F2A9BA1C733}" presName="vert2" presStyleCnt="0"/>
      <dgm:spPr/>
    </dgm:pt>
    <dgm:pt modelId="{0024EDAA-1693-46DE-BD71-AF87779DCE8C}" type="pres">
      <dgm:prSet presAssocID="{06C191D9-5987-4E76-9CA9-6F2A9BA1C733}" presName="thinLine2b" presStyleLbl="callout" presStyleIdx="5" presStyleCnt="11"/>
      <dgm:spPr/>
    </dgm:pt>
    <dgm:pt modelId="{780D5900-3D80-4D73-9209-0DE03A30521F}" type="pres">
      <dgm:prSet presAssocID="{06C191D9-5987-4E76-9CA9-6F2A9BA1C733}" presName="vertSpace2b" presStyleCnt="0"/>
      <dgm:spPr/>
    </dgm:pt>
    <dgm:pt modelId="{23F2206E-F094-460E-A218-3FEDED042154}" type="pres">
      <dgm:prSet presAssocID="{BC2C96F8-16B3-4263-B78A-49F6F60E65CD}" presName="horz2" presStyleCnt="0"/>
      <dgm:spPr/>
    </dgm:pt>
    <dgm:pt modelId="{2B244B21-977F-4C52-A4F6-6EC1B424DC9D}" type="pres">
      <dgm:prSet presAssocID="{BC2C96F8-16B3-4263-B78A-49F6F60E65CD}" presName="horzSpace2" presStyleCnt="0"/>
      <dgm:spPr/>
    </dgm:pt>
    <dgm:pt modelId="{5D0A55A2-563F-46A8-9869-DA46427DF956}" type="pres">
      <dgm:prSet presAssocID="{BC2C96F8-16B3-4263-B78A-49F6F60E65CD}" presName="tx2" presStyleLbl="revTx" presStyleIdx="8" presStyleCnt="14"/>
      <dgm:spPr/>
    </dgm:pt>
    <dgm:pt modelId="{4B467B7E-6F64-4AE2-A655-B2F027253C54}" type="pres">
      <dgm:prSet presAssocID="{BC2C96F8-16B3-4263-B78A-49F6F60E65CD}" presName="vert2" presStyleCnt="0"/>
      <dgm:spPr/>
    </dgm:pt>
    <dgm:pt modelId="{BFFCD280-20A7-44FC-B986-111136D8D35E}" type="pres">
      <dgm:prSet presAssocID="{BC2C96F8-16B3-4263-B78A-49F6F60E65CD}" presName="thinLine2b" presStyleLbl="callout" presStyleIdx="6" presStyleCnt="11"/>
      <dgm:spPr/>
    </dgm:pt>
    <dgm:pt modelId="{54F0EE9E-C810-4FFE-B164-47F8F954D20D}" type="pres">
      <dgm:prSet presAssocID="{BC2C96F8-16B3-4263-B78A-49F6F60E65CD}" presName="vertSpace2b" presStyleCnt="0"/>
      <dgm:spPr/>
    </dgm:pt>
    <dgm:pt modelId="{D5F3E7AB-6E8C-4341-BC0D-FE1A663CD8E5}" type="pres">
      <dgm:prSet presAssocID="{B0350018-F4C2-48FF-B825-D99172F5211E}" presName="horz2" presStyleCnt="0"/>
      <dgm:spPr/>
    </dgm:pt>
    <dgm:pt modelId="{009F309E-A381-43E6-A433-31C01ED1C72F}" type="pres">
      <dgm:prSet presAssocID="{B0350018-F4C2-48FF-B825-D99172F5211E}" presName="horzSpace2" presStyleCnt="0"/>
      <dgm:spPr/>
    </dgm:pt>
    <dgm:pt modelId="{31BF97FF-2884-4982-ADB3-67DF21D705DB}" type="pres">
      <dgm:prSet presAssocID="{B0350018-F4C2-48FF-B825-D99172F5211E}" presName="tx2" presStyleLbl="revTx" presStyleIdx="9" presStyleCnt="14"/>
      <dgm:spPr/>
    </dgm:pt>
    <dgm:pt modelId="{3C7005C8-0758-4841-B4E6-26E154C36935}" type="pres">
      <dgm:prSet presAssocID="{B0350018-F4C2-48FF-B825-D99172F5211E}" presName="vert2" presStyleCnt="0"/>
      <dgm:spPr/>
    </dgm:pt>
    <dgm:pt modelId="{EF52FF48-EABD-4488-AB53-1E54140B03CE}" type="pres">
      <dgm:prSet presAssocID="{B0350018-F4C2-48FF-B825-D99172F5211E}" presName="thinLine2b" presStyleLbl="callout" presStyleIdx="7" presStyleCnt="11"/>
      <dgm:spPr/>
    </dgm:pt>
    <dgm:pt modelId="{A6800CFF-1A6A-40AE-8FD6-B9AC52A92BBF}" type="pres">
      <dgm:prSet presAssocID="{B0350018-F4C2-48FF-B825-D99172F5211E}" presName="vertSpace2b" presStyleCnt="0"/>
      <dgm:spPr/>
    </dgm:pt>
    <dgm:pt modelId="{35B5CEB6-8369-4983-9D29-4CF1D5AB3EC8}" type="pres">
      <dgm:prSet presAssocID="{005B4300-B9DD-46E5-BCD4-C0774533102D}" presName="thickLine" presStyleLbl="alignNode1" presStyleIdx="2" presStyleCnt="3"/>
      <dgm:spPr/>
    </dgm:pt>
    <dgm:pt modelId="{F1501036-3F9B-4A0B-8001-7D28BDD57347}" type="pres">
      <dgm:prSet presAssocID="{005B4300-B9DD-46E5-BCD4-C0774533102D}" presName="horz1" presStyleCnt="0"/>
      <dgm:spPr/>
    </dgm:pt>
    <dgm:pt modelId="{B2A77333-F9C4-419E-8EA0-E24587BE6F42}" type="pres">
      <dgm:prSet presAssocID="{005B4300-B9DD-46E5-BCD4-C0774533102D}" presName="tx1" presStyleLbl="revTx" presStyleIdx="10" presStyleCnt="14"/>
      <dgm:spPr/>
    </dgm:pt>
    <dgm:pt modelId="{B8FDD5C5-62AD-4DA7-87D2-A5457168EC24}" type="pres">
      <dgm:prSet presAssocID="{005B4300-B9DD-46E5-BCD4-C0774533102D}" presName="vert1" presStyleCnt="0"/>
      <dgm:spPr/>
    </dgm:pt>
    <dgm:pt modelId="{8C8D1176-D181-4BF4-AC6C-02FB2897C395}" type="pres">
      <dgm:prSet presAssocID="{4F88B22C-59B3-439F-A47D-8C3E6A325A07}" presName="vertSpace2a" presStyleCnt="0"/>
      <dgm:spPr/>
    </dgm:pt>
    <dgm:pt modelId="{321BD294-F983-4774-AAC2-CB0702DB242D}" type="pres">
      <dgm:prSet presAssocID="{4F88B22C-59B3-439F-A47D-8C3E6A325A07}" presName="horz2" presStyleCnt="0"/>
      <dgm:spPr/>
    </dgm:pt>
    <dgm:pt modelId="{587CD872-1DF2-43BF-9199-14913BB781AD}" type="pres">
      <dgm:prSet presAssocID="{4F88B22C-59B3-439F-A47D-8C3E6A325A07}" presName="horzSpace2" presStyleCnt="0"/>
      <dgm:spPr/>
    </dgm:pt>
    <dgm:pt modelId="{BC618179-CE00-42B2-92FF-A692BC015BF8}" type="pres">
      <dgm:prSet presAssocID="{4F88B22C-59B3-439F-A47D-8C3E6A325A07}" presName="tx2" presStyleLbl="revTx" presStyleIdx="11" presStyleCnt="14"/>
      <dgm:spPr/>
    </dgm:pt>
    <dgm:pt modelId="{DCE69589-1096-4345-AB62-BA8408922775}" type="pres">
      <dgm:prSet presAssocID="{4F88B22C-59B3-439F-A47D-8C3E6A325A07}" presName="vert2" presStyleCnt="0"/>
      <dgm:spPr/>
    </dgm:pt>
    <dgm:pt modelId="{5EBA8916-4214-43E6-A3ED-0129FA792869}" type="pres">
      <dgm:prSet presAssocID="{4F88B22C-59B3-439F-A47D-8C3E6A325A07}" presName="thinLine2b" presStyleLbl="callout" presStyleIdx="8" presStyleCnt="11"/>
      <dgm:spPr/>
    </dgm:pt>
    <dgm:pt modelId="{FE8E98BA-C99A-4F7B-8B17-EBF455F57BF4}" type="pres">
      <dgm:prSet presAssocID="{4F88B22C-59B3-439F-A47D-8C3E6A325A07}" presName="vertSpace2b" presStyleCnt="0"/>
      <dgm:spPr/>
    </dgm:pt>
    <dgm:pt modelId="{5AC3726F-42E6-40AB-80F5-46EC4AA27B9E}" type="pres">
      <dgm:prSet presAssocID="{10B1C129-F787-4516-892B-007EBC64D396}" presName="horz2" presStyleCnt="0"/>
      <dgm:spPr/>
    </dgm:pt>
    <dgm:pt modelId="{0CEDE396-C14E-4C07-80F9-03C04AE6B5E7}" type="pres">
      <dgm:prSet presAssocID="{10B1C129-F787-4516-892B-007EBC64D396}" presName="horzSpace2" presStyleCnt="0"/>
      <dgm:spPr/>
    </dgm:pt>
    <dgm:pt modelId="{E2FB06E4-FB91-40DE-BBA7-443F3C27FC89}" type="pres">
      <dgm:prSet presAssocID="{10B1C129-F787-4516-892B-007EBC64D396}" presName="tx2" presStyleLbl="revTx" presStyleIdx="12" presStyleCnt="14"/>
      <dgm:spPr/>
    </dgm:pt>
    <dgm:pt modelId="{4B5CEE7C-FC42-4691-9450-5589A9FF55EF}" type="pres">
      <dgm:prSet presAssocID="{10B1C129-F787-4516-892B-007EBC64D396}" presName="vert2" presStyleCnt="0"/>
      <dgm:spPr/>
    </dgm:pt>
    <dgm:pt modelId="{322A5D7B-C312-4BE0-A26A-D6DEE9910B21}" type="pres">
      <dgm:prSet presAssocID="{10B1C129-F787-4516-892B-007EBC64D396}" presName="thinLine2b" presStyleLbl="callout" presStyleIdx="9" presStyleCnt="11"/>
      <dgm:spPr/>
    </dgm:pt>
    <dgm:pt modelId="{31B83F3D-BED8-460A-9A7F-E382EF47EEA1}" type="pres">
      <dgm:prSet presAssocID="{10B1C129-F787-4516-892B-007EBC64D396}" presName="vertSpace2b" presStyleCnt="0"/>
      <dgm:spPr/>
    </dgm:pt>
    <dgm:pt modelId="{1BB16ED1-B332-4246-AA30-049A1B748A88}" type="pres">
      <dgm:prSet presAssocID="{3A08A4CF-B0C1-44FE-A0B2-E6C8D1F3D172}" presName="horz2" presStyleCnt="0"/>
      <dgm:spPr/>
    </dgm:pt>
    <dgm:pt modelId="{B5585E0B-1971-4B33-815D-E3AF42DF517C}" type="pres">
      <dgm:prSet presAssocID="{3A08A4CF-B0C1-44FE-A0B2-E6C8D1F3D172}" presName="horzSpace2" presStyleCnt="0"/>
      <dgm:spPr/>
    </dgm:pt>
    <dgm:pt modelId="{6C7EBF79-F969-4972-9A64-C6D94ABB007A}" type="pres">
      <dgm:prSet presAssocID="{3A08A4CF-B0C1-44FE-A0B2-E6C8D1F3D172}" presName="tx2" presStyleLbl="revTx" presStyleIdx="13" presStyleCnt="14"/>
      <dgm:spPr/>
    </dgm:pt>
    <dgm:pt modelId="{B4BB1CDA-6245-4A62-8DCD-D8ECD8A833BE}" type="pres">
      <dgm:prSet presAssocID="{3A08A4CF-B0C1-44FE-A0B2-E6C8D1F3D172}" presName="vert2" presStyleCnt="0"/>
      <dgm:spPr/>
    </dgm:pt>
    <dgm:pt modelId="{70FCA21A-0CC0-4740-85FF-FE8524E7CC1F}" type="pres">
      <dgm:prSet presAssocID="{3A08A4CF-B0C1-44FE-A0B2-E6C8D1F3D172}" presName="thinLine2b" presStyleLbl="callout" presStyleIdx="10" presStyleCnt="11"/>
      <dgm:spPr/>
    </dgm:pt>
    <dgm:pt modelId="{728084C1-D08F-425D-9F77-B3E9CDADED0A}" type="pres">
      <dgm:prSet presAssocID="{3A08A4CF-B0C1-44FE-A0B2-E6C8D1F3D172}" presName="vertSpace2b" presStyleCnt="0"/>
      <dgm:spPr/>
    </dgm:pt>
  </dgm:ptLst>
  <dgm:cxnLst>
    <dgm:cxn modelId="{28B26902-09C6-4852-831F-C90C765F0293}" srcId="{F0E22582-5D7F-4DBF-815E-F619BCDE7F78}" destId="{BCEF903F-67BD-45B6-B61B-3EE8FFBB5362}" srcOrd="0" destOrd="0" parTransId="{48C88C28-1988-49B8-9821-54B85DF8C8BB}" sibTransId="{773B1BAB-E315-4451-9073-2CFC67564E63}"/>
    <dgm:cxn modelId="{B5C01506-8EB3-4F66-934E-FF822076418E}" type="presOf" srcId="{B0350018-F4C2-48FF-B825-D99172F5211E}" destId="{31BF97FF-2884-4982-ADB3-67DF21D705DB}" srcOrd="0" destOrd="0" presId="urn:microsoft.com/office/officeart/2008/layout/LinedList"/>
    <dgm:cxn modelId="{C8043F0B-663E-4951-B6F8-4901CF888383}" type="presOf" srcId="{BC2C96F8-16B3-4263-B78A-49F6F60E65CD}" destId="{5D0A55A2-563F-46A8-9869-DA46427DF956}" srcOrd="0" destOrd="0" presId="urn:microsoft.com/office/officeart/2008/layout/LinedList"/>
    <dgm:cxn modelId="{E12C0D16-4AB9-4B51-8CBB-9FCDA0E0382C}" srcId="{BCEF903F-67BD-45B6-B61B-3EE8FFBB5362}" destId="{A8FBCE6D-827F-454A-9274-56CEF677158E}" srcOrd="2" destOrd="0" parTransId="{F8C13EB7-4A5C-46FF-A76E-74D79133293F}" sibTransId="{64F28CE3-2B83-490E-B8D3-74D6913102B1}"/>
    <dgm:cxn modelId="{38D1871B-3AFC-4B95-87E6-0D5E8BB2274F}" srcId="{7E5D2519-4BB3-43E1-B599-6DE2EE111798}" destId="{BC2C96F8-16B3-4263-B78A-49F6F60E65CD}" srcOrd="2" destOrd="0" parTransId="{0450F23C-E003-4898-916D-DF315E09D26F}" sibTransId="{C10ACE60-2CB7-4923-A7A8-368D57372093}"/>
    <dgm:cxn modelId="{997E951B-8BEB-46C0-993E-B12096DD3A21}" srcId="{BCEF903F-67BD-45B6-B61B-3EE8FFBB5362}" destId="{29CB7201-474B-4CC5-9CF0-8B5EDBCD550B}" srcOrd="0" destOrd="0" parTransId="{473C10E4-3771-43C7-AFAC-FE97256D3D8E}" sibTransId="{A5D2F8E7-1BFC-4945-B257-DFE10383C6A8}"/>
    <dgm:cxn modelId="{D7504A1D-0F4B-498A-A1C2-585D258F3D71}" srcId="{F0E22582-5D7F-4DBF-815E-F619BCDE7F78}" destId="{005B4300-B9DD-46E5-BCD4-C0774533102D}" srcOrd="2" destOrd="0" parTransId="{8EC54527-C985-482E-B67D-45251442701A}" sibTransId="{8584938D-F5C3-4B2D-92FA-377E39E4C5C2}"/>
    <dgm:cxn modelId="{24D1D73E-B7CB-46B0-80F9-C5ADA2B46CDC}" srcId="{005B4300-B9DD-46E5-BCD4-C0774533102D}" destId="{3A08A4CF-B0C1-44FE-A0B2-E6C8D1F3D172}" srcOrd="2" destOrd="0" parTransId="{B5633F26-4045-43E2-A3FF-AE04D9829D6F}" sibTransId="{E757C39A-E64E-40A9-9BB4-923654506065}"/>
    <dgm:cxn modelId="{B01A815F-A37F-4FED-9752-66BBF8B64FF1}" srcId="{7E5D2519-4BB3-43E1-B599-6DE2EE111798}" destId="{B0350018-F4C2-48FF-B825-D99172F5211E}" srcOrd="3" destOrd="0" parTransId="{819B82CD-8D13-4F7D-8581-637918C07BF1}" sibTransId="{2A57D738-A4EC-41E1-9F15-A90E8725B013}"/>
    <dgm:cxn modelId="{BCD2444A-80CF-479D-8197-41044B9CCFE0}" srcId="{7E5D2519-4BB3-43E1-B599-6DE2EE111798}" destId="{34DECEBF-B2D9-45B8-8D82-7EDC53932119}" srcOrd="0" destOrd="0" parTransId="{78FEF5B8-C59D-4245-8868-C1FAAD3131D3}" sibTransId="{FF15FB3C-2C20-49F3-B1E7-50B32C44CA2C}"/>
    <dgm:cxn modelId="{840D586E-B7DF-44E4-9180-982BD056AEEC}" type="presOf" srcId="{A8FBCE6D-827F-454A-9274-56CEF677158E}" destId="{CE382BB6-3B40-469A-93D8-49AC2ECA35C3}" srcOrd="0" destOrd="0" presId="urn:microsoft.com/office/officeart/2008/layout/LinedList"/>
    <dgm:cxn modelId="{3ABA7C74-F84D-4479-BA06-F0EE78A2527E}" type="presOf" srcId="{BCEF903F-67BD-45B6-B61B-3EE8FFBB5362}" destId="{0CB5357B-FBE9-4744-B9A0-CE28CAC801C3}" srcOrd="0" destOrd="0" presId="urn:microsoft.com/office/officeart/2008/layout/LinedList"/>
    <dgm:cxn modelId="{F1E10178-D5A5-4D25-A061-18D989CEC1D4}" type="presOf" srcId="{34DECEBF-B2D9-45B8-8D82-7EDC53932119}" destId="{D9981CF5-89C8-41F6-BF8B-927F88ACB442}" srcOrd="0" destOrd="0" presId="urn:microsoft.com/office/officeart/2008/layout/LinedList"/>
    <dgm:cxn modelId="{925E2F58-218E-470D-99AD-BFB6465FBADC}" type="presOf" srcId="{10B1C129-F787-4516-892B-007EBC64D396}" destId="{E2FB06E4-FB91-40DE-BBA7-443F3C27FC89}" srcOrd="0" destOrd="0" presId="urn:microsoft.com/office/officeart/2008/layout/LinedList"/>
    <dgm:cxn modelId="{B4BE795A-92D6-4F8B-B1B5-2C188A209111}" type="presOf" srcId="{84D6EF4D-86F0-4DB6-9481-1EB56697A667}" destId="{BFF690DD-2F8C-4D33-90C0-B3E4F40C295E}" srcOrd="0" destOrd="0" presId="urn:microsoft.com/office/officeart/2008/layout/LinedList"/>
    <dgm:cxn modelId="{597FC682-CD5B-4F26-94D0-FC54B92D5447}" srcId="{BCEF903F-67BD-45B6-B61B-3EE8FFBB5362}" destId="{84D6EF4D-86F0-4DB6-9481-1EB56697A667}" srcOrd="1" destOrd="0" parTransId="{1B399027-72AC-4DB8-B72E-04BAEB6A09B8}" sibTransId="{640E2492-1A40-414D-8963-F7777A94CB21}"/>
    <dgm:cxn modelId="{B62CF98F-958A-4F26-896E-C24B34416450}" srcId="{005B4300-B9DD-46E5-BCD4-C0774533102D}" destId="{10B1C129-F787-4516-892B-007EBC64D396}" srcOrd="1" destOrd="0" parTransId="{B8C4EB2D-06DC-4BA9-94D6-01F7BBF18612}" sibTransId="{612DA89B-522F-4AD7-ACF5-96EFBAF6BD28}"/>
    <dgm:cxn modelId="{0E10DCAC-757A-4018-9B1B-E442A0698B69}" srcId="{7E5D2519-4BB3-43E1-B599-6DE2EE111798}" destId="{06C191D9-5987-4E76-9CA9-6F2A9BA1C733}" srcOrd="1" destOrd="0" parTransId="{C544B9CD-5381-4987-A7BE-A2781A578189}" sibTransId="{B077291C-85F9-4E34-9F61-DF0DE1E49105}"/>
    <dgm:cxn modelId="{BA7915B4-B6ED-4293-8E24-995AC6FB52FC}" srcId="{F0E22582-5D7F-4DBF-815E-F619BCDE7F78}" destId="{7E5D2519-4BB3-43E1-B599-6DE2EE111798}" srcOrd="1" destOrd="0" parTransId="{CD48F25D-DF4F-43D2-B6EC-F98341AC4ECA}" sibTransId="{63942EBF-5BF0-40DC-BC77-AC937A449055}"/>
    <dgm:cxn modelId="{F05C04B7-368F-466F-9624-7A92D18E9DF3}" type="presOf" srcId="{29CB7201-474B-4CC5-9CF0-8B5EDBCD550B}" destId="{BE539E53-B3FA-4FB2-92E2-BE8DCEA1C2EE}" srcOrd="0" destOrd="0" presId="urn:microsoft.com/office/officeart/2008/layout/LinedList"/>
    <dgm:cxn modelId="{73962FBE-202F-48EC-B022-0856895B60F3}" type="presOf" srcId="{3A08A4CF-B0C1-44FE-A0B2-E6C8D1F3D172}" destId="{6C7EBF79-F969-4972-9A64-C6D94ABB007A}" srcOrd="0" destOrd="0" presId="urn:microsoft.com/office/officeart/2008/layout/LinedList"/>
    <dgm:cxn modelId="{E7FD7DC0-F8BD-44A2-BE51-31E4DD05305E}" type="presOf" srcId="{F0E22582-5D7F-4DBF-815E-F619BCDE7F78}" destId="{1B252DD5-B988-4C1E-B9C9-3737F8B4C531}" srcOrd="0" destOrd="0" presId="urn:microsoft.com/office/officeart/2008/layout/LinedList"/>
    <dgm:cxn modelId="{BAF2B7C3-0E82-478B-9B98-7BA82423AE19}" type="presOf" srcId="{4F88B22C-59B3-439F-A47D-8C3E6A325A07}" destId="{BC618179-CE00-42B2-92FF-A692BC015BF8}" srcOrd="0" destOrd="0" presId="urn:microsoft.com/office/officeart/2008/layout/LinedList"/>
    <dgm:cxn modelId="{710717C7-F048-4DBB-9A9C-AECD671C02BD}" srcId="{005B4300-B9DD-46E5-BCD4-C0774533102D}" destId="{4F88B22C-59B3-439F-A47D-8C3E6A325A07}" srcOrd="0" destOrd="0" parTransId="{AF3FB251-FDF9-43BB-A76E-5BFDB032D178}" sibTransId="{F8866DCC-732E-49F4-99BD-920593E4EE45}"/>
    <dgm:cxn modelId="{2E2000CC-F36D-4C68-9B44-FC86A0E970C5}" type="presOf" srcId="{7E5D2519-4BB3-43E1-B599-6DE2EE111798}" destId="{DBF07E0E-1023-4B16-85CF-9AD8F19390B7}" srcOrd="0" destOrd="0" presId="urn:microsoft.com/office/officeart/2008/layout/LinedList"/>
    <dgm:cxn modelId="{192C93D2-9204-4100-9054-3D2BBCEF71E8}" type="presOf" srcId="{E319955B-1539-4946-8386-16EE6FD3B77A}" destId="{4E576697-7499-4C73-AA62-7B41E27AFF8B}" srcOrd="0" destOrd="0" presId="urn:microsoft.com/office/officeart/2008/layout/LinedList"/>
    <dgm:cxn modelId="{1E8BA1D2-8126-4F72-B50F-9CC6B5CDB7AD}" type="presOf" srcId="{06C191D9-5987-4E76-9CA9-6F2A9BA1C733}" destId="{329FFDBA-9B16-415B-A882-FFC0F328A0E3}" srcOrd="0" destOrd="0" presId="urn:microsoft.com/office/officeart/2008/layout/LinedList"/>
    <dgm:cxn modelId="{D9E519D5-B1F6-4C04-B9E0-5AA09BA227FF}" type="presOf" srcId="{005B4300-B9DD-46E5-BCD4-C0774533102D}" destId="{B2A77333-F9C4-419E-8EA0-E24587BE6F42}" srcOrd="0" destOrd="0" presId="urn:microsoft.com/office/officeart/2008/layout/LinedList"/>
    <dgm:cxn modelId="{EBD84CE2-2984-48B8-89CA-C048C383403E}" srcId="{BCEF903F-67BD-45B6-B61B-3EE8FFBB5362}" destId="{E319955B-1539-4946-8386-16EE6FD3B77A}" srcOrd="3" destOrd="0" parTransId="{1DF1452E-642C-4C34-AAE2-1F3F35496771}" sibTransId="{7080CF69-91CB-4A43-9878-CF6DD68038EB}"/>
    <dgm:cxn modelId="{FE379E18-1174-497C-8947-753FC04E9F8D}" type="presParOf" srcId="{1B252DD5-B988-4C1E-B9C9-3737F8B4C531}" destId="{40724578-DFD9-4C41-928D-F50F063CC7A0}" srcOrd="0" destOrd="0" presId="urn:microsoft.com/office/officeart/2008/layout/LinedList"/>
    <dgm:cxn modelId="{22F44EE9-73C9-4474-94BD-45204CF24AF6}" type="presParOf" srcId="{1B252DD5-B988-4C1E-B9C9-3737F8B4C531}" destId="{84A98CF4-8571-47A5-B030-8481FCE1C778}" srcOrd="1" destOrd="0" presId="urn:microsoft.com/office/officeart/2008/layout/LinedList"/>
    <dgm:cxn modelId="{D5C946EA-6608-495F-A594-72FEBB69BF99}" type="presParOf" srcId="{84A98CF4-8571-47A5-B030-8481FCE1C778}" destId="{0CB5357B-FBE9-4744-B9A0-CE28CAC801C3}" srcOrd="0" destOrd="0" presId="urn:microsoft.com/office/officeart/2008/layout/LinedList"/>
    <dgm:cxn modelId="{9F0C8114-F437-48BA-A02C-D98E00E2753D}" type="presParOf" srcId="{84A98CF4-8571-47A5-B030-8481FCE1C778}" destId="{9BDFDB3C-54B1-496D-9B67-9F642C459738}" srcOrd="1" destOrd="0" presId="urn:microsoft.com/office/officeart/2008/layout/LinedList"/>
    <dgm:cxn modelId="{FB486D3D-C53A-42A5-A517-A62789898F42}" type="presParOf" srcId="{9BDFDB3C-54B1-496D-9B67-9F642C459738}" destId="{47D32F86-3A38-496C-B263-23A4EB6DFB85}" srcOrd="0" destOrd="0" presId="urn:microsoft.com/office/officeart/2008/layout/LinedList"/>
    <dgm:cxn modelId="{14130280-EE72-40D1-9C01-1BC8B5E9AB8B}" type="presParOf" srcId="{9BDFDB3C-54B1-496D-9B67-9F642C459738}" destId="{3B580B27-20DC-4C90-8560-AADD31B2F60D}" srcOrd="1" destOrd="0" presId="urn:microsoft.com/office/officeart/2008/layout/LinedList"/>
    <dgm:cxn modelId="{0DEED883-D4BC-48C0-BBFD-DBC9FA0A0713}" type="presParOf" srcId="{3B580B27-20DC-4C90-8560-AADD31B2F60D}" destId="{FDC7361B-68AE-4080-AC8D-108FED4D6EDC}" srcOrd="0" destOrd="0" presId="urn:microsoft.com/office/officeart/2008/layout/LinedList"/>
    <dgm:cxn modelId="{6C254884-7951-4FF3-9B01-DD9153EA6696}" type="presParOf" srcId="{3B580B27-20DC-4C90-8560-AADD31B2F60D}" destId="{BE539E53-B3FA-4FB2-92E2-BE8DCEA1C2EE}" srcOrd="1" destOrd="0" presId="urn:microsoft.com/office/officeart/2008/layout/LinedList"/>
    <dgm:cxn modelId="{6EC4BF6B-C532-40D2-B2C8-6EC5ACB0067C}" type="presParOf" srcId="{3B580B27-20DC-4C90-8560-AADD31B2F60D}" destId="{09428627-77FB-4773-B67F-017589FC3814}" srcOrd="2" destOrd="0" presId="urn:microsoft.com/office/officeart/2008/layout/LinedList"/>
    <dgm:cxn modelId="{DAA30A0E-A0CE-42C7-B982-E39EAD0B1AC5}" type="presParOf" srcId="{9BDFDB3C-54B1-496D-9B67-9F642C459738}" destId="{7768184B-55FC-41D6-B6ED-1A91DB1EC838}" srcOrd="2" destOrd="0" presId="urn:microsoft.com/office/officeart/2008/layout/LinedList"/>
    <dgm:cxn modelId="{1E6FB442-5497-4F36-B480-C191BBB5D85C}" type="presParOf" srcId="{9BDFDB3C-54B1-496D-9B67-9F642C459738}" destId="{A1C04C2A-2DD3-4003-ADDC-FE1F248D1B71}" srcOrd="3" destOrd="0" presId="urn:microsoft.com/office/officeart/2008/layout/LinedList"/>
    <dgm:cxn modelId="{35926DC3-EF43-4ACF-8551-51EAD5AF7ED1}" type="presParOf" srcId="{9BDFDB3C-54B1-496D-9B67-9F642C459738}" destId="{30B0E610-9448-49C7-8179-0337CAB69576}" srcOrd="4" destOrd="0" presId="urn:microsoft.com/office/officeart/2008/layout/LinedList"/>
    <dgm:cxn modelId="{A12C80C5-9728-491A-B1D1-862DE284BD84}" type="presParOf" srcId="{30B0E610-9448-49C7-8179-0337CAB69576}" destId="{B9214A0A-1892-4E10-98AA-B0CA4EB6DA17}" srcOrd="0" destOrd="0" presId="urn:microsoft.com/office/officeart/2008/layout/LinedList"/>
    <dgm:cxn modelId="{9C034E3A-8641-486E-873A-C6F49E68542D}" type="presParOf" srcId="{30B0E610-9448-49C7-8179-0337CAB69576}" destId="{BFF690DD-2F8C-4D33-90C0-B3E4F40C295E}" srcOrd="1" destOrd="0" presId="urn:microsoft.com/office/officeart/2008/layout/LinedList"/>
    <dgm:cxn modelId="{8FE3B4AA-EDD4-49D7-8FE9-46020AB076B3}" type="presParOf" srcId="{30B0E610-9448-49C7-8179-0337CAB69576}" destId="{E05410F1-D422-43EC-8645-BCBEB5EF2575}" srcOrd="2" destOrd="0" presId="urn:microsoft.com/office/officeart/2008/layout/LinedList"/>
    <dgm:cxn modelId="{CC454DC0-C57D-4A31-A425-D4DDD3EB1BCC}" type="presParOf" srcId="{9BDFDB3C-54B1-496D-9B67-9F642C459738}" destId="{3773E519-498E-4B1D-A7C8-4012608FF7FA}" srcOrd="5" destOrd="0" presId="urn:microsoft.com/office/officeart/2008/layout/LinedList"/>
    <dgm:cxn modelId="{C13AB601-6544-4D76-9338-91965D874B65}" type="presParOf" srcId="{9BDFDB3C-54B1-496D-9B67-9F642C459738}" destId="{4445EFD6-B4F0-4DCC-A3DE-BE1CB9817D37}" srcOrd="6" destOrd="0" presId="urn:microsoft.com/office/officeart/2008/layout/LinedList"/>
    <dgm:cxn modelId="{00FA3514-D0A4-4DB6-B691-F3786545CE92}" type="presParOf" srcId="{9BDFDB3C-54B1-496D-9B67-9F642C459738}" destId="{D65180DE-92B2-4E8E-9C28-4A1EA034861A}" srcOrd="7" destOrd="0" presId="urn:microsoft.com/office/officeart/2008/layout/LinedList"/>
    <dgm:cxn modelId="{45396F0D-E0EE-4D35-BA06-9B61B6B6F9AD}" type="presParOf" srcId="{D65180DE-92B2-4E8E-9C28-4A1EA034861A}" destId="{D1E7C23C-53EF-4A3D-AD5C-25EBA46609F5}" srcOrd="0" destOrd="0" presId="urn:microsoft.com/office/officeart/2008/layout/LinedList"/>
    <dgm:cxn modelId="{7891FAD1-442E-41A2-A517-50C00DF2CCF8}" type="presParOf" srcId="{D65180DE-92B2-4E8E-9C28-4A1EA034861A}" destId="{CE382BB6-3B40-469A-93D8-49AC2ECA35C3}" srcOrd="1" destOrd="0" presId="urn:microsoft.com/office/officeart/2008/layout/LinedList"/>
    <dgm:cxn modelId="{A00B283D-D1D6-4522-8ED0-53C66E9A4BF7}" type="presParOf" srcId="{D65180DE-92B2-4E8E-9C28-4A1EA034861A}" destId="{9A24CEEF-6C1D-41F6-9E7B-2254D21370ED}" srcOrd="2" destOrd="0" presId="urn:microsoft.com/office/officeart/2008/layout/LinedList"/>
    <dgm:cxn modelId="{217DF390-250E-4630-B52C-C1CAA9910132}" type="presParOf" srcId="{9BDFDB3C-54B1-496D-9B67-9F642C459738}" destId="{CA41F051-9D00-46FC-88AC-A6767C70CF69}" srcOrd="8" destOrd="0" presId="urn:microsoft.com/office/officeart/2008/layout/LinedList"/>
    <dgm:cxn modelId="{9459C8D4-18C0-493E-9719-59EC3FA2E483}" type="presParOf" srcId="{9BDFDB3C-54B1-496D-9B67-9F642C459738}" destId="{DBDB9E08-740B-4970-BE74-97BE467201F6}" srcOrd="9" destOrd="0" presId="urn:microsoft.com/office/officeart/2008/layout/LinedList"/>
    <dgm:cxn modelId="{49D104B9-99AF-4259-B015-06D24D95EA8A}" type="presParOf" srcId="{9BDFDB3C-54B1-496D-9B67-9F642C459738}" destId="{A5221F64-4CF3-4B56-9702-E45D881474C0}" srcOrd="10" destOrd="0" presId="urn:microsoft.com/office/officeart/2008/layout/LinedList"/>
    <dgm:cxn modelId="{01E33E64-9CEA-4C94-A9EE-5CE075D7B077}" type="presParOf" srcId="{A5221F64-4CF3-4B56-9702-E45D881474C0}" destId="{E5CA9D5D-7313-4980-A6E8-3095E68AD10E}" srcOrd="0" destOrd="0" presId="urn:microsoft.com/office/officeart/2008/layout/LinedList"/>
    <dgm:cxn modelId="{F4B23F72-D7CD-479A-A1B1-F5E897C4EEC7}" type="presParOf" srcId="{A5221F64-4CF3-4B56-9702-E45D881474C0}" destId="{4E576697-7499-4C73-AA62-7B41E27AFF8B}" srcOrd="1" destOrd="0" presId="urn:microsoft.com/office/officeart/2008/layout/LinedList"/>
    <dgm:cxn modelId="{093CF906-C27D-4BDD-A8DA-B23CF02CD75D}" type="presParOf" srcId="{A5221F64-4CF3-4B56-9702-E45D881474C0}" destId="{4B32BD89-1F8A-4530-82E3-28DD16299EE6}" srcOrd="2" destOrd="0" presId="urn:microsoft.com/office/officeart/2008/layout/LinedList"/>
    <dgm:cxn modelId="{49F4A36F-7F0E-4380-9216-7F5AD3313E74}" type="presParOf" srcId="{9BDFDB3C-54B1-496D-9B67-9F642C459738}" destId="{79BCE297-C3BB-4EF9-9FD0-4B1933985050}" srcOrd="11" destOrd="0" presId="urn:microsoft.com/office/officeart/2008/layout/LinedList"/>
    <dgm:cxn modelId="{42676AEA-E1EA-4425-A118-D31B38837472}" type="presParOf" srcId="{9BDFDB3C-54B1-496D-9B67-9F642C459738}" destId="{CA78860E-6858-4230-ADA1-6B46FD53AB53}" srcOrd="12" destOrd="0" presId="urn:microsoft.com/office/officeart/2008/layout/LinedList"/>
    <dgm:cxn modelId="{09C4DF83-C3F4-49FB-8103-F853F22A4E53}" type="presParOf" srcId="{1B252DD5-B988-4C1E-B9C9-3737F8B4C531}" destId="{55C937DD-A74B-465B-95EE-870779B02D52}" srcOrd="2" destOrd="0" presId="urn:microsoft.com/office/officeart/2008/layout/LinedList"/>
    <dgm:cxn modelId="{B7753908-24B6-4892-A177-D155844A7ECF}" type="presParOf" srcId="{1B252DD5-B988-4C1E-B9C9-3737F8B4C531}" destId="{42362D2D-CA6E-480D-B679-866DEC52CFA7}" srcOrd="3" destOrd="0" presId="urn:microsoft.com/office/officeart/2008/layout/LinedList"/>
    <dgm:cxn modelId="{222B1D42-09CA-4451-866E-BC19D937A765}" type="presParOf" srcId="{42362D2D-CA6E-480D-B679-866DEC52CFA7}" destId="{DBF07E0E-1023-4B16-85CF-9AD8F19390B7}" srcOrd="0" destOrd="0" presId="urn:microsoft.com/office/officeart/2008/layout/LinedList"/>
    <dgm:cxn modelId="{FE36C7B0-C974-4C4E-B665-07308B9D0862}" type="presParOf" srcId="{42362D2D-CA6E-480D-B679-866DEC52CFA7}" destId="{6785843A-A893-48B2-8B9E-19E9CE93554E}" srcOrd="1" destOrd="0" presId="urn:microsoft.com/office/officeart/2008/layout/LinedList"/>
    <dgm:cxn modelId="{6F733EFF-7CD6-41E4-91CB-EA1A972EF015}" type="presParOf" srcId="{6785843A-A893-48B2-8B9E-19E9CE93554E}" destId="{88003577-F880-43B1-AD89-BF5E49A7AE14}" srcOrd="0" destOrd="0" presId="urn:microsoft.com/office/officeart/2008/layout/LinedList"/>
    <dgm:cxn modelId="{CB4B00CD-8BDF-4C97-A977-4511C06913CC}" type="presParOf" srcId="{6785843A-A893-48B2-8B9E-19E9CE93554E}" destId="{1A6A7A8A-15C5-43BB-93A0-3D9454859AFE}" srcOrd="1" destOrd="0" presId="urn:microsoft.com/office/officeart/2008/layout/LinedList"/>
    <dgm:cxn modelId="{DC90B315-AB0B-4C5E-B411-04ADB4BCA672}" type="presParOf" srcId="{1A6A7A8A-15C5-43BB-93A0-3D9454859AFE}" destId="{3CAC7F0E-7B7C-4D3D-B3D9-32AD3DA45F2A}" srcOrd="0" destOrd="0" presId="urn:microsoft.com/office/officeart/2008/layout/LinedList"/>
    <dgm:cxn modelId="{3D726BAB-A952-4556-A366-B224BD616432}" type="presParOf" srcId="{1A6A7A8A-15C5-43BB-93A0-3D9454859AFE}" destId="{D9981CF5-89C8-41F6-BF8B-927F88ACB442}" srcOrd="1" destOrd="0" presId="urn:microsoft.com/office/officeart/2008/layout/LinedList"/>
    <dgm:cxn modelId="{9F2F464B-CCC2-4AEE-86F0-D84B38F1387B}" type="presParOf" srcId="{1A6A7A8A-15C5-43BB-93A0-3D9454859AFE}" destId="{20E31D6E-7A7A-4AEA-A7DC-94C85DF0776E}" srcOrd="2" destOrd="0" presId="urn:microsoft.com/office/officeart/2008/layout/LinedList"/>
    <dgm:cxn modelId="{98D62F1F-36D6-4BC8-8FE9-0B2901D399DB}" type="presParOf" srcId="{6785843A-A893-48B2-8B9E-19E9CE93554E}" destId="{B6F69390-3B5F-48DB-BEF5-01E28D345DEA}" srcOrd="2" destOrd="0" presId="urn:microsoft.com/office/officeart/2008/layout/LinedList"/>
    <dgm:cxn modelId="{6E52F4B8-377E-486E-9CBA-507858168070}" type="presParOf" srcId="{6785843A-A893-48B2-8B9E-19E9CE93554E}" destId="{C254E77B-8044-4C39-85A0-6CC877E49488}" srcOrd="3" destOrd="0" presId="urn:microsoft.com/office/officeart/2008/layout/LinedList"/>
    <dgm:cxn modelId="{1D63FD77-F921-4C52-AFBC-6CAC3284252A}" type="presParOf" srcId="{6785843A-A893-48B2-8B9E-19E9CE93554E}" destId="{0B3AD5FC-5064-40E4-A008-AF6B4743391B}" srcOrd="4" destOrd="0" presId="urn:microsoft.com/office/officeart/2008/layout/LinedList"/>
    <dgm:cxn modelId="{07B3D1DC-CA52-4E60-9708-03D2B5ECDA7C}" type="presParOf" srcId="{0B3AD5FC-5064-40E4-A008-AF6B4743391B}" destId="{7A7C4B33-5716-4FBA-8F0E-27DBB8475ACE}" srcOrd="0" destOrd="0" presId="urn:microsoft.com/office/officeart/2008/layout/LinedList"/>
    <dgm:cxn modelId="{E391B6D6-A7CF-48A9-A848-38C2DF162D1E}" type="presParOf" srcId="{0B3AD5FC-5064-40E4-A008-AF6B4743391B}" destId="{329FFDBA-9B16-415B-A882-FFC0F328A0E3}" srcOrd="1" destOrd="0" presId="urn:microsoft.com/office/officeart/2008/layout/LinedList"/>
    <dgm:cxn modelId="{1FEEBEF2-A2AA-4C68-AB3A-4FBBC56CCCF2}" type="presParOf" srcId="{0B3AD5FC-5064-40E4-A008-AF6B4743391B}" destId="{632BD458-A7BE-41A4-8387-FFC7299CE143}" srcOrd="2" destOrd="0" presId="urn:microsoft.com/office/officeart/2008/layout/LinedList"/>
    <dgm:cxn modelId="{25D0765C-335C-4C5D-A01B-8395BD818643}" type="presParOf" srcId="{6785843A-A893-48B2-8B9E-19E9CE93554E}" destId="{0024EDAA-1693-46DE-BD71-AF87779DCE8C}" srcOrd="5" destOrd="0" presId="urn:microsoft.com/office/officeart/2008/layout/LinedList"/>
    <dgm:cxn modelId="{BFB923FF-37DE-43D1-8F88-92D057DBE8FE}" type="presParOf" srcId="{6785843A-A893-48B2-8B9E-19E9CE93554E}" destId="{780D5900-3D80-4D73-9209-0DE03A30521F}" srcOrd="6" destOrd="0" presId="urn:microsoft.com/office/officeart/2008/layout/LinedList"/>
    <dgm:cxn modelId="{71A4BEF1-C32F-4C8C-A958-FCA309277531}" type="presParOf" srcId="{6785843A-A893-48B2-8B9E-19E9CE93554E}" destId="{23F2206E-F094-460E-A218-3FEDED042154}" srcOrd="7" destOrd="0" presId="urn:microsoft.com/office/officeart/2008/layout/LinedList"/>
    <dgm:cxn modelId="{A7246F1C-334E-4783-9846-9B361926BB83}" type="presParOf" srcId="{23F2206E-F094-460E-A218-3FEDED042154}" destId="{2B244B21-977F-4C52-A4F6-6EC1B424DC9D}" srcOrd="0" destOrd="0" presId="urn:microsoft.com/office/officeart/2008/layout/LinedList"/>
    <dgm:cxn modelId="{4B3432F5-D393-4962-B45A-8C68B4D99886}" type="presParOf" srcId="{23F2206E-F094-460E-A218-3FEDED042154}" destId="{5D0A55A2-563F-46A8-9869-DA46427DF956}" srcOrd="1" destOrd="0" presId="urn:microsoft.com/office/officeart/2008/layout/LinedList"/>
    <dgm:cxn modelId="{FC24ADF2-E2D0-4F9C-9BF9-A1CF43B06A72}" type="presParOf" srcId="{23F2206E-F094-460E-A218-3FEDED042154}" destId="{4B467B7E-6F64-4AE2-A655-B2F027253C54}" srcOrd="2" destOrd="0" presId="urn:microsoft.com/office/officeart/2008/layout/LinedList"/>
    <dgm:cxn modelId="{16461FEC-EE47-45BD-913A-51BB46C286BA}" type="presParOf" srcId="{6785843A-A893-48B2-8B9E-19E9CE93554E}" destId="{BFFCD280-20A7-44FC-B986-111136D8D35E}" srcOrd="8" destOrd="0" presId="urn:microsoft.com/office/officeart/2008/layout/LinedList"/>
    <dgm:cxn modelId="{9186477F-2490-419A-8B71-F8137D805FDB}" type="presParOf" srcId="{6785843A-A893-48B2-8B9E-19E9CE93554E}" destId="{54F0EE9E-C810-4FFE-B164-47F8F954D20D}" srcOrd="9" destOrd="0" presId="urn:microsoft.com/office/officeart/2008/layout/LinedList"/>
    <dgm:cxn modelId="{E09743B8-31AD-4F33-94A6-CF3D1383354E}" type="presParOf" srcId="{6785843A-A893-48B2-8B9E-19E9CE93554E}" destId="{D5F3E7AB-6E8C-4341-BC0D-FE1A663CD8E5}" srcOrd="10" destOrd="0" presId="urn:microsoft.com/office/officeart/2008/layout/LinedList"/>
    <dgm:cxn modelId="{48F33D0C-BFA2-4BB5-A75B-585ECE4D86D6}" type="presParOf" srcId="{D5F3E7AB-6E8C-4341-BC0D-FE1A663CD8E5}" destId="{009F309E-A381-43E6-A433-31C01ED1C72F}" srcOrd="0" destOrd="0" presId="urn:microsoft.com/office/officeart/2008/layout/LinedList"/>
    <dgm:cxn modelId="{90559AF0-B7E6-4DB5-AE02-46B27D7F804E}" type="presParOf" srcId="{D5F3E7AB-6E8C-4341-BC0D-FE1A663CD8E5}" destId="{31BF97FF-2884-4982-ADB3-67DF21D705DB}" srcOrd="1" destOrd="0" presId="urn:microsoft.com/office/officeart/2008/layout/LinedList"/>
    <dgm:cxn modelId="{4D0B8B70-5708-4769-B09C-E59A499983AC}" type="presParOf" srcId="{D5F3E7AB-6E8C-4341-BC0D-FE1A663CD8E5}" destId="{3C7005C8-0758-4841-B4E6-26E154C36935}" srcOrd="2" destOrd="0" presId="urn:microsoft.com/office/officeart/2008/layout/LinedList"/>
    <dgm:cxn modelId="{D7F22B77-E5E8-451B-B80A-737B5085BBB6}" type="presParOf" srcId="{6785843A-A893-48B2-8B9E-19E9CE93554E}" destId="{EF52FF48-EABD-4488-AB53-1E54140B03CE}" srcOrd="11" destOrd="0" presId="urn:microsoft.com/office/officeart/2008/layout/LinedList"/>
    <dgm:cxn modelId="{DAFCB891-31E7-413F-8A67-A2077B38D51A}" type="presParOf" srcId="{6785843A-A893-48B2-8B9E-19E9CE93554E}" destId="{A6800CFF-1A6A-40AE-8FD6-B9AC52A92BBF}" srcOrd="12" destOrd="0" presId="urn:microsoft.com/office/officeart/2008/layout/LinedList"/>
    <dgm:cxn modelId="{44D77B3C-3A43-4784-A6E0-485715EF4FCF}" type="presParOf" srcId="{1B252DD5-B988-4C1E-B9C9-3737F8B4C531}" destId="{35B5CEB6-8369-4983-9D29-4CF1D5AB3EC8}" srcOrd="4" destOrd="0" presId="urn:microsoft.com/office/officeart/2008/layout/LinedList"/>
    <dgm:cxn modelId="{36455316-D6B6-47CD-8222-88AA962984FF}" type="presParOf" srcId="{1B252DD5-B988-4C1E-B9C9-3737F8B4C531}" destId="{F1501036-3F9B-4A0B-8001-7D28BDD57347}" srcOrd="5" destOrd="0" presId="urn:microsoft.com/office/officeart/2008/layout/LinedList"/>
    <dgm:cxn modelId="{FB27F976-6768-40DE-9C18-A8676337C400}" type="presParOf" srcId="{F1501036-3F9B-4A0B-8001-7D28BDD57347}" destId="{B2A77333-F9C4-419E-8EA0-E24587BE6F42}" srcOrd="0" destOrd="0" presId="urn:microsoft.com/office/officeart/2008/layout/LinedList"/>
    <dgm:cxn modelId="{307E17C6-3DFE-4CEC-9D0A-0AEDE7CD06C6}" type="presParOf" srcId="{F1501036-3F9B-4A0B-8001-7D28BDD57347}" destId="{B8FDD5C5-62AD-4DA7-87D2-A5457168EC24}" srcOrd="1" destOrd="0" presId="urn:microsoft.com/office/officeart/2008/layout/LinedList"/>
    <dgm:cxn modelId="{B7DED40C-C7F8-4D52-BD04-75F3EE0A3C3F}" type="presParOf" srcId="{B8FDD5C5-62AD-4DA7-87D2-A5457168EC24}" destId="{8C8D1176-D181-4BF4-AC6C-02FB2897C395}" srcOrd="0" destOrd="0" presId="urn:microsoft.com/office/officeart/2008/layout/LinedList"/>
    <dgm:cxn modelId="{0983B754-E8E3-4D1C-A0FC-25ED9F38D2C4}" type="presParOf" srcId="{B8FDD5C5-62AD-4DA7-87D2-A5457168EC24}" destId="{321BD294-F983-4774-AAC2-CB0702DB242D}" srcOrd="1" destOrd="0" presId="urn:microsoft.com/office/officeart/2008/layout/LinedList"/>
    <dgm:cxn modelId="{608BB991-3C9E-44D1-A639-765F7BE70A4D}" type="presParOf" srcId="{321BD294-F983-4774-AAC2-CB0702DB242D}" destId="{587CD872-1DF2-43BF-9199-14913BB781AD}" srcOrd="0" destOrd="0" presId="urn:microsoft.com/office/officeart/2008/layout/LinedList"/>
    <dgm:cxn modelId="{A2A1DCAA-A35D-4EBC-88D0-304314E26C07}" type="presParOf" srcId="{321BD294-F983-4774-AAC2-CB0702DB242D}" destId="{BC618179-CE00-42B2-92FF-A692BC015BF8}" srcOrd="1" destOrd="0" presId="urn:microsoft.com/office/officeart/2008/layout/LinedList"/>
    <dgm:cxn modelId="{01D1D6E4-DC59-4940-A702-71EE8D9FD790}" type="presParOf" srcId="{321BD294-F983-4774-AAC2-CB0702DB242D}" destId="{DCE69589-1096-4345-AB62-BA8408922775}" srcOrd="2" destOrd="0" presId="urn:microsoft.com/office/officeart/2008/layout/LinedList"/>
    <dgm:cxn modelId="{8A03EE0C-5F7E-4AD9-9E01-CF633EB451B2}" type="presParOf" srcId="{B8FDD5C5-62AD-4DA7-87D2-A5457168EC24}" destId="{5EBA8916-4214-43E6-A3ED-0129FA792869}" srcOrd="2" destOrd="0" presId="urn:microsoft.com/office/officeart/2008/layout/LinedList"/>
    <dgm:cxn modelId="{3FF9B7A6-C894-4F78-B424-FA33B0FA81CB}" type="presParOf" srcId="{B8FDD5C5-62AD-4DA7-87D2-A5457168EC24}" destId="{FE8E98BA-C99A-4F7B-8B17-EBF455F57BF4}" srcOrd="3" destOrd="0" presId="urn:microsoft.com/office/officeart/2008/layout/LinedList"/>
    <dgm:cxn modelId="{18C8E6F1-B06A-440D-836C-F21C33A5CA6D}" type="presParOf" srcId="{B8FDD5C5-62AD-4DA7-87D2-A5457168EC24}" destId="{5AC3726F-42E6-40AB-80F5-46EC4AA27B9E}" srcOrd="4" destOrd="0" presId="urn:microsoft.com/office/officeart/2008/layout/LinedList"/>
    <dgm:cxn modelId="{FD04BDAC-31BF-4375-A419-8E224F8B5608}" type="presParOf" srcId="{5AC3726F-42E6-40AB-80F5-46EC4AA27B9E}" destId="{0CEDE396-C14E-4C07-80F9-03C04AE6B5E7}" srcOrd="0" destOrd="0" presId="urn:microsoft.com/office/officeart/2008/layout/LinedList"/>
    <dgm:cxn modelId="{54FDE71A-C330-4EC2-83AF-283248F8BAEB}" type="presParOf" srcId="{5AC3726F-42E6-40AB-80F5-46EC4AA27B9E}" destId="{E2FB06E4-FB91-40DE-BBA7-443F3C27FC89}" srcOrd="1" destOrd="0" presId="urn:microsoft.com/office/officeart/2008/layout/LinedList"/>
    <dgm:cxn modelId="{638F7B70-FB0D-49A2-9462-B5AD103ADBDE}" type="presParOf" srcId="{5AC3726F-42E6-40AB-80F5-46EC4AA27B9E}" destId="{4B5CEE7C-FC42-4691-9450-5589A9FF55EF}" srcOrd="2" destOrd="0" presId="urn:microsoft.com/office/officeart/2008/layout/LinedList"/>
    <dgm:cxn modelId="{15BA3A0E-C97E-4D3A-B43A-E2292D5C1D33}" type="presParOf" srcId="{B8FDD5C5-62AD-4DA7-87D2-A5457168EC24}" destId="{322A5D7B-C312-4BE0-A26A-D6DEE9910B21}" srcOrd="5" destOrd="0" presId="urn:microsoft.com/office/officeart/2008/layout/LinedList"/>
    <dgm:cxn modelId="{7D5C7AFE-4CE1-421A-BEFE-D1B6C83FD640}" type="presParOf" srcId="{B8FDD5C5-62AD-4DA7-87D2-A5457168EC24}" destId="{31B83F3D-BED8-460A-9A7F-E382EF47EEA1}" srcOrd="6" destOrd="0" presId="urn:microsoft.com/office/officeart/2008/layout/LinedList"/>
    <dgm:cxn modelId="{0CD0637D-074A-4937-8732-348BF29C9EAB}" type="presParOf" srcId="{B8FDD5C5-62AD-4DA7-87D2-A5457168EC24}" destId="{1BB16ED1-B332-4246-AA30-049A1B748A88}" srcOrd="7" destOrd="0" presId="urn:microsoft.com/office/officeart/2008/layout/LinedList"/>
    <dgm:cxn modelId="{6209886A-DA0A-4A49-A625-9628CD20F1F1}" type="presParOf" srcId="{1BB16ED1-B332-4246-AA30-049A1B748A88}" destId="{B5585E0B-1971-4B33-815D-E3AF42DF517C}" srcOrd="0" destOrd="0" presId="urn:microsoft.com/office/officeart/2008/layout/LinedList"/>
    <dgm:cxn modelId="{215E1BC3-5D8F-4A83-80C5-0EE4B7257D24}" type="presParOf" srcId="{1BB16ED1-B332-4246-AA30-049A1B748A88}" destId="{6C7EBF79-F969-4972-9A64-C6D94ABB007A}" srcOrd="1" destOrd="0" presId="urn:microsoft.com/office/officeart/2008/layout/LinedList"/>
    <dgm:cxn modelId="{29FFCCB4-F8A7-4C3E-98B4-BB4B377EC985}" type="presParOf" srcId="{1BB16ED1-B332-4246-AA30-049A1B748A88}" destId="{B4BB1CDA-6245-4A62-8DCD-D8ECD8A833BE}" srcOrd="2" destOrd="0" presId="urn:microsoft.com/office/officeart/2008/layout/LinedList"/>
    <dgm:cxn modelId="{4925843A-CB94-4C9F-B7CE-DE51C8E33A86}" type="presParOf" srcId="{B8FDD5C5-62AD-4DA7-87D2-A5457168EC24}" destId="{70FCA21A-0CC0-4740-85FF-FE8524E7CC1F}" srcOrd="8" destOrd="0" presId="urn:microsoft.com/office/officeart/2008/layout/LinedList"/>
    <dgm:cxn modelId="{BF576A8A-4507-4DA8-A0CB-97BA96044DD8}" type="presParOf" srcId="{B8FDD5C5-62AD-4DA7-87D2-A5457168EC24}" destId="{728084C1-D08F-425D-9F77-B3E9CDADED0A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B8CD45-7BDB-4ADD-ADE7-B8C5C41BB6AD}">
      <dsp:nvSpPr>
        <dsp:cNvPr id="0" name=""/>
        <dsp:cNvSpPr/>
      </dsp:nvSpPr>
      <dsp:spPr>
        <a:xfrm>
          <a:off x="0" y="55546"/>
          <a:ext cx="11471910" cy="678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b="0" i="0" kern="1200" dirty="0"/>
            <a:t>Rettshistorie har hatt «ekte» hjemmeeksamen siden i alle fall 2016</a:t>
          </a:r>
          <a:endParaRPr lang="nb-NO" sz="2900" kern="1200" dirty="0"/>
        </a:p>
      </dsp:txBody>
      <dsp:txXfrm>
        <a:off x="33127" y="88673"/>
        <a:ext cx="11405656" cy="612346"/>
      </dsp:txXfrm>
    </dsp:sp>
    <dsp:sp modelId="{B003B6B6-D99F-427B-BF4C-502CE75D52A0}">
      <dsp:nvSpPr>
        <dsp:cNvPr id="0" name=""/>
        <dsp:cNvSpPr/>
      </dsp:nvSpPr>
      <dsp:spPr>
        <a:xfrm>
          <a:off x="0" y="835478"/>
          <a:ext cx="11471910" cy="678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b="0" i="0" kern="1200" dirty="0"/>
            <a:t>Hjemmeeksamen i rettshistorie ved Det juridiske fakultet:</a:t>
          </a:r>
          <a:endParaRPr lang="nb-NO" sz="2900" kern="1200" dirty="0"/>
        </a:p>
      </dsp:txBody>
      <dsp:txXfrm>
        <a:off x="33127" y="868605"/>
        <a:ext cx="11405656" cy="612346"/>
      </dsp:txXfrm>
    </dsp:sp>
    <dsp:sp modelId="{BFE78BD7-48A1-4900-8866-1E1B4F0EB4B0}">
      <dsp:nvSpPr>
        <dsp:cNvPr id="0" name=""/>
        <dsp:cNvSpPr/>
      </dsp:nvSpPr>
      <dsp:spPr>
        <a:xfrm>
          <a:off x="0" y="1514078"/>
          <a:ext cx="11471910" cy="1500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233" tIns="36830" rIns="206248" bIns="3683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2300" kern="1200"/>
            <a:t>Alle hjelpemidler tilgjengelige og lovlige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2300" kern="1200" dirty="0"/>
            <a:t>Går over flere dager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2300" kern="1200" dirty="0"/>
            <a:t>Studentene oppfordres til å kollokvere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2300" kern="1200" dirty="0"/>
            <a:t>Alle studentene leverer selvstendig besvarelse</a:t>
          </a:r>
        </a:p>
      </dsp:txBody>
      <dsp:txXfrm>
        <a:off x="0" y="1514078"/>
        <a:ext cx="11471910" cy="1500750"/>
      </dsp:txXfrm>
    </dsp:sp>
    <dsp:sp modelId="{08F4D1B8-E7CE-48C3-934D-FC0D4D32925E}">
      <dsp:nvSpPr>
        <dsp:cNvPr id="0" name=""/>
        <dsp:cNvSpPr/>
      </dsp:nvSpPr>
      <dsp:spPr>
        <a:xfrm>
          <a:off x="0" y="3014828"/>
          <a:ext cx="11471910" cy="678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b="0" i="0" kern="1200" dirty="0"/>
            <a:t>Alltid vært utfordringer knyttet til vurdering og bruk av hjelpemidler</a:t>
          </a:r>
          <a:endParaRPr lang="nb-NO" sz="2900" kern="1200" dirty="0"/>
        </a:p>
      </dsp:txBody>
      <dsp:txXfrm>
        <a:off x="33127" y="3047955"/>
        <a:ext cx="11405656" cy="612346"/>
      </dsp:txXfrm>
    </dsp:sp>
    <dsp:sp modelId="{81D687D3-550D-4AB7-BA54-8453ABF4042C}">
      <dsp:nvSpPr>
        <dsp:cNvPr id="0" name=""/>
        <dsp:cNvSpPr/>
      </dsp:nvSpPr>
      <dsp:spPr>
        <a:xfrm>
          <a:off x="0" y="3693428"/>
          <a:ext cx="11471910" cy="10505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233" tIns="36830" rIns="206248" bIns="3683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2300" kern="1200" dirty="0"/>
            <a:t>Ren juks har alltid vært en mulighet (hjelp/plagiat/omskrivingsprogrammer)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2300" kern="1200" dirty="0"/>
            <a:t>Hvordan honorere oppgaver som (hovedsakelig) gjengir riktig kunnskap fra pensum og/eller andre kilder?</a:t>
          </a:r>
        </a:p>
      </dsp:txBody>
      <dsp:txXfrm>
        <a:off x="0" y="3693428"/>
        <a:ext cx="11471910" cy="10505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65BE80-B438-465C-AABB-2FD4B18C59C7}">
      <dsp:nvSpPr>
        <dsp:cNvPr id="0" name=""/>
        <dsp:cNvSpPr/>
      </dsp:nvSpPr>
      <dsp:spPr>
        <a:xfrm>
          <a:off x="0" y="0"/>
          <a:ext cx="11471910" cy="144519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000" b="0" i="0" kern="1200" dirty="0"/>
            <a:t>Utfordringene er tilnærmet like, men mer omfattende med </a:t>
          </a:r>
          <a:r>
            <a:rPr lang="nb-NO" sz="4000" b="0" i="0" kern="1200" dirty="0" err="1"/>
            <a:t>ChatGPT</a:t>
          </a:r>
          <a:r>
            <a:rPr lang="nb-NO" sz="4000" b="0" i="0" kern="1200" dirty="0"/>
            <a:t>:</a:t>
          </a:r>
          <a:endParaRPr lang="nb-NO" sz="4000" kern="1200" dirty="0"/>
        </a:p>
      </dsp:txBody>
      <dsp:txXfrm>
        <a:off x="0" y="0"/>
        <a:ext cx="11471910" cy="1445193"/>
      </dsp:txXfrm>
    </dsp:sp>
    <dsp:sp modelId="{A557A6C2-3554-4CAF-86EE-3FCC225D0B6A}">
      <dsp:nvSpPr>
        <dsp:cNvPr id="0" name=""/>
        <dsp:cNvSpPr/>
      </dsp:nvSpPr>
      <dsp:spPr>
        <a:xfrm>
          <a:off x="0" y="1445193"/>
          <a:ext cx="5735954" cy="30349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 dirty="0" err="1"/>
            <a:t>ChatGPT</a:t>
          </a:r>
          <a:r>
            <a:rPr lang="nb-NO" sz="2800" kern="1200" dirty="0"/>
            <a:t> kan sies å være en digital «advokatforelder» som kan hjelpe, men: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Nå har alle «advokatforeldre»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Den digitale «advokatforelderen» har ikke samvittighet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(Den digital «advokatforelderen» kan nok mer rettshistorie enn en vanlig advokat)</a:t>
          </a:r>
        </a:p>
      </dsp:txBody>
      <dsp:txXfrm>
        <a:off x="0" y="1445193"/>
        <a:ext cx="5735954" cy="3034906"/>
      </dsp:txXfrm>
    </dsp:sp>
    <dsp:sp modelId="{75CF2DFE-9876-496E-AEE8-B7E947F62C54}">
      <dsp:nvSpPr>
        <dsp:cNvPr id="0" name=""/>
        <dsp:cNvSpPr/>
      </dsp:nvSpPr>
      <dsp:spPr>
        <a:xfrm>
          <a:off x="5735955" y="1445193"/>
          <a:ext cx="5735954" cy="30349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/>
            <a:t>ChatGPT kan sies å være et svært avansert omskrivingsprogram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Trenger ikke lenger å finne det relevante stoffet selv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Holder å stille spørsmål om temaet som skal besvares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Finnes programmer som setter inn fotnoter</a:t>
          </a:r>
        </a:p>
      </dsp:txBody>
      <dsp:txXfrm>
        <a:off x="5735955" y="1445193"/>
        <a:ext cx="5735954" cy="3034906"/>
      </dsp:txXfrm>
    </dsp:sp>
    <dsp:sp modelId="{BD2CFB78-F60B-40D3-9532-02BBE92780F8}">
      <dsp:nvSpPr>
        <dsp:cNvPr id="0" name=""/>
        <dsp:cNvSpPr/>
      </dsp:nvSpPr>
      <dsp:spPr>
        <a:xfrm>
          <a:off x="0" y="4480100"/>
          <a:ext cx="11471910" cy="337211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724578-DFD9-4C41-928D-F50F063CC7A0}">
      <dsp:nvSpPr>
        <dsp:cNvPr id="0" name=""/>
        <dsp:cNvSpPr/>
      </dsp:nvSpPr>
      <dsp:spPr>
        <a:xfrm>
          <a:off x="0" y="2164"/>
          <a:ext cx="114719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B5357B-FBE9-4744-B9A0-CE28CAC801C3}">
      <dsp:nvSpPr>
        <dsp:cNvPr id="0" name=""/>
        <dsp:cNvSpPr/>
      </dsp:nvSpPr>
      <dsp:spPr>
        <a:xfrm>
          <a:off x="0" y="2164"/>
          <a:ext cx="2294382" cy="1476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b="0" i="0" kern="1200" dirty="0"/>
            <a:t>Normal spredning i karakterene</a:t>
          </a:r>
          <a:endParaRPr lang="nb-NO" sz="2400" kern="1200" dirty="0"/>
        </a:p>
      </dsp:txBody>
      <dsp:txXfrm>
        <a:off x="0" y="2164"/>
        <a:ext cx="2294382" cy="1476368"/>
      </dsp:txXfrm>
    </dsp:sp>
    <dsp:sp modelId="{BE539E53-B3FA-4FB2-92E2-BE8DCEA1C2EE}">
      <dsp:nvSpPr>
        <dsp:cNvPr id="0" name=""/>
        <dsp:cNvSpPr/>
      </dsp:nvSpPr>
      <dsp:spPr>
        <a:xfrm>
          <a:off x="2466460" y="19520"/>
          <a:ext cx="9005449" cy="347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Studenter som skriver greit om hvert enkelt element isolert får stort sett D eller lavere</a:t>
          </a:r>
        </a:p>
      </dsp:txBody>
      <dsp:txXfrm>
        <a:off x="2466460" y="19520"/>
        <a:ext cx="9005449" cy="347105"/>
      </dsp:txXfrm>
    </dsp:sp>
    <dsp:sp modelId="{7768184B-55FC-41D6-B6ED-1A91DB1EC838}">
      <dsp:nvSpPr>
        <dsp:cNvPr id="0" name=""/>
        <dsp:cNvSpPr/>
      </dsp:nvSpPr>
      <dsp:spPr>
        <a:xfrm>
          <a:off x="2294382" y="366625"/>
          <a:ext cx="9177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F690DD-2F8C-4D33-90C0-B3E4F40C295E}">
      <dsp:nvSpPr>
        <dsp:cNvPr id="0" name=""/>
        <dsp:cNvSpPr/>
      </dsp:nvSpPr>
      <dsp:spPr>
        <a:xfrm>
          <a:off x="2466460" y="383980"/>
          <a:ext cx="9005449" cy="347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Studenter som kobler sammen noen elementer fra pensum får C</a:t>
          </a:r>
        </a:p>
      </dsp:txBody>
      <dsp:txXfrm>
        <a:off x="2466460" y="383980"/>
        <a:ext cx="9005449" cy="347105"/>
      </dsp:txXfrm>
    </dsp:sp>
    <dsp:sp modelId="{3773E519-498E-4B1D-A7C8-4012608FF7FA}">
      <dsp:nvSpPr>
        <dsp:cNvPr id="0" name=""/>
        <dsp:cNvSpPr/>
      </dsp:nvSpPr>
      <dsp:spPr>
        <a:xfrm>
          <a:off x="2294382" y="731085"/>
          <a:ext cx="9177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382BB6-3B40-469A-93D8-49AC2ECA35C3}">
      <dsp:nvSpPr>
        <dsp:cNvPr id="0" name=""/>
        <dsp:cNvSpPr/>
      </dsp:nvSpPr>
      <dsp:spPr>
        <a:xfrm>
          <a:off x="2466460" y="748440"/>
          <a:ext cx="9005449" cy="347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Studenter som klarer å koble noen elementer fra pensum sammen med kilden får B</a:t>
          </a:r>
        </a:p>
      </dsp:txBody>
      <dsp:txXfrm>
        <a:off x="2466460" y="748440"/>
        <a:ext cx="9005449" cy="347105"/>
      </dsp:txXfrm>
    </dsp:sp>
    <dsp:sp modelId="{CA41F051-9D00-46FC-88AC-A6767C70CF69}">
      <dsp:nvSpPr>
        <dsp:cNvPr id="0" name=""/>
        <dsp:cNvSpPr/>
      </dsp:nvSpPr>
      <dsp:spPr>
        <a:xfrm>
          <a:off x="2294382" y="1095546"/>
          <a:ext cx="9177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576697-7499-4C73-AA62-7B41E27AFF8B}">
      <dsp:nvSpPr>
        <dsp:cNvPr id="0" name=""/>
        <dsp:cNvSpPr/>
      </dsp:nvSpPr>
      <dsp:spPr>
        <a:xfrm>
          <a:off x="2466460" y="1112901"/>
          <a:ext cx="9005449" cy="347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Studenter som klarer å koble sammen de fleste eller alle elementene </a:t>
          </a:r>
          <a:r>
            <a:rPr lang="nb-NO" sz="1400" b="1" kern="1200" dirty="0"/>
            <a:t>og</a:t>
          </a:r>
          <a:r>
            <a:rPr lang="nb-NO" sz="1400" kern="1200" dirty="0"/>
            <a:t> kilden får A</a:t>
          </a:r>
        </a:p>
      </dsp:txBody>
      <dsp:txXfrm>
        <a:off x="2466460" y="1112901"/>
        <a:ext cx="9005449" cy="347105"/>
      </dsp:txXfrm>
    </dsp:sp>
    <dsp:sp modelId="{79BCE297-C3BB-4EF9-9FD0-4B1933985050}">
      <dsp:nvSpPr>
        <dsp:cNvPr id="0" name=""/>
        <dsp:cNvSpPr/>
      </dsp:nvSpPr>
      <dsp:spPr>
        <a:xfrm>
          <a:off x="2294382" y="1460006"/>
          <a:ext cx="9177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C937DD-A74B-465B-95EE-870779B02D52}">
      <dsp:nvSpPr>
        <dsp:cNvPr id="0" name=""/>
        <dsp:cNvSpPr/>
      </dsp:nvSpPr>
      <dsp:spPr>
        <a:xfrm>
          <a:off x="0" y="1478533"/>
          <a:ext cx="114719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F07E0E-1023-4B16-85CF-9AD8F19390B7}">
      <dsp:nvSpPr>
        <dsp:cNvPr id="0" name=""/>
        <dsp:cNvSpPr/>
      </dsp:nvSpPr>
      <dsp:spPr>
        <a:xfrm>
          <a:off x="0" y="1478533"/>
          <a:ext cx="2294382" cy="1476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b="0" i="0" kern="1200" dirty="0" err="1"/>
            <a:t>ChatGPT</a:t>
          </a:r>
          <a:r>
            <a:rPr lang="nb-NO" sz="2400" b="0" i="0" kern="1200" dirty="0"/>
            <a:t> svarer (veldig) dårlig på oppgaven</a:t>
          </a:r>
          <a:endParaRPr lang="nb-NO" sz="2400" kern="1200" dirty="0"/>
        </a:p>
      </dsp:txBody>
      <dsp:txXfrm>
        <a:off x="0" y="1478533"/>
        <a:ext cx="2294382" cy="1476368"/>
      </dsp:txXfrm>
    </dsp:sp>
    <dsp:sp modelId="{D9981CF5-89C8-41F6-BF8B-927F88ACB442}">
      <dsp:nvSpPr>
        <dsp:cNvPr id="0" name=""/>
        <dsp:cNvSpPr/>
      </dsp:nvSpPr>
      <dsp:spPr>
        <a:xfrm>
          <a:off x="2466460" y="1495888"/>
          <a:ext cx="9005449" cy="347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På hele spørsmålet (på både norsk og engelsk) stryker </a:t>
          </a:r>
          <a:r>
            <a:rPr lang="nb-NO" sz="1400" kern="1200" dirty="0" err="1"/>
            <a:t>ChatGPT</a:t>
          </a:r>
          <a:r>
            <a:rPr lang="nb-NO" sz="1400" kern="1200" dirty="0"/>
            <a:t> klart</a:t>
          </a:r>
        </a:p>
      </dsp:txBody>
      <dsp:txXfrm>
        <a:off x="2466460" y="1495888"/>
        <a:ext cx="9005449" cy="347105"/>
      </dsp:txXfrm>
    </dsp:sp>
    <dsp:sp modelId="{B6F69390-3B5F-48DB-BEF5-01E28D345DEA}">
      <dsp:nvSpPr>
        <dsp:cNvPr id="0" name=""/>
        <dsp:cNvSpPr/>
      </dsp:nvSpPr>
      <dsp:spPr>
        <a:xfrm>
          <a:off x="2294382" y="1842993"/>
          <a:ext cx="9177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9FFDBA-9B16-415B-A882-FFC0F328A0E3}">
      <dsp:nvSpPr>
        <dsp:cNvPr id="0" name=""/>
        <dsp:cNvSpPr/>
      </dsp:nvSpPr>
      <dsp:spPr>
        <a:xfrm>
          <a:off x="2466460" y="1860348"/>
          <a:ext cx="9005449" cy="347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Ved oppdeling av de enkelte elementene gir </a:t>
          </a:r>
          <a:r>
            <a:rPr lang="nb-NO" sz="1400" kern="1200" dirty="0" err="1"/>
            <a:t>ChatGPT</a:t>
          </a:r>
          <a:r>
            <a:rPr lang="nb-NO" sz="1400" kern="1200" dirty="0"/>
            <a:t> greie, men overfladiske svar (D/E-nivå)</a:t>
          </a:r>
        </a:p>
      </dsp:txBody>
      <dsp:txXfrm>
        <a:off x="2466460" y="1860348"/>
        <a:ext cx="9005449" cy="347105"/>
      </dsp:txXfrm>
    </dsp:sp>
    <dsp:sp modelId="{0024EDAA-1693-46DE-BD71-AF87779DCE8C}">
      <dsp:nvSpPr>
        <dsp:cNvPr id="0" name=""/>
        <dsp:cNvSpPr/>
      </dsp:nvSpPr>
      <dsp:spPr>
        <a:xfrm>
          <a:off x="2294382" y="2207454"/>
          <a:ext cx="9177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0A55A2-563F-46A8-9869-DA46427DF956}">
      <dsp:nvSpPr>
        <dsp:cNvPr id="0" name=""/>
        <dsp:cNvSpPr/>
      </dsp:nvSpPr>
      <dsp:spPr>
        <a:xfrm>
          <a:off x="2466460" y="2224809"/>
          <a:ext cx="9005449" cy="347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Klarer ikke å koble sammen elementene. Det blir kort og intetsigende og hadde ikke gitt uttelling i sensuren</a:t>
          </a:r>
        </a:p>
      </dsp:txBody>
      <dsp:txXfrm>
        <a:off x="2466460" y="2224809"/>
        <a:ext cx="9005449" cy="347105"/>
      </dsp:txXfrm>
    </dsp:sp>
    <dsp:sp modelId="{BFFCD280-20A7-44FC-B986-111136D8D35E}">
      <dsp:nvSpPr>
        <dsp:cNvPr id="0" name=""/>
        <dsp:cNvSpPr/>
      </dsp:nvSpPr>
      <dsp:spPr>
        <a:xfrm>
          <a:off x="2294382" y="2571914"/>
          <a:ext cx="9177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BF97FF-2884-4982-ADB3-67DF21D705DB}">
      <dsp:nvSpPr>
        <dsp:cNvPr id="0" name=""/>
        <dsp:cNvSpPr/>
      </dsp:nvSpPr>
      <dsp:spPr>
        <a:xfrm>
          <a:off x="2466460" y="2589269"/>
          <a:ext cx="9005449" cy="347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 err="1"/>
            <a:t>ChatGPT</a:t>
          </a:r>
          <a:r>
            <a:rPr lang="nb-NO" sz="1400" kern="1200" dirty="0"/>
            <a:t> er en svak D-student i denne oppgaven</a:t>
          </a:r>
        </a:p>
      </dsp:txBody>
      <dsp:txXfrm>
        <a:off x="2466460" y="2589269"/>
        <a:ext cx="9005449" cy="347105"/>
      </dsp:txXfrm>
    </dsp:sp>
    <dsp:sp modelId="{EF52FF48-EABD-4488-AB53-1E54140B03CE}">
      <dsp:nvSpPr>
        <dsp:cNvPr id="0" name=""/>
        <dsp:cNvSpPr/>
      </dsp:nvSpPr>
      <dsp:spPr>
        <a:xfrm>
          <a:off x="2294382" y="2936375"/>
          <a:ext cx="9177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B5CEB6-8369-4983-9D29-4CF1D5AB3EC8}">
      <dsp:nvSpPr>
        <dsp:cNvPr id="0" name=""/>
        <dsp:cNvSpPr/>
      </dsp:nvSpPr>
      <dsp:spPr>
        <a:xfrm>
          <a:off x="0" y="2954901"/>
          <a:ext cx="114719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A77333-F9C4-419E-8EA0-E24587BE6F42}">
      <dsp:nvSpPr>
        <dsp:cNvPr id="0" name=""/>
        <dsp:cNvSpPr/>
      </dsp:nvSpPr>
      <dsp:spPr>
        <a:xfrm>
          <a:off x="0" y="2954901"/>
          <a:ext cx="2294382" cy="1476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b="0" i="0" kern="1200" dirty="0"/>
            <a:t>Får å få nytte av </a:t>
          </a:r>
          <a:r>
            <a:rPr lang="nb-NO" sz="2400" b="0" i="0" kern="1200" dirty="0" err="1"/>
            <a:t>ChatGPT</a:t>
          </a:r>
          <a:r>
            <a:rPr lang="nb-NO" sz="2400" b="0" i="0" kern="1200" dirty="0"/>
            <a:t>, må studentene:</a:t>
          </a:r>
          <a:endParaRPr lang="nb-NO" sz="2400" kern="1200" dirty="0"/>
        </a:p>
      </dsp:txBody>
      <dsp:txXfrm>
        <a:off x="0" y="2954901"/>
        <a:ext cx="2294382" cy="1476368"/>
      </dsp:txXfrm>
    </dsp:sp>
    <dsp:sp modelId="{BC618179-CE00-42B2-92FF-A692BC015BF8}">
      <dsp:nvSpPr>
        <dsp:cNvPr id="0" name=""/>
        <dsp:cNvSpPr/>
      </dsp:nvSpPr>
      <dsp:spPr>
        <a:xfrm>
          <a:off x="2466460" y="2977970"/>
          <a:ext cx="9005449" cy="461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kunne dele opp oppgaven i mindre bestanddeler på en fornuftig måte og</a:t>
          </a:r>
        </a:p>
      </dsp:txBody>
      <dsp:txXfrm>
        <a:off x="2466460" y="2977970"/>
        <a:ext cx="9005449" cy="461365"/>
      </dsp:txXfrm>
    </dsp:sp>
    <dsp:sp modelId="{5EBA8916-4214-43E6-A3ED-0129FA792869}">
      <dsp:nvSpPr>
        <dsp:cNvPr id="0" name=""/>
        <dsp:cNvSpPr/>
      </dsp:nvSpPr>
      <dsp:spPr>
        <a:xfrm>
          <a:off x="2294382" y="3439335"/>
          <a:ext cx="9177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FB06E4-FB91-40DE-BBA7-443F3C27FC89}">
      <dsp:nvSpPr>
        <dsp:cNvPr id="0" name=""/>
        <dsp:cNvSpPr/>
      </dsp:nvSpPr>
      <dsp:spPr>
        <a:xfrm>
          <a:off x="2466460" y="3462403"/>
          <a:ext cx="9005449" cy="461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selv koble sammen de ulike elementene.</a:t>
          </a:r>
        </a:p>
      </dsp:txBody>
      <dsp:txXfrm>
        <a:off x="2466460" y="3462403"/>
        <a:ext cx="9005449" cy="461365"/>
      </dsp:txXfrm>
    </dsp:sp>
    <dsp:sp modelId="{322A5D7B-C312-4BE0-A26A-D6DEE9910B21}">
      <dsp:nvSpPr>
        <dsp:cNvPr id="0" name=""/>
        <dsp:cNvSpPr/>
      </dsp:nvSpPr>
      <dsp:spPr>
        <a:xfrm>
          <a:off x="2294382" y="3923768"/>
          <a:ext cx="9177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7EBF79-F969-4972-9A64-C6D94ABB007A}">
      <dsp:nvSpPr>
        <dsp:cNvPr id="0" name=""/>
        <dsp:cNvSpPr/>
      </dsp:nvSpPr>
      <dsp:spPr>
        <a:xfrm>
          <a:off x="2466460" y="3946836"/>
          <a:ext cx="9005449" cy="461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 err="1"/>
            <a:t>ChatGPT</a:t>
          </a:r>
          <a:r>
            <a:rPr lang="nb-NO" sz="1400" kern="1200" dirty="0"/>
            <a:t> er derfor ikke til særlig mer hjelp enn andre kilder (på daværende tidspunkt (GPT-3))</a:t>
          </a:r>
        </a:p>
      </dsp:txBody>
      <dsp:txXfrm>
        <a:off x="2466460" y="3946836"/>
        <a:ext cx="9005449" cy="461365"/>
      </dsp:txXfrm>
    </dsp:sp>
    <dsp:sp modelId="{70FCA21A-0CC0-4740-85FF-FE8524E7CC1F}">
      <dsp:nvSpPr>
        <dsp:cNvPr id="0" name=""/>
        <dsp:cNvSpPr/>
      </dsp:nvSpPr>
      <dsp:spPr>
        <a:xfrm>
          <a:off x="2294382" y="4408201"/>
          <a:ext cx="9177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ChatGPT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hjemme-eksamen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err="1"/>
              <a:t>Utfordringer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muligheter</a:t>
            </a:r>
            <a:r>
              <a:rPr lang="en-US" dirty="0"/>
              <a:t>, </a:t>
            </a:r>
            <a:r>
              <a:rPr lang="en-US" dirty="0" err="1"/>
              <a:t>eksempel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rettshistorie</a:t>
            </a:r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Morten Nadim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Førsteamanuensis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/>
              <a:t>Institutt</a:t>
            </a:r>
            <a:r>
              <a:rPr lang="en-US" dirty="0"/>
              <a:t> for </a:t>
            </a:r>
            <a:r>
              <a:rPr lang="en-US" dirty="0" err="1"/>
              <a:t>offentlig</a:t>
            </a:r>
            <a:r>
              <a:rPr lang="en-US" dirty="0"/>
              <a:t> </a:t>
            </a:r>
            <a:r>
              <a:rPr lang="en-US" dirty="0" err="1"/>
              <a:t>rett</a:t>
            </a:r>
            <a:r>
              <a:rPr lang="en-US" dirty="0"/>
              <a:t>,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juridiske</a:t>
            </a:r>
            <a:r>
              <a:rPr lang="en-US" dirty="0"/>
              <a:t> </a:t>
            </a:r>
            <a:r>
              <a:rPr lang="en-US" dirty="0" err="1"/>
              <a:t>fakultet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22. mars 2023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9A4174-5A48-1C5F-B535-2112F68C4C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C5713-D0D1-4DB8-0BCB-548CAEAFC723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D87C8-3FBD-222A-C7B3-1ED89C6C32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E78622-EA1C-9945-3898-59B020CB27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04C7CAE-60D1-6178-D8E3-F13665A8B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4A200F-D2D3-F705-00F2-B5EA93E684B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A875E8FB-203B-514C-9CBA-B513739AA6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E887F7-1E17-50A7-0D5D-5A6B8B3C5A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FA5870-1016-81FE-B190-46DE0F946B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74E2F10-59F5-DE60-C6FB-B413B1AE6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143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Erfaringer fra hjemmeeksamen i Rettshistorie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1735447185"/>
              </p:ext>
            </p:extLst>
          </p:nvPr>
        </p:nvGraphicFramePr>
        <p:xfrm>
          <a:off x="360044" y="1082726"/>
          <a:ext cx="11471910" cy="481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512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4B8CD45-7BDB-4ADD-ADE7-B8C5C41BB6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003B6B6-D99F-427B-BF4C-502CE75D52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FE78BD7-48A1-4900-8866-1E1B4F0EB4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8F4D1B8-E7CE-48C3-934D-FC0D4D3292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1D687D3-550D-4AB7-BA54-8453ABF404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Representerer </a:t>
            </a:r>
            <a:r>
              <a:rPr lang="nb-NO" dirty="0" err="1">
                <a:solidFill>
                  <a:srgbClr val="000000"/>
                </a:solidFill>
              </a:rPr>
              <a:t>ChatGPT</a:t>
            </a:r>
            <a:r>
              <a:rPr lang="nb-NO" dirty="0">
                <a:solidFill>
                  <a:srgbClr val="000000"/>
                </a:solidFill>
              </a:rPr>
              <a:t> en ny type utfordring?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3649281463"/>
              </p:ext>
            </p:extLst>
          </p:nvPr>
        </p:nvGraphicFramePr>
        <p:xfrm>
          <a:off x="360044" y="1082726"/>
          <a:ext cx="11471910" cy="481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703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D2CFB78-F60B-40D3-9532-02BBE9278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365BE80-B438-465C-AABB-2FD4B18C59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557A6C2-3554-4CAF-86EE-3FCC225D0B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5CF2DFE-9876-496E-AEE8-B7E947F62C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Vår </a:t>
            </a:r>
            <a:r>
              <a:rPr lang="nb-NO" u="sng" dirty="0"/>
              <a:t>nåværende</a:t>
            </a:r>
            <a:r>
              <a:rPr lang="nb-NO" dirty="0"/>
              <a:t> løsning – dette semesterets eksamen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866045" y="1267308"/>
            <a:ext cx="10459910" cy="444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80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/>
              <a:t>Erfaringer fra dette semesterets sensur og prøving av oppgaven i </a:t>
            </a:r>
            <a:r>
              <a:rPr lang="nb-NO" sz="3600" dirty="0" err="1"/>
              <a:t>ChatGPT</a:t>
            </a:r>
            <a:endParaRPr lang="nb-NO" sz="3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1497339111"/>
              </p:ext>
            </p:extLst>
          </p:nvPr>
        </p:nvGraphicFramePr>
        <p:xfrm>
          <a:off x="360044" y="1466602"/>
          <a:ext cx="11471910" cy="4433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02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0724578-DFD9-4C41-928D-F50F063CC7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CB5357B-FBE9-4744-B9A0-CE28CAC801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768184B-55FC-41D6-B6ED-1A91DB1EC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E539E53-B3FA-4FB2-92E2-BE8DCEA1C2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773E519-498E-4B1D-A7C8-4012608FF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FF690DD-2F8C-4D33-90C0-B3E4F40C29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41F051-9D00-46FC-88AC-A6767C70CF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E382BB6-3B40-469A-93D8-49AC2ECA35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9BCE297-C3BB-4EF9-9FD0-4B19339850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E576697-7499-4C73-AA62-7B41E27AFF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5C937DD-A74B-465B-95EE-870779B02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BF07E0E-1023-4B16-85CF-9AD8F19390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F69390-3B5F-48DB-BEF5-01E28D345D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9981CF5-89C8-41F6-BF8B-927F88ACB4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024EDAA-1693-46DE-BD71-AF87779DCE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29FFDBA-9B16-415B-A882-FFC0F328A0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FFCD280-20A7-44FC-B986-111136D8D3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D0A55A2-563F-46A8-9869-DA46427DF9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F52FF48-EABD-4488-AB53-1E54140B03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1BF97FF-2884-4982-ADB3-67DF21D705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5B5CEB6-8369-4983-9D29-4CF1D5AB3E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2A77333-F9C4-419E-8EA0-E24587BE6F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EBA8916-4214-43E6-A3ED-0129FA7928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C618179-CE00-42B2-92FF-A692BC015B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22A5D7B-C312-4BE0-A26A-D6DEE9910B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2FB06E4-FB91-40DE-BBA7-443F3C27FC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0FCA21A-0CC0-4740-85FF-FE8524E7CC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C7EBF79-F969-4972-9A64-C6D94ABB0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5ac8cb4-0c4e-4115-8a60-cc18bf5b34a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EF234253E6504498A5691B8D12FE60" ma:contentTypeVersion="10" ma:contentTypeDescription="Opprett et nytt dokument." ma:contentTypeScope="" ma:versionID="5ff52679ca97208973e6ab55283266fe">
  <xsd:schema xmlns:xsd="http://www.w3.org/2001/XMLSchema" xmlns:xs="http://www.w3.org/2001/XMLSchema" xmlns:p="http://schemas.microsoft.com/office/2006/metadata/properties" xmlns:ns3="e5ac8cb4-0c4e-4115-8a60-cc18bf5b34af" targetNamespace="http://schemas.microsoft.com/office/2006/metadata/properties" ma:root="true" ma:fieldsID="53ed91cd104c3cd66f3ed0c7f50f641a" ns3:_="">
    <xsd:import namespace="e5ac8cb4-0c4e-4115-8a60-cc18bf5b34a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LengthInSeconds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ac8cb4-0c4e-4115-8a60-cc18bf5b34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http://schemas.openxmlformats.org/package/2006/metadata/core-properties"/>
    <ds:schemaRef ds:uri="e5ac8cb4-0c4e-4115-8a60-cc18bf5b34af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5637BF4-C79A-4AAD-B210-207B96D9E9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ac8cb4-0c4e-4115-8a60-cc18bf5b34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152</TotalTime>
  <Words>404</Words>
  <Application>Microsoft Office PowerPoint</Application>
  <PresentationFormat>Widescreen</PresentationFormat>
  <Paragraphs>46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Arial, sans-serif</vt:lpstr>
      <vt:lpstr>Calibri</vt:lpstr>
      <vt:lpstr>Wingdings</vt:lpstr>
      <vt:lpstr>Office Theme</vt:lpstr>
      <vt:lpstr>think-cell Slide</vt:lpstr>
      <vt:lpstr>ChatGPT og hjemme-eksamen</vt:lpstr>
      <vt:lpstr>PowerPoint Presentation</vt:lpstr>
      <vt:lpstr>Erfaringer fra hjemmeeksamen i Rettshistorie</vt:lpstr>
      <vt:lpstr>Representerer ChatGPT en ny type utfordring?</vt:lpstr>
      <vt:lpstr>Vår nåværende løsning – dette semesterets eksamen</vt:lpstr>
      <vt:lpstr>Erfaringer fra dette semesterets sensur og prøving av oppgaven i ChatGPT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ChatGPT og hjemme-eksamen</dc:title>
  <dc:creator>Morten Nadim</dc:creator>
  <cp:lastModifiedBy>Frode Torp Christensen</cp:lastModifiedBy>
  <cp:revision>12</cp:revision>
  <dcterms:created xsi:type="dcterms:W3CDTF">2023-03-21T10:12:37Z</dcterms:created>
  <dcterms:modified xsi:type="dcterms:W3CDTF">2023-04-18T08:58:40Z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0x01010058EF234253E6504498A5691B8D12FE60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