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0736-9ADA-4AF9-846B-83A7EBBB35A1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9FD-83E2-4107-9FBF-00BC60622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47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0736-9ADA-4AF9-846B-83A7EBBB35A1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9FD-83E2-4107-9FBF-00BC60622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50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0736-9ADA-4AF9-846B-83A7EBBB35A1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9FD-83E2-4107-9FBF-00BC60622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665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0736-9ADA-4AF9-846B-83A7EBBB35A1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9FD-83E2-4107-9FBF-00BC60622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536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0736-9ADA-4AF9-846B-83A7EBBB35A1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9FD-83E2-4107-9FBF-00BC60622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133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0736-9ADA-4AF9-846B-83A7EBBB35A1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9FD-83E2-4107-9FBF-00BC60622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22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0736-9ADA-4AF9-846B-83A7EBBB35A1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9FD-83E2-4107-9FBF-00BC60622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01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0736-9ADA-4AF9-846B-83A7EBBB35A1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9FD-83E2-4107-9FBF-00BC60622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144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0736-9ADA-4AF9-846B-83A7EBBB35A1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9FD-83E2-4107-9FBF-00BC60622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978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0736-9ADA-4AF9-846B-83A7EBBB35A1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9FD-83E2-4107-9FBF-00BC60622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880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0736-9ADA-4AF9-846B-83A7EBBB35A1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9FD-83E2-4107-9FBF-00BC60622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791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40736-9ADA-4AF9-846B-83A7EBBB35A1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8C9FD-83E2-4107-9FBF-00BC60622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93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600" dirty="0" err="1" smtClean="0"/>
              <a:t>Grep</a:t>
            </a:r>
            <a:r>
              <a:rPr lang="en-GB" sz="3600" dirty="0" smtClean="0"/>
              <a:t> for å </a:t>
            </a:r>
            <a:r>
              <a:rPr lang="en-GB" sz="3600" dirty="0" err="1" smtClean="0"/>
              <a:t>hindre</a:t>
            </a:r>
            <a:r>
              <a:rPr lang="en-GB" sz="3600" dirty="0" smtClean="0"/>
              <a:t> </a:t>
            </a:r>
            <a:r>
              <a:rPr lang="en-GB" sz="3600" dirty="0" err="1" smtClean="0"/>
              <a:t>samarbeid</a:t>
            </a:r>
            <a:r>
              <a:rPr lang="en-GB" sz="3600" dirty="0" smtClean="0"/>
              <a:t> og teste </a:t>
            </a:r>
            <a:r>
              <a:rPr lang="en-GB" sz="3600" dirty="0" err="1" smtClean="0"/>
              <a:t>kunnskap</a:t>
            </a:r>
            <a:r>
              <a:rPr lang="en-GB" sz="3600" dirty="0" smtClean="0"/>
              <a:t> </a:t>
            </a:r>
            <a:r>
              <a:rPr lang="en-GB" sz="3600" dirty="0" err="1" smtClean="0"/>
              <a:t>ved</a:t>
            </a:r>
            <a:r>
              <a:rPr lang="en-GB" sz="3600" dirty="0" smtClean="0"/>
              <a:t> </a:t>
            </a:r>
            <a:r>
              <a:rPr lang="en-GB" sz="3600" dirty="0" err="1" smtClean="0"/>
              <a:t>overgang</a:t>
            </a:r>
            <a:r>
              <a:rPr lang="en-GB" sz="3600" dirty="0" smtClean="0"/>
              <a:t> </a:t>
            </a:r>
            <a:r>
              <a:rPr lang="en-GB" sz="3600" dirty="0" err="1" smtClean="0"/>
              <a:t>fra</a:t>
            </a:r>
            <a:r>
              <a:rPr lang="en-GB" sz="3600" dirty="0" smtClean="0"/>
              <a:t> </a:t>
            </a:r>
            <a:r>
              <a:rPr lang="en-GB" sz="3600" dirty="0" err="1" smtClean="0"/>
              <a:t>skoleeksamen</a:t>
            </a:r>
            <a:r>
              <a:rPr lang="en-GB" sz="3600" dirty="0" smtClean="0"/>
              <a:t> </a:t>
            </a:r>
            <a:r>
              <a:rPr lang="en-GB" sz="3600" dirty="0" err="1" smtClean="0"/>
              <a:t>til</a:t>
            </a:r>
            <a:r>
              <a:rPr lang="en-GB" sz="3600" dirty="0" smtClean="0"/>
              <a:t> </a:t>
            </a:r>
            <a:r>
              <a:rPr lang="en-GB" sz="3600" dirty="0" err="1" smtClean="0"/>
              <a:t>kort</a:t>
            </a:r>
            <a:r>
              <a:rPr lang="en-GB" sz="3600" dirty="0" smtClean="0"/>
              <a:t> </a:t>
            </a:r>
            <a:r>
              <a:rPr lang="en-GB" sz="3600" dirty="0" err="1" smtClean="0"/>
              <a:t>hjemmeeksamen</a:t>
            </a:r>
            <a:r>
              <a:rPr lang="en-GB" sz="3600" dirty="0" smtClean="0"/>
              <a:t>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Eksempler</a:t>
            </a:r>
            <a:r>
              <a:rPr lang="en-GB" dirty="0" smtClean="0"/>
              <a:t> </a:t>
            </a:r>
            <a:r>
              <a:rPr lang="en-GB" dirty="0" err="1" smtClean="0"/>
              <a:t>fra</a:t>
            </a:r>
            <a:r>
              <a:rPr lang="en-GB" dirty="0" smtClean="0"/>
              <a:t> </a:t>
            </a:r>
            <a:r>
              <a:rPr lang="en-GB" dirty="0" err="1" smtClean="0"/>
              <a:t>engelsk</a:t>
            </a:r>
            <a:r>
              <a:rPr lang="en-GB" dirty="0" smtClean="0"/>
              <a:t> </a:t>
            </a:r>
            <a:r>
              <a:rPr lang="en-GB" dirty="0" err="1" smtClean="0"/>
              <a:t>grammatikk</a:t>
            </a:r>
            <a:r>
              <a:rPr lang="en-GB" dirty="0" smtClean="0"/>
              <a:t> (ENG1100)</a:t>
            </a:r>
          </a:p>
          <a:p>
            <a:r>
              <a:rPr lang="en-GB" dirty="0" smtClean="0"/>
              <a:t>Hildegunn Dirdal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304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Viktige</a:t>
            </a:r>
            <a:r>
              <a:rPr lang="en-GB" dirty="0" smtClean="0"/>
              <a:t> </a:t>
            </a:r>
            <a:r>
              <a:rPr lang="en-GB" dirty="0" err="1" smtClean="0"/>
              <a:t>forskjeller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bøker</a:t>
            </a:r>
            <a:r>
              <a:rPr lang="en-GB" dirty="0" smtClean="0"/>
              <a:t> og </a:t>
            </a:r>
            <a:r>
              <a:rPr lang="en-GB" dirty="0" err="1" smtClean="0"/>
              <a:t>andre</a:t>
            </a:r>
            <a:r>
              <a:rPr lang="en-GB" dirty="0" smtClean="0"/>
              <a:t> </a:t>
            </a:r>
            <a:r>
              <a:rPr lang="en-GB" dirty="0" err="1" smtClean="0"/>
              <a:t>hjelpemidler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tilgjengelige</a:t>
            </a:r>
            <a:r>
              <a:rPr lang="en-GB" dirty="0" smtClean="0"/>
              <a:t> </a:t>
            </a:r>
            <a:r>
              <a:rPr lang="en-GB" dirty="0" err="1" smtClean="0"/>
              <a:t>ved</a:t>
            </a:r>
            <a:r>
              <a:rPr lang="en-GB" dirty="0" smtClean="0"/>
              <a:t> </a:t>
            </a:r>
            <a:r>
              <a:rPr lang="en-GB" dirty="0" err="1" smtClean="0"/>
              <a:t>hjemmeeksamen</a:t>
            </a:r>
            <a:endParaRPr lang="en-GB" dirty="0" smtClean="0"/>
          </a:p>
          <a:p>
            <a:r>
              <a:rPr lang="en-GB" dirty="0" smtClean="0"/>
              <a:t>Vi </a:t>
            </a:r>
            <a:r>
              <a:rPr lang="en-GB" dirty="0" err="1" smtClean="0"/>
              <a:t>har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kontroll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om </a:t>
            </a:r>
            <a:r>
              <a:rPr lang="en-GB" dirty="0" err="1" smtClean="0"/>
              <a:t>studenter</a:t>
            </a:r>
            <a:r>
              <a:rPr lang="en-GB" dirty="0" smtClean="0"/>
              <a:t> </a:t>
            </a:r>
            <a:r>
              <a:rPr lang="en-GB" dirty="0" err="1" smtClean="0"/>
              <a:t>kontakter</a:t>
            </a:r>
            <a:r>
              <a:rPr lang="en-GB" dirty="0" smtClean="0"/>
              <a:t> </a:t>
            </a:r>
            <a:r>
              <a:rPr lang="en-GB" dirty="0" err="1" smtClean="0"/>
              <a:t>hverandre</a:t>
            </a:r>
            <a:r>
              <a:rPr lang="en-GB" dirty="0" smtClean="0"/>
              <a:t> og </a:t>
            </a:r>
            <a:r>
              <a:rPr lang="en-GB" dirty="0" err="1" smtClean="0"/>
              <a:t>samarbeider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256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Mulige</a:t>
            </a:r>
            <a:r>
              <a:rPr lang="en-GB" dirty="0" smtClean="0"/>
              <a:t> </a:t>
            </a:r>
            <a:r>
              <a:rPr lang="en-GB" dirty="0" err="1" smtClean="0"/>
              <a:t>grep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For å teste at </a:t>
            </a:r>
            <a:r>
              <a:rPr lang="en-GB" dirty="0" err="1" smtClean="0"/>
              <a:t>studentene</a:t>
            </a:r>
            <a:r>
              <a:rPr lang="en-GB" dirty="0" smtClean="0"/>
              <a:t> </a:t>
            </a:r>
            <a:r>
              <a:rPr lang="en-GB" dirty="0" err="1" smtClean="0"/>
              <a:t>har</a:t>
            </a:r>
            <a:r>
              <a:rPr lang="en-GB" dirty="0" smtClean="0"/>
              <a:t> </a:t>
            </a:r>
            <a:r>
              <a:rPr lang="en-GB" dirty="0" err="1" smtClean="0"/>
              <a:t>tilegnet</a:t>
            </a:r>
            <a:r>
              <a:rPr lang="en-GB" dirty="0" smtClean="0"/>
              <a:t> </a:t>
            </a:r>
            <a:r>
              <a:rPr lang="en-GB" dirty="0" err="1" smtClean="0"/>
              <a:t>seg</a:t>
            </a:r>
            <a:r>
              <a:rPr lang="en-GB" dirty="0" smtClean="0"/>
              <a:t> </a:t>
            </a:r>
            <a:r>
              <a:rPr lang="en-GB" dirty="0" err="1" smtClean="0"/>
              <a:t>kunnskap</a:t>
            </a:r>
            <a:r>
              <a:rPr lang="en-GB" dirty="0" smtClean="0"/>
              <a:t>:</a:t>
            </a:r>
          </a:p>
          <a:p>
            <a:pPr lvl="1"/>
            <a:r>
              <a:rPr lang="en-GB" dirty="0" err="1" smtClean="0"/>
              <a:t>Formulere</a:t>
            </a:r>
            <a:r>
              <a:rPr lang="en-GB" dirty="0" smtClean="0"/>
              <a:t> </a:t>
            </a:r>
            <a:r>
              <a:rPr lang="en-GB" dirty="0" err="1" smtClean="0"/>
              <a:t>oppgaver</a:t>
            </a:r>
            <a:r>
              <a:rPr lang="en-GB" dirty="0" smtClean="0"/>
              <a:t> </a:t>
            </a:r>
            <a:r>
              <a:rPr lang="en-GB" dirty="0" err="1" smtClean="0"/>
              <a:t>slik</a:t>
            </a:r>
            <a:r>
              <a:rPr lang="en-GB" dirty="0" smtClean="0"/>
              <a:t> at de </a:t>
            </a:r>
            <a:r>
              <a:rPr lang="en-GB" dirty="0" err="1" smtClean="0"/>
              <a:t>må</a:t>
            </a:r>
            <a:r>
              <a:rPr lang="en-GB" dirty="0" smtClean="0"/>
              <a:t> </a:t>
            </a:r>
            <a:r>
              <a:rPr lang="en-GB" dirty="0" err="1" smtClean="0"/>
              <a:t>anvende</a:t>
            </a:r>
            <a:r>
              <a:rPr lang="en-GB" dirty="0" smtClean="0"/>
              <a:t> </a:t>
            </a:r>
            <a:r>
              <a:rPr lang="en-GB" dirty="0" err="1" smtClean="0"/>
              <a:t>kunnskap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gitte</a:t>
            </a:r>
            <a:r>
              <a:rPr lang="en-GB" dirty="0" smtClean="0"/>
              <a:t> </a:t>
            </a:r>
            <a:r>
              <a:rPr lang="en-GB" dirty="0" err="1" smtClean="0"/>
              <a:t>eksempler</a:t>
            </a:r>
            <a:r>
              <a:rPr lang="en-GB" dirty="0" smtClean="0"/>
              <a:t> </a:t>
            </a:r>
            <a:r>
              <a:rPr lang="en-GB" dirty="0" err="1" smtClean="0"/>
              <a:t>eller</a:t>
            </a:r>
            <a:r>
              <a:rPr lang="en-GB" dirty="0" smtClean="0"/>
              <a:t> </a:t>
            </a:r>
            <a:r>
              <a:rPr lang="en-GB" dirty="0" err="1" smtClean="0"/>
              <a:t>kasus</a:t>
            </a:r>
            <a:r>
              <a:rPr lang="en-GB" dirty="0" smtClean="0"/>
              <a:t> og </a:t>
            </a:r>
            <a:r>
              <a:rPr lang="en-GB" dirty="0" err="1" smtClean="0"/>
              <a:t>ikke</a:t>
            </a:r>
            <a:r>
              <a:rPr lang="en-GB" dirty="0" smtClean="0"/>
              <a:t> bare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slå</a:t>
            </a:r>
            <a:r>
              <a:rPr lang="en-GB" dirty="0" smtClean="0"/>
              <a:t> </a:t>
            </a:r>
            <a:r>
              <a:rPr lang="en-GB" dirty="0" err="1" smtClean="0"/>
              <a:t>opp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bøker</a:t>
            </a:r>
            <a:r>
              <a:rPr lang="en-GB" dirty="0" smtClean="0"/>
              <a:t> </a:t>
            </a:r>
            <a:r>
              <a:rPr lang="en-GB" dirty="0" err="1" smtClean="0"/>
              <a:t>eller</a:t>
            </a:r>
            <a:r>
              <a:rPr lang="en-GB" dirty="0" smtClean="0"/>
              <a:t> google </a:t>
            </a:r>
            <a:r>
              <a:rPr lang="en-GB" dirty="0" err="1" smtClean="0"/>
              <a:t>seg</a:t>
            </a:r>
            <a:r>
              <a:rPr lang="en-GB" dirty="0" smtClean="0"/>
              <a:t> </a:t>
            </a:r>
            <a:r>
              <a:rPr lang="en-GB" dirty="0" err="1" smtClean="0"/>
              <a:t>fram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svar</a:t>
            </a:r>
            <a:endParaRPr lang="en-GB" dirty="0" smtClean="0"/>
          </a:p>
          <a:p>
            <a:r>
              <a:rPr lang="en-GB" dirty="0" smtClean="0"/>
              <a:t>For å </a:t>
            </a:r>
            <a:r>
              <a:rPr lang="en-GB" dirty="0" err="1" smtClean="0"/>
              <a:t>unngå</a:t>
            </a:r>
            <a:r>
              <a:rPr lang="en-GB" dirty="0" smtClean="0"/>
              <a:t> </a:t>
            </a:r>
            <a:r>
              <a:rPr lang="en-GB" dirty="0" err="1" smtClean="0"/>
              <a:t>samarbeid</a:t>
            </a:r>
            <a:r>
              <a:rPr lang="en-GB" dirty="0" smtClean="0"/>
              <a:t>:</a:t>
            </a:r>
          </a:p>
          <a:p>
            <a:pPr lvl="1"/>
            <a:r>
              <a:rPr lang="en-GB" dirty="0" err="1" smtClean="0"/>
              <a:t>Bruke</a:t>
            </a:r>
            <a:r>
              <a:rPr lang="en-GB" dirty="0" smtClean="0"/>
              <a:t> </a:t>
            </a:r>
            <a:r>
              <a:rPr lang="en-GB" dirty="0" err="1" smtClean="0"/>
              <a:t>treknings-funksjonen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Inspera</a:t>
            </a:r>
            <a:r>
              <a:rPr lang="en-GB" dirty="0" smtClean="0"/>
              <a:t> </a:t>
            </a:r>
            <a:r>
              <a:rPr lang="en-GB" dirty="0" err="1" smtClean="0"/>
              <a:t>slik</a:t>
            </a:r>
            <a:r>
              <a:rPr lang="en-GB" dirty="0" smtClean="0"/>
              <a:t> at </a:t>
            </a:r>
            <a:r>
              <a:rPr lang="en-GB" dirty="0" err="1" smtClean="0"/>
              <a:t>studentene</a:t>
            </a:r>
            <a:r>
              <a:rPr lang="en-GB" dirty="0" smtClean="0"/>
              <a:t> </a:t>
            </a:r>
            <a:r>
              <a:rPr lang="en-GB" dirty="0" err="1" smtClean="0"/>
              <a:t>får</a:t>
            </a:r>
            <a:r>
              <a:rPr lang="en-GB" dirty="0" smtClean="0"/>
              <a:t> </a:t>
            </a:r>
            <a:r>
              <a:rPr lang="en-GB" dirty="0" err="1" smtClean="0"/>
              <a:t>ulike</a:t>
            </a:r>
            <a:r>
              <a:rPr lang="en-GB" dirty="0" smtClean="0"/>
              <a:t> </a:t>
            </a:r>
            <a:r>
              <a:rPr lang="en-GB" dirty="0" err="1" smtClean="0"/>
              <a:t>oppgavesett</a:t>
            </a:r>
            <a:endParaRPr lang="en-GB" dirty="0" smtClean="0"/>
          </a:p>
          <a:p>
            <a:pPr lvl="1"/>
            <a:r>
              <a:rPr lang="en-GB" dirty="0" err="1" smtClean="0"/>
              <a:t>Gi</a:t>
            </a:r>
            <a:r>
              <a:rPr lang="en-GB" dirty="0" smtClean="0"/>
              <a:t> </a:t>
            </a:r>
            <a:r>
              <a:rPr lang="en-GB" dirty="0" err="1" smtClean="0"/>
              <a:t>begrenset</a:t>
            </a:r>
            <a:r>
              <a:rPr lang="en-GB" dirty="0" smtClean="0"/>
              <a:t> </a:t>
            </a:r>
            <a:r>
              <a:rPr lang="en-GB" dirty="0" err="1" smtClean="0"/>
              <a:t>tid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forhold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arbeidsmengde</a:t>
            </a:r>
            <a:r>
              <a:rPr lang="en-GB" dirty="0" smtClean="0"/>
              <a:t> </a:t>
            </a:r>
            <a:r>
              <a:rPr lang="en-GB" dirty="0" err="1" smtClean="0"/>
              <a:t>slik</a:t>
            </a:r>
            <a:r>
              <a:rPr lang="en-GB" dirty="0" smtClean="0"/>
              <a:t> at de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har</a:t>
            </a:r>
            <a:r>
              <a:rPr lang="en-GB" dirty="0" smtClean="0"/>
              <a:t> </a:t>
            </a:r>
            <a:r>
              <a:rPr lang="en-GB" dirty="0" err="1" smtClean="0"/>
              <a:t>tid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å </a:t>
            </a:r>
            <a:r>
              <a:rPr lang="en-GB" dirty="0" err="1" smtClean="0"/>
              <a:t>hjelpe</a:t>
            </a:r>
            <a:r>
              <a:rPr lang="en-GB" dirty="0" smtClean="0"/>
              <a:t> </a:t>
            </a:r>
            <a:r>
              <a:rPr lang="en-GB" dirty="0" err="1" smtClean="0"/>
              <a:t>hverandre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57558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Før</a:t>
            </a:r>
            <a:r>
              <a:rPr lang="en-GB" dirty="0" smtClean="0"/>
              <a:t> </a:t>
            </a:r>
            <a:r>
              <a:rPr lang="en-GB" dirty="0" err="1" smtClean="0"/>
              <a:t>eksamen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Studentene</a:t>
            </a:r>
            <a:r>
              <a:rPr lang="en-GB" dirty="0" smtClean="0"/>
              <a:t> </a:t>
            </a:r>
            <a:r>
              <a:rPr lang="en-GB" dirty="0" err="1" smtClean="0"/>
              <a:t>må</a:t>
            </a:r>
            <a:r>
              <a:rPr lang="en-GB" dirty="0" smtClean="0"/>
              <a:t> </a:t>
            </a:r>
            <a:r>
              <a:rPr lang="en-GB" dirty="0" err="1" smtClean="0"/>
              <a:t>få</a:t>
            </a:r>
            <a:r>
              <a:rPr lang="en-GB" dirty="0" smtClean="0"/>
              <a:t> </a:t>
            </a:r>
            <a:r>
              <a:rPr lang="en-GB" dirty="0" err="1" smtClean="0"/>
              <a:t>informasjon</a:t>
            </a:r>
            <a:r>
              <a:rPr lang="en-GB" dirty="0" smtClean="0"/>
              <a:t> om </a:t>
            </a:r>
            <a:r>
              <a:rPr lang="en-GB" dirty="0" err="1" smtClean="0"/>
              <a:t>tidsbegrensningene</a:t>
            </a:r>
            <a:r>
              <a:rPr lang="en-GB" dirty="0" smtClean="0"/>
              <a:t> og at de </a:t>
            </a:r>
            <a:r>
              <a:rPr lang="en-GB" dirty="0" err="1" smtClean="0"/>
              <a:t>vil</a:t>
            </a:r>
            <a:r>
              <a:rPr lang="en-GB" dirty="0" smtClean="0"/>
              <a:t> </a:t>
            </a:r>
            <a:r>
              <a:rPr lang="en-GB" dirty="0" err="1" smtClean="0"/>
              <a:t>få</a:t>
            </a:r>
            <a:r>
              <a:rPr lang="en-GB" dirty="0" smtClean="0"/>
              <a:t> </a:t>
            </a:r>
            <a:r>
              <a:rPr lang="en-GB" dirty="0" err="1" smtClean="0"/>
              <a:t>ulike</a:t>
            </a:r>
            <a:r>
              <a:rPr lang="en-GB" dirty="0" smtClean="0"/>
              <a:t> </a:t>
            </a:r>
            <a:r>
              <a:rPr lang="en-GB" dirty="0" err="1" smtClean="0"/>
              <a:t>oppgavesett</a:t>
            </a:r>
            <a:r>
              <a:rPr lang="en-GB" dirty="0" smtClean="0"/>
              <a:t> </a:t>
            </a:r>
            <a:r>
              <a:rPr lang="en-GB" dirty="0" err="1" smtClean="0"/>
              <a:t>slik</a:t>
            </a:r>
            <a:r>
              <a:rPr lang="en-GB" dirty="0" smtClean="0"/>
              <a:t> at de vet de </a:t>
            </a:r>
            <a:r>
              <a:rPr lang="en-GB" dirty="0" err="1" smtClean="0"/>
              <a:t>må</a:t>
            </a:r>
            <a:r>
              <a:rPr lang="en-GB" dirty="0" smtClean="0"/>
              <a:t> </a:t>
            </a:r>
            <a:r>
              <a:rPr lang="en-GB" dirty="0" err="1" smtClean="0"/>
              <a:t>lære</a:t>
            </a:r>
            <a:r>
              <a:rPr lang="en-GB" dirty="0" smtClean="0"/>
              <a:t> </a:t>
            </a:r>
            <a:r>
              <a:rPr lang="en-GB" dirty="0" err="1" smtClean="0"/>
              <a:t>seg</a:t>
            </a:r>
            <a:r>
              <a:rPr lang="en-GB" dirty="0" smtClean="0"/>
              <a:t> </a:t>
            </a:r>
            <a:r>
              <a:rPr lang="en-GB" dirty="0" err="1" smtClean="0"/>
              <a:t>stoffet</a:t>
            </a:r>
            <a:r>
              <a:rPr lang="en-GB" dirty="0" smtClean="0"/>
              <a:t> </a:t>
            </a:r>
            <a:r>
              <a:rPr lang="en-GB" dirty="0" err="1" smtClean="0"/>
              <a:t>godt</a:t>
            </a:r>
            <a:r>
              <a:rPr lang="en-GB" dirty="0" smtClean="0"/>
              <a:t> </a:t>
            </a:r>
            <a:r>
              <a:rPr lang="en-GB" dirty="0" err="1" smtClean="0"/>
              <a:t>før</a:t>
            </a:r>
            <a:r>
              <a:rPr lang="en-GB" dirty="0" smtClean="0"/>
              <a:t> </a:t>
            </a:r>
            <a:r>
              <a:rPr lang="en-GB" dirty="0" err="1" smtClean="0"/>
              <a:t>eksamen</a:t>
            </a:r>
            <a:r>
              <a:rPr lang="en-GB" dirty="0" smtClean="0"/>
              <a:t> og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har</a:t>
            </a:r>
            <a:r>
              <a:rPr lang="en-GB" dirty="0" smtClean="0"/>
              <a:t> </a:t>
            </a:r>
            <a:r>
              <a:rPr lang="en-GB" dirty="0" err="1" smtClean="0"/>
              <a:t>tid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å lese </a:t>
            </a:r>
            <a:r>
              <a:rPr lang="en-GB" dirty="0" err="1" smtClean="0"/>
              <a:t>seg</a:t>
            </a:r>
            <a:r>
              <a:rPr lang="en-GB" dirty="0" smtClean="0"/>
              <a:t> </a:t>
            </a:r>
            <a:r>
              <a:rPr lang="en-GB" dirty="0" err="1" smtClean="0"/>
              <a:t>opp</a:t>
            </a:r>
            <a:r>
              <a:rPr lang="en-GB" dirty="0" smtClean="0"/>
              <a:t> da</a:t>
            </a:r>
          </a:p>
          <a:p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lurt</a:t>
            </a:r>
            <a:r>
              <a:rPr lang="en-GB" dirty="0" smtClean="0"/>
              <a:t> å </a:t>
            </a:r>
            <a:r>
              <a:rPr lang="en-GB" dirty="0" err="1" smtClean="0"/>
              <a:t>bruke</a:t>
            </a:r>
            <a:r>
              <a:rPr lang="en-GB" dirty="0" smtClean="0"/>
              <a:t> </a:t>
            </a:r>
            <a:r>
              <a:rPr lang="en-GB" dirty="0" err="1" smtClean="0"/>
              <a:t>lignende</a:t>
            </a:r>
            <a:r>
              <a:rPr lang="en-GB" dirty="0" smtClean="0"/>
              <a:t> </a:t>
            </a:r>
            <a:r>
              <a:rPr lang="en-GB" dirty="0" err="1" smtClean="0"/>
              <a:t>oppgaver</a:t>
            </a:r>
            <a:r>
              <a:rPr lang="en-GB" dirty="0" smtClean="0"/>
              <a:t> </a:t>
            </a:r>
            <a:r>
              <a:rPr lang="en-GB" dirty="0" err="1" smtClean="0"/>
              <a:t>underveis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kurset</a:t>
            </a:r>
            <a:r>
              <a:rPr lang="en-GB" dirty="0" smtClean="0"/>
              <a:t> </a:t>
            </a:r>
            <a:r>
              <a:rPr lang="en-GB" dirty="0" err="1" smtClean="0"/>
              <a:t>eller</a:t>
            </a:r>
            <a:r>
              <a:rPr lang="en-GB" dirty="0" smtClean="0"/>
              <a:t> </a:t>
            </a:r>
            <a:r>
              <a:rPr lang="en-GB" dirty="0" err="1" smtClean="0"/>
              <a:t>lage</a:t>
            </a:r>
            <a:r>
              <a:rPr lang="en-GB" dirty="0" smtClean="0"/>
              <a:t> et </a:t>
            </a:r>
            <a:r>
              <a:rPr lang="en-GB" dirty="0" err="1" smtClean="0"/>
              <a:t>prøvesett</a:t>
            </a:r>
            <a:r>
              <a:rPr lang="en-GB" dirty="0" smtClean="0"/>
              <a:t> (</a:t>
            </a:r>
            <a:r>
              <a:rPr lang="en-GB" dirty="0" err="1" smtClean="0"/>
              <a:t>uten</a:t>
            </a:r>
            <a:r>
              <a:rPr lang="en-GB" dirty="0" smtClean="0"/>
              <a:t> </a:t>
            </a:r>
            <a:r>
              <a:rPr lang="en-GB" dirty="0" err="1" smtClean="0"/>
              <a:t>trekning</a:t>
            </a:r>
            <a:r>
              <a:rPr lang="en-GB" dirty="0" smtClean="0"/>
              <a:t>) </a:t>
            </a:r>
            <a:r>
              <a:rPr lang="en-GB" dirty="0" err="1" smtClean="0"/>
              <a:t>som</a:t>
            </a:r>
            <a:r>
              <a:rPr lang="en-GB" dirty="0" smtClean="0"/>
              <a:t> de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øve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før</a:t>
            </a:r>
            <a:r>
              <a:rPr lang="en-GB" dirty="0" smtClean="0"/>
              <a:t> </a:t>
            </a:r>
            <a:r>
              <a:rPr lang="en-GB" dirty="0" err="1" smtClean="0"/>
              <a:t>eksamen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02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Eksempler</a:t>
            </a:r>
            <a:r>
              <a:rPr lang="en-GB" dirty="0" smtClean="0"/>
              <a:t> </a:t>
            </a:r>
            <a:r>
              <a:rPr lang="en-GB" dirty="0" err="1" smtClean="0"/>
              <a:t>fra</a:t>
            </a:r>
            <a:r>
              <a:rPr lang="en-GB" dirty="0" smtClean="0"/>
              <a:t> </a:t>
            </a:r>
            <a:r>
              <a:rPr lang="en-GB" dirty="0" err="1" smtClean="0"/>
              <a:t>skoleeksamen</a:t>
            </a:r>
            <a:r>
              <a:rPr lang="en-GB" dirty="0" smtClean="0"/>
              <a:t> 2018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6045" y="1825625"/>
            <a:ext cx="1019991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5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Eksempler</a:t>
            </a:r>
            <a:r>
              <a:rPr lang="en-GB" dirty="0" smtClean="0"/>
              <a:t> </a:t>
            </a:r>
            <a:r>
              <a:rPr lang="en-GB" dirty="0" err="1" smtClean="0"/>
              <a:t>fra</a:t>
            </a:r>
            <a:r>
              <a:rPr lang="en-GB" dirty="0" smtClean="0"/>
              <a:t> </a:t>
            </a:r>
            <a:r>
              <a:rPr lang="en-GB" dirty="0" err="1" smtClean="0"/>
              <a:t>hjemmeksamen</a:t>
            </a:r>
            <a:r>
              <a:rPr lang="en-GB" dirty="0" smtClean="0"/>
              <a:t> 2020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For å </a:t>
            </a:r>
            <a:r>
              <a:rPr lang="en-GB" dirty="0" err="1" smtClean="0"/>
              <a:t>gjøre</a:t>
            </a:r>
            <a:r>
              <a:rPr lang="en-GB" dirty="0" smtClean="0"/>
              <a:t> </a:t>
            </a:r>
            <a:r>
              <a:rPr lang="en-GB" dirty="0" err="1" smtClean="0"/>
              <a:t>trekning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enkeltoppgaver</a:t>
            </a:r>
            <a:r>
              <a:rPr lang="en-GB" dirty="0" smtClean="0"/>
              <a:t> </a:t>
            </a:r>
            <a:r>
              <a:rPr lang="en-GB" dirty="0" err="1" smtClean="0"/>
              <a:t>enklere</a:t>
            </a:r>
            <a:r>
              <a:rPr lang="en-GB" dirty="0" smtClean="0"/>
              <a:t>, </a:t>
            </a:r>
            <a:r>
              <a:rPr lang="en-GB" dirty="0" err="1" smtClean="0"/>
              <a:t>ble</a:t>
            </a:r>
            <a:r>
              <a:rPr lang="en-GB" dirty="0" smtClean="0"/>
              <a:t> de </a:t>
            </a:r>
            <a:r>
              <a:rPr lang="en-GB" dirty="0" err="1" smtClean="0"/>
              <a:t>knyttet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hvert</a:t>
            </a:r>
            <a:r>
              <a:rPr lang="en-GB" dirty="0" smtClean="0"/>
              <a:t> </a:t>
            </a:r>
            <a:r>
              <a:rPr lang="en-GB" dirty="0" err="1" smtClean="0"/>
              <a:t>sitt</a:t>
            </a:r>
            <a:r>
              <a:rPr lang="en-GB" dirty="0" smtClean="0"/>
              <a:t> </a:t>
            </a:r>
            <a:r>
              <a:rPr lang="en-GB" dirty="0" err="1" smtClean="0"/>
              <a:t>mindre</a:t>
            </a:r>
            <a:r>
              <a:rPr lang="en-GB" dirty="0" smtClean="0"/>
              <a:t> </a:t>
            </a:r>
            <a:r>
              <a:rPr lang="en-GB" dirty="0" err="1" smtClean="0"/>
              <a:t>tekstutsnitt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94" y="2962678"/>
            <a:ext cx="11886006" cy="362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33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0924"/>
            <a:ext cx="10515600" cy="5746039"/>
          </a:xfrm>
        </p:spPr>
        <p:txBody>
          <a:bodyPr/>
          <a:lstStyle/>
          <a:p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ble</a:t>
            </a:r>
            <a:r>
              <a:rPr lang="en-GB" dirty="0" smtClean="0"/>
              <a:t> </a:t>
            </a:r>
            <a:r>
              <a:rPr lang="en-GB" dirty="0" err="1" smtClean="0"/>
              <a:t>laget</a:t>
            </a:r>
            <a:r>
              <a:rPr lang="en-GB" dirty="0" smtClean="0"/>
              <a:t> 4-7 </a:t>
            </a:r>
            <a:r>
              <a:rPr lang="en-GB" dirty="0" err="1" smtClean="0"/>
              <a:t>alternativer</a:t>
            </a:r>
            <a:r>
              <a:rPr lang="en-GB" dirty="0" smtClean="0"/>
              <a:t> for </a:t>
            </a:r>
            <a:r>
              <a:rPr lang="en-GB" dirty="0" err="1" smtClean="0"/>
              <a:t>hvert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de 7 </a:t>
            </a:r>
            <a:r>
              <a:rPr lang="en-GB" dirty="0" err="1" smtClean="0"/>
              <a:t>spørsmålene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del 1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eksamen</a:t>
            </a:r>
            <a:r>
              <a:rPr lang="en-GB" dirty="0" smtClean="0"/>
              <a:t>, </a:t>
            </a:r>
            <a:r>
              <a:rPr lang="en-GB" dirty="0" err="1" smtClean="0"/>
              <a:t>hvert</a:t>
            </a:r>
            <a:r>
              <a:rPr lang="en-GB" dirty="0" smtClean="0"/>
              <a:t> med sin </a:t>
            </a:r>
            <a:r>
              <a:rPr lang="en-GB" dirty="0" err="1" smtClean="0"/>
              <a:t>lille</a:t>
            </a:r>
            <a:r>
              <a:rPr lang="en-GB" dirty="0" smtClean="0"/>
              <a:t> </a:t>
            </a:r>
            <a:r>
              <a:rPr lang="en-GB" dirty="0" err="1" smtClean="0"/>
              <a:t>tekstfil</a:t>
            </a:r>
            <a:endParaRPr lang="en-GB" dirty="0" smtClean="0"/>
          </a:p>
          <a:p>
            <a:r>
              <a:rPr lang="en-GB" dirty="0" smtClean="0"/>
              <a:t>I </a:t>
            </a:r>
            <a:r>
              <a:rPr lang="en-GB" dirty="0" err="1" smtClean="0"/>
              <a:t>Inspera</a:t>
            </a:r>
            <a:r>
              <a:rPr lang="en-GB" dirty="0"/>
              <a:t> </a:t>
            </a:r>
            <a:r>
              <a:rPr lang="en-GB" dirty="0" smtClean="0"/>
              <a:t>lager man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seksjon</a:t>
            </a:r>
            <a:r>
              <a:rPr lang="en-GB" dirty="0" smtClean="0"/>
              <a:t> for </a:t>
            </a:r>
            <a:r>
              <a:rPr lang="en-GB" dirty="0" err="1" smtClean="0"/>
              <a:t>hvert</a:t>
            </a:r>
            <a:r>
              <a:rPr lang="en-GB" dirty="0" smtClean="0"/>
              <a:t> sett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oppgaver</a:t>
            </a:r>
            <a:r>
              <a:rPr lang="en-GB" dirty="0" smtClean="0"/>
              <a:t>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trekkes</a:t>
            </a:r>
            <a:r>
              <a:rPr lang="en-GB" dirty="0" smtClean="0"/>
              <a:t> </a:t>
            </a:r>
            <a:r>
              <a:rPr lang="en-GB" dirty="0" err="1" smtClean="0"/>
              <a:t>blant</a:t>
            </a:r>
            <a:r>
              <a:rPr lang="en-GB" dirty="0" smtClean="0"/>
              <a:t> og </a:t>
            </a:r>
            <a:r>
              <a:rPr lang="en-GB" dirty="0" err="1" smtClean="0"/>
              <a:t>bruker</a:t>
            </a:r>
            <a:r>
              <a:rPr lang="en-GB" dirty="0" smtClean="0"/>
              <a:t> </a:t>
            </a:r>
            <a:r>
              <a:rPr lang="en-GB" dirty="0" err="1" smtClean="0"/>
              <a:t>knappen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ringet</a:t>
            </a:r>
            <a:r>
              <a:rPr lang="en-GB" dirty="0" smtClean="0"/>
              <a:t> </a:t>
            </a:r>
            <a:r>
              <a:rPr lang="en-GB" dirty="0" err="1" smtClean="0"/>
              <a:t>rundt</a:t>
            </a:r>
            <a:r>
              <a:rPr lang="en-GB" dirty="0" smtClean="0"/>
              <a:t> for å </a:t>
            </a:r>
            <a:r>
              <a:rPr lang="en-GB" dirty="0" err="1" smtClean="0"/>
              <a:t>legge</a:t>
            </a:r>
            <a:r>
              <a:rPr lang="en-GB" dirty="0" smtClean="0"/>
              <a:t> </a:t>
            </a:r>
            <a:r>
              <a:rPr lang="en-GB" dirty="0" err="1" smtClean="0"/>
              <a:t>opp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trekning</a:t>
            </a:r>
            <a:r>
              <a:rPr lang="en-GB" dirty="0" smtClean="0"/>
              <a:t> </a:t>
            </a:r>
            <a:r>
              <a:rPr lang="en-GB" dirty="0" err="1" smtClean="0"/>
              <a:t>mellom</a:t>
            </a:r>
            <a:r>
              <a:rPr lang="en-GB" dirty="0" smtClean="0"/>
              <a:t> </a:t>
            </a:r>
            <a:r>
              <a:rPr lang="en-GB" dirty="0" err="1" smtClean="0"/>
              <a:t>disse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30" y="2616070"/>
            <a:ext cx="11340005" cy="402121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011918" y="2932386"/>
            <a:ext cx="357352" cy="3573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158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25517"/>
            <a:ext cx="10515600" cy="5651446"/>
          </a:xfrm>
        </p:spPr>
        <p:txBody>
          <a:bodyPr/>
          <a:lstStyle/>
          <a:p>
            <a:r>
              <a:rPr lang="en-GB" dirty="0" smtClean="0"/>
              <a:t>Man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velge</a:t>
            </a:r>
            <a:r>
              <a:rPr lang="en-GB" dirty="0" smtClean="0"/>
              <a:t> </a:t>
            </a:r>
            <a:r>
              <a:rPr lang="en-GB" dirty="0" err="1" smtClean="0"/>
              <a:t>hvor</a:t>
            </a:r>
            <a:r>
              <a:rPr lang="en-GB" dirty="0" smtClean="0"/>
              <a:t> mange </a:t>
            </a:r>
            <a:r>
              <a:rPr lang="en-GB" dirty="0" err="1" smtClean="0"/>
              <a:t>oppgaver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trekkes</a:t>
            </a:r>
            <a:endParaRPr lang="en-GB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132" y="1193655"/>
            <a:ext cx="8403185" cy="532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23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138" y="522342"/>
            <a:ext cx="10515600" cy="5931009"/>
          </a:xfrm>
        </p:spPr>
        <p:txBody>
          <a:bodyPr/>
          <a:lstStyle/>
          <a:p>
            <a:r>
              <a:rPr lang="en-GB" dirty="0" smtClean="0"/>
              <a:t>Vi </a:t>
            </a:r>
            <a:r>
              <a:rPr lang="en-GB" dirty="0" err="1" smtClean="0"/>
              <a:t>brukte</a:t>
            </a:r>
            <a:r>
              <a:rPr lang="en-GB" dirty="0" smtClean="0"/>
              <a:t> </a:t>
            </a:r>
            <a:r>
              <a:rPr lang="en-GB" dirty="0" err="1" smtClean="0"/>
              <a:t>filopplasting</a:t>
            </a:r>
            <a:r>
              <a:rPr lang="en-GB" dirty="0" smtClean="0"/>
              <a:t> for </a:t>
            </a:r>
            <a:r>
              <a:rPr lang="en-GB" dirty="0" err="1" smtClean="0"/>
              <a:t>syntaktiske</a:t>
            </a:r>
            <a:r>
              <a:rPr lang="en-GB" dirty="0" smtClean="0"/>
              <a:t> </a:t>
            </a:r>
            <a:r>
              <a:rPr lang="en-GB" dirty="0" err="1" smtClean="0"/>
              <a:t>trær</a:t>
            </a:r>
            <a:endParaRPr lang="en-GB" dirty="0" smtClean="0"/>
          </a:p>
          <a:p>
            <a:r>
              <a:rPr lang="en-GB" dirty="0" err="1"/>
              <a:t>S</a:t>
            </a:r>
            <a:r>
              <a:rPr lang="en-GB" dirty="0" err="1" smtClean="0"/>
              <a:t>tudentene</a:t>
            </a:r>
            <a:r>
              <a:rPr lang="en-GB" dirty="0" smtClean="0"/>
              <a:t> </a:t>
            </a:r>
            <a:r>
              <a:rPr lang="en-GB" dirty="0" err="1" smtClean="0"/>
              <a:t>kunne</a:t>
            </a:r>
            <a:r>
              <a:rPr lang="en-GB" dirty="0" smtClean="0"/>
              <a:t> </a:t>
            </a:r>
            <a:r>
              <a:rPr lang="en-GB" dirty="0" err="1" smtClean="0"/>
              <a:t>velge</a:t>
            </a:r>
            <a:r>
              <a:rPr lang="en-GB" dirty="0" smtClean="0"/>
              <a:t> </a:t>
            </a:r>
            <a:r>
              <a:rPr lang="en-GB" dirty="0" err="1" smtClean="0"/>
              <a:t>selv</a:t>
            </a:r>
            <a:r>
              <a:rPr lang="en-GB" dirty="0" smtClean="0"/>
              <a:t> om de </a:t>
            </a:r>
            <a:r>
              <a:rPr lang="en-GB" dirty="0" err="1" smtClean="0"/>
              <a:t>ville</a:t>
            </a:r>
            <a:r>
              <a:rPr lang="en-GB" dirty="0" smtClean="0"/>
              <a:t> </a:t>
            </a:r>
            <a:r>
              <a:rPr lang="en-GB" dirty="0" err="1" smtClean="0"/>
              <a:t>tegne</a:t>
            </a:r>
            <a:r>
              <a:rPr lang="en-GB" dirty="0" smtClean="0"/>
              <a:t> </a:t>
            </a:r>
            <a:r>
              <a:rPr lang="en-GB" dirty="0" err="1" smtClean="0"/>
              <a:t>dem</a:t>
            </a:r>
            <a:r>
              <a:rPr lang="en-GB" dirty="0" smtClean="0"/>
              <a:t> for </a:t>
            </a:r>
            <a:r>
              <a:rPr lang="en-GB" dirty="0" err="1" smtClean="0"/>
              <a:t>hånd</a:t>
            </a:r>
            <a:r>
              <a:rPr lang="en-GB" dirty="0" smtClean="0"/>
              <a:t> og </a:t>
            </a:r>
            <a:r>
              <a:rPr lang="en-GB" dirty="0" err="1" smtClean="0"/>
              <a:t>laste</a:t>
            </a:r>
            <a:r>
              <a:rPr lang="en-GB" dirty="0" smtClean="0"/>
              <a:t> </a:t>
            </a:r>
            <a:r>
              <a:rPr lang="en-GB" dirty="0" err="1" smtClean="0"/>
              <a:t>opp</a:t>
            </a:r>
            <a:r>
              <a:rPr lang="en-GB" dirty="0" smtClean="0"/>
              <a:t> et </a:t>
            </a:r>
            <a:r>
              <a:rPr lang="en-GB" dirty="0" err="1" smtClean="0"/>
              <a:t>bilde</a:t>
            </a:r>
            <a:r>
              <a:rPr lang="en-GB" dirty="0" smtClean="0"/>
              <a:t> </a:t>
            </a:r>
            <a:r>
              <a:rPr lang="en-GB" dirty="0" err="1" smtClean="0"/>
              <a:t>eller</a:t>
            </a:r>
            <a:r>
              <a:rPr lang="en-GB" dirty="0" smtClean="0"/>
              <a:t> </a:t>
            </a:r>
            <a:r>
              <a:rPr lang="en-GB" dirty="0" err="1" smtClean="0"/>
              <a:t>generere</a:t>
            </a:r>
            <a:r>
              <a:rPr lang="en-GB" dirty="0" smtClean="0"/>
              <a:t> </a:t>
            </a:r>
            <a:r>
              <a:rPr lang="en-GB" dirty="0" err="1" smtClean="0"/>
              <a:t>dem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et </a:t>
            </a:r>
            <a:r>
              <a:rPr lang="en-GB" dirty="0" err="1" smtClean="0"/>
              <a:t>egnet</a:t>
            </a:r>
            <a:r>
              <a:rPr lang="en-GB" dirty="0" smtClean="0"/>
              <a:t> program.</a:t>
            </a:r>
          </a:p>
          <a:p>
            <a:r>
              <a:rPr lang="en-GB" dirty="0" smtClean="0"/>
              <a:t>Vi </a:t>
            </a:r>
            <a:r>
              <a:rPr lang="en-GB" dirty="0" err="1" smtClean="0"/>
              <a:t>tillot</a:t>
            </a:r>
            <a:r>
              <a:rPr lang="en-GB" dirty="0" smtClean="0"/>
              <a:t> </a:t>
            </a:r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filtyper</a:t>
            </a:r>
            <a:r>
              <a:rPr lang="en-GB" dirty="0" smtClean="0"/>
              <a:t>. </a:t>
            </a:r>
            <a:r>
              <a:rPr lang="en-GB" dirty="0" err="1" smtClean="0"/>
              <a:t>Én</a:t>
            </a:r>
            <a:r>
              <a:rPr lang="en-GB" dirty="0" smtClean="0"/>
              <a:t> </a:t>
            </a:r>
            <a:r>
              <a:rPr lang="en-GB" dirty="0" err="1" smtClean="0"/>
              <a:t>filtype</a:t>
            </a:r>
            <a:r>
              <a:rPr lang="en-GB" dirty="0" smtClean="0"/>
              <a:t> </a:t>
            </a:r>
            <a:r>
              <a:rPr lang="en-GB" dirty="0" err="1" smtClean="0"/>
              <a:t>kunne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åpnes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Inspera</a:t>
            </a:r>
            <a:r>
              <a:rPr lang="en-GB" dirty="0" smtClean="0"/>
              <a:t>, og </a:t>
            </a:r>
            <a:r>
              <a:rPr lang="en-GB" dirty="0" err="1" smtClean="0"/>
              <a:t>måtte</a:t>
            </a:r>
            <a:r>
              <a:rPr lang="en-GB" dirty="0" smtClean="0"/>
              <a:t> </a:t>
            </a:r>
            <a:r>
              <a:rPr lang="en-GB" dirty="0" err="1" smtClean="0"/>
              <a:t>konverteres</a:t>
            </a:r>
            <a:r>
              <a:rPr lang="en-GB" dirty="0" smtClean="0"/>
              <a:t>.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derfor</a:t>
            </a:r>
            <a:r>
              <a:rPr lang="en-GB" dirty="0" smtClean="0"/>
              <a:t> </a:t>
            </a:r>
            <a:r>
              <a:rPr lang="en-GB" dirty="0" err="1" smtClean="0"/>
              <a:t>være</a:t>
            </a:r>
            <a:r>
              <a:rPr lang="en-GB" dirty="0" smtClean="0"/>
              <a:t> </a:t>
            </a:r>
            <a:r>
              <a:rPr lang="en-GB" dirty="0" err="1" smtClean="0"/>
              <a:t>lurt</a:t>
            </a:r>
            <a:r>
              <a:rPr lang="en-GB" dirty="0" smtClean="0"/>
              <a:t> å be </a:t>
            </a:r>
            <a:r>
              <a:rPr lang="en-GB" dirty="0" err="1" smtClean="0"/>
              <a:t>studentene</a:t>
            </a:r>
            <a:r>
              <a:rPr lang="en-GB" dirty="0" smtClean="0"/>
              <a:t> </a:t>
            </a:r>
            <a:r>
              <a:rPr lang="en-GB" dirty="0" err="1" smtClean="0"/>
              <a:t>selv</a:t>
            </a:r>
            <a:r>
              <a:rPr lang="en-GB" dirty="0" smtClean="0"/>
              <a:t> </a:t>
            </a:r>
            <a:r>
              <a:rPr lang="en-GB" dirty="0" err="1" smtClean="0"/>
              <a:t>konvertere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pdf </a:t>
            </a:r>
            <a:r>
              <a:rPr lang="en-GB" dirty="0" err="1" smtClean="0"/>
              <a:t>før</a:t>
            </a:r>
            <a:r>
              <a:rPr lang="en-GB" dirty="0" smtClean="0"/>
              <a:t> </a:t>
            </a:r>
            <a:r>
              <a:rPr lang="en-GB" dirty="0" err="1" smtClean="0"/>
              <a:t>opplasting</a:t>
            </a:r>
            <a:r>
              <a:rPr lang="en-GB" dirty="0" smtClean="0"/>
              <a:t>, for </a:t>
            </a:r>
            <a:r>
              <a:rPr lang="en-GB" dirty="0" err="1" smtClean="0"/>
              <a:t>eksempel</a:t>
            </a:r>
            <a:r>
              <a:rPr lang="en-GB" dirty="0" smtClean="0"/>
              <a:t> </a:t>
            </a:r>
            <a:r>
              <a:rPr lang="en-GB" dirty="0" err="1" smtClean="0"/>
              <a:t>ved</a:t>
            </a:r>
            <a:r>
              <a:rPr lang="en-GB" dirty="0" smtClean="0"/>
              <a:t> </a:t>
            </a:r>
            <a:r>
              <a:rPr lang="en-GB" dirty="0" err="1" smtClean="0"/>
              <a:t>hjelp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Office Lens.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316" y="3299258"/>
            <a:ext cx="7970662" cy="355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23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334</Words>
  <Application>Microsoft Office PowerPoint</Application>
  <PresentationFormat>Widescreen</PresentationFormat>
  <Paragraphs>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Grep for å hindre samarbeid og teste kunnskap ved overgang fra skoleeksamen til kort hjemmeeksamen </vt:lpstr>
      <vt:lpstr>Viktige forskjeller</vt:lpstr>
      <vt:lpstr>Mulige grep</vt:lpstr>
      <vt:lpstr>Før eksamen</vt:lpstr>
      <vt:lpstr>Eksempler fra skoleeksamen 2018</vt:lpstr>
      <vt:lpstr>Eksempler fra hjemmeksamen 2020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Grep for å hindre samarbeid og teste kunnskap ved overgang fra skoleeksamen til kort hjemmeeksamen</dc:title>
  <dc:creator>Hildegunn Dirdal</dc:creator>
  <cp:lastModifiedBy>Torill Stave</cp:lastModifiedBy>
  <cp:revision>10</cp:revision>
  <dcterms:created xsi:type="dcterms:W3CDTF">2021-03-31T14:15:40Z</dcterms:created>
  <dcterms:modified xsi:type="dcterms:W3CDTF">2021-04-23T12:52:33Z</dcterms:modified>
</cp:coreProperties>
</file>