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81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847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060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012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39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608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379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10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24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385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98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26AD7-AF58-4AEE-80EA-F700BE8E27C3}" type="datetimeFigureOut">
              <a:rPr lang="nb-NO" smtClean="0"/>
              <a:t>05.05.2022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49E62-B096-461F-8FCB-95943A2C69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087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EpN</a:t>
            </a:r>
            <a:r>
              <a:rPr lang="nb-NO" dirty="0" smtClean="0"/>
              <a:t>-arbeid høsten 2022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For emner våren 2023</a:t>
            </a:r>
          </a:p>
          <a:p>
            <a:endParaRPr lang="nb-NO" dirty="0"/>
          </a:p>
          <a:p>
            <a:r>
              <a:rPr lang="nb-NO" dirty="0" err="1" smtClean="0"/>
              <a:t>EpN</a:t>
            </a:r>
            <a:r>
              <a:rPr lang="nb-NO" dirty="0" smtClean="0"/>
              <a:t>-møte 5.mai 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947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Ina sier noe om </a:t>
            </a:r>
            <a:r>
              <a:rPr lang="nb-NO" dirty="0" err="1" smtClean="0"/>
              <a:t>EpN</a:t>
            </a:r>
            <a:r>
              <a:rPr lang="nb-NO" dirty="0" smtClean="0"/>
              <a:t> fremover</a:t>
            </a:r>
          </a:p>
          <a:p>
            <a:r>
              <a:rPr lang="nb-NO" dirty="0" smtClean="0"/>
              <a:t>Runde</a:t>
            </a:r>
            <a:r>
              <a:rPr lang="nb-NO" smtClean="0"/>
              <a:t>, spørsmål/kommentarer</a:t>
            </a:r>
            <a:endParaRPr lang="nb-NO" dirty="0" smtClean="0"/>
          </a:p>
          <a:p>
            <a:r>
              <a:rPr lang="nb-NO" dirty="0" smtClean="0"/>
              <a:t>Tidsskjema</a:t>
            </a:r>
          </a:p>
          <a:p>
            <a:r>
              <a:rPr lang="nb-NO" dirty="0" smtClean="0"/>
              <a:t>Utfordringer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6023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</a:t>
            </a:r>
            <a:r>
              <a:rPr lang="nb-NO" dirty="0" err="1" smtClean="0"/>
              <a:t>hovedfrister</a:t>
            </a:r>
            <a:r>
              <a:rPr lang="nb-NO" dirty="0" smtClean="0"/>
              <a:t>: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26. september - frist for instituttene</a:t>
            </a:r>
          </a:p>
          <a:p>
            <a:r>
              <a:rPr lang="nb-NO" dirty="0" smtClean="0"/>
              <a:t>12. oktober – </a:t>
            </a:r>
            <a:r>
              <a:rPr lang="nb-NO" dirty="0" err="1" smtClean="0"/>
              <a:t>EpN</a:t>
            </a:r>
            <a:r>
              <a:rPr lang="nb-NO" dirty="0" smtClean="0"/>
              <a:t> stenger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Spørsmål:</a:t>
            </a:r>
          </a:p>
          <a:p>
            <a:r>
              <a:rPr lang="nb-NO" dirty="0" smtClean="0"/>
              <a:t>Høstferie 3.-7.oktober, trenger vi mer tid til å sparre?</a:t>
            </a:r>
          </a:p>
          <a:p>
            <a:r>
              <a:rPr lang="nb-NO" dirty="0" smtClean="0"/>
              <a:t>Kvalitetssikring?</a:t>
            </a:r>
          </a:p>
          <a:p>
            <a:r>
              <a:rPr lang="nb-NO" dirty="0" smtClean="0"/>
              <a:t>Oppstartsmøte?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7275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59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EpN-arbeid høsten 2022</vt:lpstr>
      <vt:lpstr>Agenda</vt:lpstr>
      <vt:lpstr>Forslag til hovedfrister: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EpN-arbeid høsten 2022</dc:title>
  <dc:creator>Yvonne Halle</dc:creator>
  <cp:lastModifiedBy>Yvonne Halle</cp:lastModifiedBy>
  <cp:revision>3</cp:revision>
  <dcterms:created xsi:type="dcterms:W3CDTF">2022-05-05T09:41:57Z</dcterms:created>
  <dcterms:modified xsi:type="dcterms:W3CDTF">2022-05-05T09:48:11Z</dcterms:modified>
</cp:coreProperties>
</file>