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5" r:id="rId10"/>
    <p:sldId id="266" r:id="rId11"/>
    <p:sldId id="268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59CB2-F599-41C1-B2CA-0B4E468919FB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8EF44E1-B6C2-49AD-8D51-1747BF3AB888}">
      <dgm:prSet/>
      <dgm:spPr/>
      <dgm:t>
        <a:bodyPr/>
        <a:lstStyle/>
        <a:p>
          <a:pPr>
            <a:defRPr b="1"/>
          </a:pPr>
          <a:r>
            <a:rPr lang="nb-NO"/>
            <a:t>Mindre problematisk pga. lukkede vurderingsformer</a:t>
          </a:r>
          <a:endParaRPr lang="en-US"/>
        </a:p>
      </dgm:t>
    </dgm:pt>
    <dgm:pt modelId="{39C36989-77F2-4156-908A-72E96AC24461}" type="parTrans" cxnId="{0F944CE5-AE16-401F-BC47-B37394C7A2DB}">
      <dgm:prSet/>
      <dgm:spPr/>
      <dgm:t>
        <a:bodyPr/>
        <a:lstStyle/>
        <a:p>
          <a:endParaRPr lang="en-US"/>
        </a:p>
      </dgm:t>
    </dgm:pt>
    <dgm:pt modelId="{111A0DA4-C0A0-46FE-A99A-397051DB154D}" type="sibTrans" cxnId="{0F944CE5-AE16-401F-BC47-B37394C7A2DB}">
      <dgm:prSet/>
      <dgm:spPr/>
      <dgm:t>
        <a:bodyPr/>
        <a:lstStyle/>
        <a:p>
          <a:endParaRPr lang="en-US"/>
        </a:p>
      </dgm:t>
    </dgm:pt>
    <dgm:pt modelId="{07F38541-D9B5-4CE2-ACBA-E8185BA421B3}">
      <dgm:prSet/>
      <dgm:spPr/>
      <dgm:t>
        <a:bodyPr/>
        <a:lstStyle/>
        <a:p>
          <a:r>
            <a:rPr lang="nb-NO"/>
            <a:t>Muntlig eksamen på master og Silurveien</a:t>
          </a:r>
          <a:endParaRPr lang="en-US"/>
        </a:p>
      </dgm:t>
    </dgm:pt>
    <dgm:pt modelId="{DA31D702-7B33-42ED-A310-75F3B5476CE2}" type="parTrans" cxnId="{B976E404-4A53-44A9-ADA9-2092D6C40AE0}">
      <dgm:prSet/>
      <dgm:spPr/>
      <dgm:t>
        <a:bodyPr/>
        <a:lstStyle/>
        <a:p>
          <a:endParaRPr lang="en-US"/>
        </a:p>
      </dgm:t>
    </dgm:pt>
    <dgm:pt modelId="{0DB55B39-FD79-4F8B-BCA7-071A541635D6}" type="sibTrans" cxnId="{B976E404-4A53-44A9-ADA9-2092D6C40AE0}">
      <dgm:prSet/>
      <dgm:spPr/>
      <dgm:t>
        <a:bodyPr/>
        <a:lstStyle/>
        <a:p>
          <a:endParaRPr lang="en-US"/>
        </a:p>
      </dgm:t>
    </dgm:pt>
    <dgm:pt modelId="{AEFCF910-7F8A-41EE-A5FC-C764F99385A9}">
      <dgm:prSet/>
      <dgm:spPr/>
      <dgm:t>
        <a:bodyPr/>
        <a:lstStyle/>
        <a:p>
          <a:pPr>
            <a:defRPr b="1"/>
          </a:pPr>
          <a:r>
            <a:rPr lang="nb-NO"/>
            <a:t>KI er et verktøy med mange utfordringer: </a:t>
          </a:r>
          <a:endParaRPr lang="en-US"/>
        </a:p>
      </dgm:t>
    </dgm:pt>
    <dgm:pt modelId="{342EF7CB-D6D0-4FBB-850E-2DFF5F43963E}" type="parTrans" cxnId="{31BBBF7B-9C6B-42E8-B8FA-2DF97231C97F}">
      <dgm:prSet/>
      <dgm:spPr/>
      <dgm:t>
        <a:bodyPr/>
        <a:lstStyle/>
        <a:p>
          <a:endParaRPr lang="en-US"/>
        </a:p>
      </dgm:t>
    </dgm:pt>
    <dgm:pt modelId="{4CF9A319-6C85-4BFE-87AB-3E7339223B21}" type="sibTrans" cxnId="{31BBBF7B-9C6B-42E8-B8FA-2DF97231C97F}">
      <dgm:prSet/>
      <dgm:spPr/>
      <dgm:t>
        <a:bodyPr/>
        <a:lstStyle/>
        <a:p>
          <a:endParaRPr lang="en-US"/>
        </a:p>
      </dgm:t>
    </dgm:pt>
    <dgm:pt modelId="{CA565F49-4537-4C5A-8F35-DB7E6A950106}">
      <dgm:prSet/>
      <dgm:spPr/>
      <dgm:t>
        <a:bodyPr/>
        <a:lstStyle/>
        <a:p>
          <a:r>
            <a:rPr lang="nb-NO"/>
            <a:t>Miljøperspektiv</a:t>
          </a:r>
          <a:endParaRPr lang="en-US"/>
        </a:p>
      </dgm:t>
    </dgm:pt>
    <dgm:pt modelId="{029A5458-3615-4A3D-9866-52EA69777320}" type="parTrans" cxnId="{77E79860-5E2F-4FA4-B151-0A60D3BF8EF2}">
      <dgm:prSet/>
      <dgm:spPr/>
      <dgm:t>
        <a:bodyPr/>
        <a:lstStyle/>
        <a:p>
          <a:endParaRPr lang="en-US"/>
        </a:p>
      </dgm:t>
    </dgm:pt>
    <dgm:pt modelId="{3A10A2A0-DD90-4F72-8165-0D7E75C30B47}" type="sibTrans" cxnId="{77E79860-5E2F-4FA4-B151-0A60D3BF8EF2}">
      <dgm:prSet/>
      <dgm:spPr/>
      <dgm:t>
        <a:bodyPr/>
        <a:lstStyle/>
        <a:p>
          <a:endParaRPr lang="en-US"/>
        </a:p>
      </dgm:t>
    </dgm:pt>
    <dgm:pt modelId="{36485C6F-7788-480F-A1D8-A2ABB7591BFF}">
      <dgm:prSet/>
      <dgm:spPr/>
      <dgm:t>
        <a:bodyPr/>
        <a:lstStyle/>
        <a:p>
          <a:r>
            <a:rPr lang="nb-NO"/>
            <a:t>Plagiat</a:t>
          </a:r>
          <a:endParaRPr lang="en-US"/>
        </a:p>
      </dgm:t>
    </dgm:pt>
    <dgm:pt modelId="{CCBF9DBE-D9F3-4260-B9C5-8CBF7D59796E}" type="parTrans" cxnId="{D9CC9728-CDB2-42D5-BF70-F522FBCC39BA}">
      <dgm:prSet/>
      <dgm:spPr/>
      <dgm:t>
        <a:bodyPr/>
        <a:lstStyle/>
        <a:p>
          <a:endParaRPr lang="en-US"/>
        </a:p>
      </dgm:t>
    </dgm:pt>
    <dgm:pt modelId="{FECB55A2-8C63-4CA1-B68C-5C860EA5716C}" type="sibTrans" cxnId="{D9CC9728-CDB2-42D5-BF70-F522FBCC39BA}">
      <dgm:prSet/>
      <dgm:spPr/>
      <dgm:t>
        <a:bodyPr/>
        <a:lstStyle/>
        <a:p>
          <a:endParaRPr lang="en-US"/>
        </a:p>
      </dgm:t>
    </dgm:pt>
    <dgm:pt modelId="{D66168DB-96D2-45C5-AB0E-97ACA83AAB5E}">
      <dgm:prSet/>
      <dgm:spPr/>
      <dgm:t>
        <a:bodyPr/>
        <a:lstStyle/>
        <a:p>
          <a:r>
            <a:rPr lang="nb-NO" b="1"/>
            <a:t>Selvstendighet</a:t>
          </a:r>
          <a:endParaRPr lang="en-US"/>
        </a:p>
      </dgm:t>
    </dgm:pt>
    <dgm:pt modelId="{CBDDB789-6126-47CC-B321-300ED10AC2E3}" type="parTrans" cxnId="{255344B9-299E-43F1-A7BF-A49CF685EF76}">
      <dgm:prSet/>
      <dgm:spPr/>
      <dgm:t>
        <a:bodyPr/>
        <a:lstStyle/>
        <a:p>
          <a:endParaRPr lang="en-US"/>
        </a:p>
      </dgm:t>
    </dgm:pt>
    <dgm:pt modelId="{A886BBF0-8C21-46B1-9BBE-7914309CC80D}" type="sibTrans" cxnId="{255344B9-299E-43F1-A7BF-A49CF685EF76}">
      <dgm:prSet/>
      <dgm:spPr/>
      <dgm:t>
        <a:bodyPr/>
        <a:lstStyle/>
        <a:p>
          <a:endParaRPr lang="en-US"/>
        </a:p>
      </dgm:t>
    </dgm:pt>
    <dgm:pt modelId="{3F9488C8-2294-49D9-A0EE-239A0FCE2798}">
      <dgm:prSet/>
      <dgm:spPr/>
      <dgm:t>
        <a:bodyPr/>
        <a:lstStyle/>
        <a:p>
          <a:r>
            <a:rPr lang="nb-NO" b="1"/>
            <a:t>Transparans</a:t>
          </a:r>
          <a:endParaRPr lang="en-US"/>
        </a:p>
      </dgm:t>
    </dgm:pt>
    <dgm:pt modelId="{0224CAC8-CC04-40B6-B19F-C0D63AA21F0C}" type="parTrans" cxnId="{1D053839-6953-4CB0-BFC3-7907BE83ACF2}">
      <dgm:prSet/>
      <dgm:spPr/>
      <dgm:t>
        <a:bodyPr/>
        <a:lstStyle/>
        <a:p>
          <a:endParaRPr lang="en-US"/>
        </a:p>
      </dgm:t>
    </dgm:pt>
    <dgm:pt modelId="{9D1EC869-5A45-4B48-958A-D3E852409B88}" type="sibTrans" cxnId="{1D053839-6953-4CB0-BFC3-7907BE83ACF2}">
      <dgm:prSet/>
      <dgm:spPr/>
      <dgm:t>
        <a:bodyPr/>
        <a:lstStyle/>
        <a:p>
          <a:endParaRPr lang="en-US"/>
        </a:p>
      </dgm:t>
    </dgm:pt>
    <dgm:pt modelId="{21800909-6823-4BC5-8BFE-6ACE21FCA9C4}">
      <dgm:prSet/>
      <dgm:spPr/>
      <dgm:t>
        <a:bodyPr/>
        <a:lstStyle/>
        <a:p>
          <a:r>
            <a:rPr lang="nb-NO"/>
            <a:t>Datalagring</a:t>
          </a:r>
          <a:endParaRPr lang="en-US"/>
        </a:p>
      </dgm:t>
    </dgm:pt>
    <dgm:pt modelId="{8AAFA2F5-FD6C-41FD-B4F8-BA05CF66FC7C}" type="parTrans" cxnId="{399D5FE7-F69E-4E98-989E-D655F4BAE751}">
      <dgm:prSet/>
      <dgm:spPr/>
      <dgm:t>
        <a:bodyPr/>
        <a:lstStyle/>
        <a:p>
          <a:endParaRPr lang="en-US"/>
        </a:p>
      </dgm:t>
    </dgm:pt>
    <dgm:pt modelId="{646591E0-6262-4642-971D-5C482563DF18}" type="sibTrans" cxnId="{399D5FE7-F69E-4E98-989E-D655F4BAE751}">
      <dgm:prSet/>
      <dgm:spPr/>
      <dgm:t>
        <a:bodyPr/>
        <a:lstStyle/>
        <a:p>
          <a:endParaRPr lang="en-US"/>
        </a:p>
      </dgm:t>
    </dgm:pt>
    <dgm:pt modelId="{2EDF31F0-B6C9-41D1-A78E-38922BBEBFAD}">
      <dgm:prSet/>
      <dgm:spPr/>
      <dgm:t>
        <a:bodyPr/>
        <a:lstStyle/>
        <a:p>
          <a:r>
            <a:rPr lang="nb-NO"/>
            <a:t>Opphavsrett, bilder</a:t>
          </a:r>
          <a:endParaRPr lang="en-US"/>
        </a:p>
      </dgm:t>
    </dgm:pt>
    <dgm:pt modelId="{D7CEE82A-87E4-4029-AFC8-D8A80223F96D}" type="parTrans" cxnId="{598F14BC-D6FC-40BB-8ADF-D31107575CAD}">
      <dgm:prSet/>
      <dgm:spPr/>
      <dgm:t>
        <a:bodyPr/>
        <a:lstStyle/>
        <a:p>
          <a:endParaRPr lang="en-US"/>
        </a:p>
      </dgm:t>
    </dgm:pt>
    <dgm:pt modelId="{44D31119-BB02-4299-920E-BAC5C0918960}" type="sibTrans" cxnId="{598F14BC-D6FC-40BB-8ADF-D31107575CAD}">
      <dgm:prSet/>
      <dgm:spPr/>
      <dgm:t>
        <a:bodyPr/>
        <a:lstStyle/>
        <a:p>
          <a:endParaRPr lang="en-US"/>
        </a:p>
      </dgm:t>
    </dgm:pt>
    <dgm:pt modelId="{93928328-1D35-45C3-A90D-910EA9A9E25C}">
      <dgm:prSet/>
      <dgm:spPr/>
      <dgm:t>
        <a:bodyPr/>
        <a:lstStyle/>
        <a:p>
          <a:r>
            <a:rPr lang="nb-NO"/>
            <a:t>Læringsperspektiv</a:t>
          </a:r>
          <a:endParaRPr lang="en-US"/>
        </a:p>
      </dgm:t>
    </dgm:pt>
    <dgm:pt modelId="{05519BF1-AD78-4CF6-BF76-6420D21358A7}" type="parTrans" cxnId="{2EAA52F8-626E-4E52-9863-189EFEF3BFAB}">
      <dgm:prSet/>
      <dgm:spPr/>
      <dgm:t>
        <a:bodyPr/>
        <a:lstStyle/>
        <a:p>
          <a:endParaRPr lang="en-US"/>
        </a:p>
      </dgm:t>
    </dgm:pt>
    <dgm:pt modelId="{E761C012-2E4F-4D44-99FB-139533A13954}" type="sibTrans" cxnId="{2EAA52F8-626E-4E52-9863-189EFEF3BFAB}">
      <dgm:prSet/>
      <dgm:spPr/>
      <dgm:t>
        <a:bodyPr/>
        <a:lstStyle/>
        <a:p>
          <a:endParaRPr lang="en-US"/>
        </a:p>
      </dgm:t>
    </dgm:pt>
    <dgm:pt modelId="{143AC81E-E34A-4B61-978B-C650523B0F11}" type="pres">
      <dgm:prSet presAssocID="{6D359CB2-F599-41C1-B2CA-0B4E468919FB}" presName="root" presStyleCnt="0">
        <dgm:presLayoutVars>
          <dgm:dir/>
          <dgm:resizeHandles val="exact"/>
        </dgm:presLayoutVars>
      </dgm:prSet>
      <dgm:spPr/>
    </dgm:pt>
    <dgm:pt modelId="{0858CFA8-1C78-4715-ABFA-A30F5470EA03}" type="pres">
      <dgm:prSet presAssocID="{E8EF44E1-B6C2-49AD-8D51-1747BF3AB888}" presName="compNode" presStyleCnt="0"/>
      <dgm:spPr/>
    </dgm:pt>
    <dgm:pt modelId="{C29C8C75-004C-4B5F-9261-E314C0FB2F92}" type="pres">
      <dgm:prSet presAssocID="{E8EF44E1-B6C2-49AD-8D51-1747BF3AB88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8EB4E57B-3062-48FD-AAF2-C8B0E2EA6839}" type="pres">
      <dgm:prSet presAssocID="{E8EF44E1-B6C2-49AD-8D51-1747BF3AB888}" presName="iconSpace" presStyleCnt="0"/>
      <dgm:spPr/>
    </dgm:pt>
    <dgm:pt modelId="{DCB2192B-41BB-42F4-BFD4-7D98D283305C}" type="pres">
      <dgm:prSet presAssocID="{E8EF44E1-B6C2-49AD-8D51-1747BF3AB888}" presName="parTx" presStyleLbl="revTx" presStyleIdx="0" presStyleCnt="4">
        <dgm:presLayoutVars>
          <dgm:chMax val="0"/>
          <dgm:chPref val="0"/>
        </dgm:presLayoutVars>
      </dgm:prSet>
      <dgm:spPr/>
    </dgm:pt>
    <dgm:pt modelId="{3BADFB34-B959-457E-B7A3-F2BC37ECBC1B}" type="pres">
      <dgm:prSet presAssocID="{E8EF44E1-B6C2-49AD-8D51-1747BF3AB888}" presName="txSpace" presStyleCnt="0"/>
      <dgm:spPr/>
    </dgm:pt>
    <dgm:pt modelId="{73C77227-8974-497C-9986-AAC19277DE21}" type="pres">
      <dgm:prSet presAssocID="{E8EF44E1-B6C2-49AD-8D51-1747BF3AB888}" presName="desTx" presStyleLbl="revTx" presStyleIdx="1" presStyleCnt="4">
        <dgm:presLayoutVars/>
      </dgm:prSet>
      <dgm:spPr/>
    </dgm:pt>
    <dgm:pt modelId="{311A31ED-B39B-4B40-8961-5F01680D6591}" type="pres">
      <dgm:prSet presAssocID="{111A0DA4-C0A0-46FE-A99A-397051DB154D}" presName="sibTrans" presStyleCnt="0"/>
      <dgm:spPr/>
    </dgm:pt>
    <dgm:pt modelId="{B38E60F4-5AB5-49F3-BCAA-6B497FFF50A5}" type="pres">
      <dgm:prSet presAssocID="{AEFCF910-7F8A-41EE-A5FC-C764F99385A9}" presName="compNode" presStyleCnt="0"/>
      <dgm:spPr/>
    </dgm:pt>
    <dgm:pt modelId="{6822C663-63DF-493A-A0BB-AE1D56E78F39}" type="pres">
      <dgm:prSet presAssocID="{AEFCF910-7F8A-41EE-A5FC-C764F99385A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3BB8EF59-457C-4242-90BF-FA225D0B7658}" type="pres">
      <dgm:prSet presAssocID="{AEFCF910-7F8A-41EE-A5FC-C764F99385A9}" presName="iconSpace" presStyleCnt="0"/>
      <dgm:spPr/>
    </dgm:pt>
    <dgm:pt modelId="{F1F4041A-F738-4336-BCAD-7D2BC10BC3D8}" type="pres">
      <dgm:prSet presAssocID="{AEFCF910-7F8A-41EE-A5FC-C764F99385A9}" presName="parTx" presStyleLbl="revTx" presStyleIdx="2" presStyleCnt="4">
        <dgm:presLayoutVars>
          <dgm:chMax val="0"/>
          <dgm:chPref val="0"/>
        </dgm:presLayoutVars>
      </dgm:prSet>
      <dgm:spPr/>
    </dgm:pt>
    <dgm:pt modelId="{78455EBA-3AC3-4FF3-BD6C-0F3756333FE2}" type="pres">
      <dgm:prSet presAssocID="{AEFCF910-7F8A-41EE-A5FC-C764F99385A9}" presName="txSpace" presStyleCnt="0"/>
      <dgm:spPr/>
    </dgm:pt>
    <dgm:pt modelId="{4D8EDAEA-226D-43C1-87D4-B902F632B5FE}" type="pres">
      <dgm:prSet presAssocID="{AEFCF910-7F8A-41EE-A5FC-C764F99385A9}" presName="desTx" presStyleLbl="revTx" presStyleIdx="3" presStyleCnt="4">
        <dgm:presLayoutVars/>
      </dgm:prSet>
      <dgm:spPr/>
    </dgm:pt>
  </dgm:ptLst>
  <dgm:cxnLst>
    <dgm:cxn modelId="{B976E404-4A53-44A9-ADA9-2092D6C40AE0}" srcId="{E8EF44E1-B6C2-49AD-8D51-1747BF3AB888}" destId="{07F38541-D9B5-4CE2-ACBA-E8185BA421B3}" srcOrd="0" destOrd="0" parTransId="{DA31D702-7B33-42ED-A310-75F3B5476CE2}" sibTransId="{0DB55B39-FD79-4F8B-BCA7-071A541635D6}"/>
    <dgm:cxn modelId="{816B0211-8415-4D08-9333-EB86B2179BCA}" type="presOf" srcId="{CA565F49-4537-4C5A-8F35-DB7E6A950106}" destId="{4D8EDAEA-226D-43C1-87D4-B902F632B5FE}" srcOrd="0" destOrd="0" presId="urn:microsoft.com/office/officeart/2018/2/layout/IconLabelDescriptionList"/>
    <dgm:cxn modelId="{D9CC9728-CDB2-42D5-BF70-F522FBCC39BA}" srcId="{AEFCF910-7F8A-41EE-A5FC-C764F99385A9}" destId="{36485C6F-7788-480F-A1D8-A2ABB7591BFF}" srcOrd="1" destOrd="0" parTransId="{CCBF9DBE-D9F3-4260-B9C5-8CBF7D59796E}" sibTransId="{FECB55A2-8C63-4CA1-B68C-5C860EA5716C}"/>
    <dgm:cxn modelId="{F8EB1B2D-8F22-4A8E-8A77-A7CD060EC83E}" type="presOf" srcId="{E8EF44E1-B6C2-49AD-8D51-1747BF3AB888}" destId="{DCB2192B-41BB-42F4-BFD4-7D98D283305C}" srcOrd="0" destOrd="0" presId="urn:microsoft.com/office/officeart/2018/2/layout/IconLabelDescriptionList"/>
    <dgm:cxn modelId="{1D053839-6953-4CB0-BFC3-7907BE83ACF2}" srcId="{AEFCF910-7F8A-41EE-A5FC-C764F99385A9}" destId="{3F9488C8-2294-49D9-A0EE-239A0FCE2798}" srcOrd="3" destOrd="0" parTransId="{0224CAC8-CC04-40B6-B19F-C0D63AA21F0C}" sibTransId="{9D1EC869-5A45-4B48-958A-D3E852409B88}"/>
    <dgm:cxn modelId="{FF1C963D-07C0-4171-9AFA-4B93446C07B7}" type="presOf" srcId="{3F9488C8-2294-49D9-A0EE-239A0FCE2798}" destId="{4D8EDAEA-226D-43C1-87D4-B902F632B5FE}" srcOrd="0" destOrd="3" presId="urn:microsoft.com/office/officeart/2018/2/layout/IconLabelDescriptionList"/>
    <dgm:cxn modelId="{77E79860-5E2F-4FA4-B151-0A60D3BF8EF2}" srcId="{AEFCF910-7F8A-41EE-A5FC-C764F99385A9}" destId="{CA565F49-4537-4C5A-8F35-DB7E6A950106}" srcOrd="0" destOrd="0" parTransId="{029A5458-3615-4A3D-9866-52EA69777320}" sibTransId="{3A10A2A0-DD90-4F72-8165-0D7E75C30B47}"/>
    <dgm:cxn modelId="{C3825063-20ED-4E58-862E-1BFD461CB24C}" type="presOf" srcId="{D66168DB-96D2-45C5-AB0E-97ACA83AAB5E}" destId="{4D8EDAEA-226D-43C1-87D4-B902F632B5FE}" srcOrd="0" destOrd="2" presId="urn:microsoft.com/office/officeart/2018/2/layout/IconLabelDescriptionList"/>
    <dgm:cxn modelId="{DC795045-CD6A-4ABD-8E5C-20D25EB77EE1}" type="presOf" srcId="{21800909-6823-4BC5-8BFE-6ACE21FCA9C4}" destId="{4D8EDAEA-226D-43C1-87D4-B902F632B5FE}" srcOrd="0" destOrd="4" presId="urn:microsoft.com/office/officeart/2018/2/layout/IconLabelDescriptionList"/>
    <dgm:cxn modelId="{6BA6F86D-B04D-45D0-AA12-36291F23AE04}" type="presOf" srcId="{2EDF31F0-B6C9-41D1-A78E-38922BBEBFAD}" destId="{4D8EDAEA-226D-43C1-87D4-B902F632B5FE}" srcOrd="0" destOrd="5" presId="urn:microsoft.com/office/officeart/2018/2/layout/IconLabelDescriptionList"/>
    <dgm:cxn modelId="{1B677859-EEC6-4E66-820B-19AF6A8F3AD2}" type="presOf" srcId="{AEFCF910-7F8A-41EE-A5FC-C764F99385A9}" destId="{F1F4041A-F738-4336-BCAD-7D2BC10BC3D8}" srcOrd="0" destOrd="0" presId="urn:microsoft.com/office/officeart/2018/2/layout/IconLabelDescriptionList"/>
    <dgm:cxn modelId="{31BBBF7B-9C6B-42E8-B8FA-2DF97231C97F}" srcId="{6D359CB2-F599-41C1-B2CA-0B4E468919FB}" destId="{AEFCF910-7F8A-41EE-A5FC-C764F99385A9}" srcOrd="1" destOrd="0" parTransId="{342EF7CB-D6D0-4FBB-850E-2DFF5F43963E}" sibTransId="{4CF9A319-6C85-4BFE-87AB-3E7339223B21}"/>
    <dgm:cxn modelId="{2A506784-DA69-4F66-AE7F-AF27D13C6E51}" type="presOf" srcId="{6D359CB2-F599-41C1-B2CA-0B4E468919FB}" destId="{143AC81E-E34A-4B61-978B-C650523B0F11}" srcOrd="0" destOrd="0" presId="urn:microsoft.com/office/officeart/2018/2/layout/IconLabelDescriptionList"/>
    <dgm:cxn modelId="{255344B9-299E-43F1-A7BF-A49CF685EF76}" srcId="{AEFCF910-7F8A-41EE-A5FC-C764F99385A9}" destId="{D66168DB-96D2-45C5-AB0E-97ACA83AAB5E}" srcOrd="2" destOrd="0" parTransId="{CBDDB789-6126-47CC-B321-300ED10AC2E3}" sibTransId="{A886BBF0-8C21-46B1-9BBE-7914309CC80D}"/>
    <dgm:cxn modelId="{598F14BC-D6FC-40BB-8ADF-D31107575CAD}" srcId="{AEFCF910-7F8A-41EE-A5FC-C764F99385A9}" destId="{2EDF31F0-B6C9-41D1-A78E-38922BBEBFAD}" srcOrd="5" destOrd="0" parTransId="{D7CEE82A-87E4-4029-AFC8-D8A80223F96D}" sibTransId="{44D31119-BB02-4299-920E-BAC5C0918960}"/>
    <dgm:cxn modelId="{7F8458C8-FDB0-4B82-8809-035383D5E3D7}" type="presOf" srcId="{93928328-1D35-45C3-A90D-910EA9A9E25C}" destId="{4D8EDAEA-226D-43C1-87D4-B902F632B5FE}" srcOrd="0" destOrd="6" presId="urn:microsoft.com/office/officeart/2018/2/layout/IconLabelDescriptionList"/>
    <dgm:cxn modelId="{0F944CE5-AE16-401F-BC47-B37394C7A2DB}" srcId="{6D359CB2-F599-41C1-B2CA-0B4E468919FB}" destId="{E8EF44E1-B6C2-49AD-8D51-1747BF3AB888}" srcOrd="0" destOrd="0" parTransId="{39C36989-77F2-4156-908A-72E96AC24461}" sibTransId="{111A0DA4-C0A0-46FE-A99A-397051DB154D}"/>
    <dgm:cxn modelId="{399D5FE7-F69E-4E98-989E-D655F4BAE751}" srcId="{AEFCF910-7F8A-41EE-A5FC-C764F99385A9}" destId="{21800909-6823-4BC5-8BFE-6ACE21FCA9C4}" srcOrd="4" destOrd="0" parTransId="{8AAFA2F5-FD6C-41FD-B4F8-BA05CF66FC7C}" sibTransId="{646591E0-6262-4642-971D-5C482563DF18}"/>
    <dgm:cxn modelId="{1F7D56F5-1D45-4BFE-B14E-289609B28989}" type="presOf" srcId="{36485C6F-7788-480F-A1D8-A2ABB7591BFF}" destId="{4D8EDAEA-226D-43C1-87D4-B902F632B5FE}" srcOrd="0" destOrd="1" presId="urn:microsoft.com/office/officeart/2018/2/layout/IconLabelDescriptionList"/>
    <dgm:cxn modelId="{2EAA52F8-626E-4E52-9863-189EFEF3BFAB}" srcId="{AEFCF910-7F8A-41EE-A5FC-C764F99385A9}" destId="{93928328-1D35-45C3-A90D-910EA9A9E25C}" srcOrd="6" destOrd="0" parTransId="{05519BF1-AD78-4CF6-BF76-6420D21358A7}" sibTransId="{E761C012-2E4F-4D44-99FB-139533A13954}"/>
    <dgm:cxn modelId="{B423FFF8-AF7A-4C53-AC12-E1023C91C37E}" type="presOf" srcId="{07F38541-D9B5-4CE2-ACBA-E8185BA421B3}" destId="{73C77227-8974-497C-9986-AAC19277DE21}" srcOrd="0" destOrd="0" presId="urn:microsoft.com/office/officeart/2018/2/layout/IconLabelDescriptionList"/>
    <dgm:cxn modelId="{9049527A-1820-495E-A19B-224DDCB993EC}" type="presParOf" srcId="{143AC81E-E34A-4B61-978B-C650523B0F11}" destId="{0858CFA8-1C78-4715-ABFA-A30F5470EA03}" srcOrd="0" destOrd="0" presId="urn:microsoft.com/office/officeart/2018/2/layout/IconLabelDescriptionList"/>
    <dgm:cxn modelId="{B16A6AD9-AB5D-49F3-B88B-69C584785572}" type="presParOf" srcId="{0858CFA8-1C78-4715-ABFA-A30F5470EA03}" destId="{C29C8C75-004C-4B5F-9261-E314C0FB2F92}" srcOrd="0" destOrd="0" presId="urn:microsoft.com/office/officeart/2018/2/layout/IconLabelDescriptionList"/>
    <dgm:cxn modelId="{26EAB6E2-0B28-4329-ADC2-04918D9D6D7C}" type="presParOf" srcId="{0858CFA8-1C78-4715-ABFA-A30F5470EA03}" destId="{8EB4E57B-3062-48FD-AAF2-C8B0E2EA6839}" srcOrd="1" destOrd="0" presId="urn:microsoft.com/office/officeart/2018/2/layout/IconLabelDescriptionList"/>
    <dgm:cxn modelId="{AED97248-8B7F-446B-9E6B-3D77B05925CD}" type="presParOf" srcId="{0858CFA8-1C78-4715-ABFA-A30F5470EA03}" destId="{DCB2192B-41BB-42F4-BFD4-7D98D283305C}" srcOrd="2" destOrd="0" presId="urn:microsoft.com/office/officeart/2018/2/layout/IconLabelDescriptionList"/>
    <dgm:cxn modelId="{8BD0CEB6-16DC-40FD-A611-86DE543376E1}" type="presParOf" srcId="{0858CFA8-1C78-4715-ABFA-A30F5470EA03}" destId="{3BADFB34-B959-457E-B7A3-F2BC37ECBC1B}" srcOrd="3" destOrd="0" presId="urn:microsoft.com/office/officeart/2018/2/layout/IconLabelDescriptionList"/>
    <dgm:cxn modelId="{42473832-6DB3-4444-93C4-A94766673C3E}" type="presParOf" srcId="{0858CFA8-1C78-4715-ABFA-A30F5470EA03}" destId="{73C77227-8974-497C-9986-AAC19277DE21}" srcOrd="4" destOrd="0" presId="urn:microsoft.com/office/officeart/2018/2/layout/IconLabelDescriptionList"/>
    <dgm:cxn modelId="{B03C5716-3FD2-4CED-8D26-BF4EBA2F8277}" type="presParOf" srcId="{143AC81E-E34A-4B61-978B-C650523B0F11}" destId="{311A31ED-B39B-4B40-8961-5F01680D6591}" srcOrd="1" destOrd="0" presId="urn:microsoft.com/office/officeart/2018/2/layout/IconLabelDescriptionList"/>
    <dgm:cxn modelId="{B9BEC149-8A20-4C68-8CA8-B0AFB49B3BB3}" type="presParOf" srcId="{143AC81E-E34A-4B61-978B-C650523B0F11}" destId="{B38E60F4-5AB5-49F3-BCAA-6B497FFF50A5}" srcOrd="2" destOrd="0" presId="urn:microsoft.com/office/officeart/2018/2/layout/IconLabelDescriptionList"/>
    <dgm:cxn modelId="{9E1D8C2A-13C4-4F1B-A41D-9D2E215A9DE4}" type="presParOf" srcId="{B38E60F4-5AB5-49F3-BCAA-6B497FFF50A5}" destId="{6822C663-63DF-493A-A0BB-AE1D56E78F39}" srcOrd="0" destOrd="0" presId="urn:microsoft.com/office/officeart/2018/2/layout/IconLabelDescriptionList"/>
    <dgm:cxn modelId="{F330E5E8-9651-4DE2-B36B-D7310E431782}" type="presParOf" srcId="{B38E60F4-5AB5-49F3-BCAA-6B497FFF50A5}" destId="{3BB8EF59-457C-4242-90BF-FA225D0B7658}" srcOrd="1" destOrd="0" presId="urn:microsoft.com/office/officeart/2018/2/layout/IconLabelDescriptionList"/>
    <dgm:cxn modelId="{1D7A7AC1-93E6-4911-8059-1EFFB7B53D4E}" type="presParOf" srcId="{B38E60F4-5AB5-49F3-BCAA-6B497FFF50A5}" destId="{F1F4041A-F738-4336-BCAD-7D2BC10BC3D8}" srcOrd="2" destOrd="0" presId="urn:microsoft.com/office/officeart/2018/2/layout/IconLabelDescriptionList"/>
    <dgm:cxn modelId="{C57CA37B-C430-4719-8402-0FC15D21EF13}" type="presParOf" srcId="{B38E60F4-5AB5-49F3-BCAA-6B497FFF50A5}" destId="{78455EBA-3AC3-4FF3-BD6C-0F3756333FE2}" srcOrd="3" destOrd="0" presId="urn:microsoft.com/office/officeart/2018/2/layout/IconLabelDescriptionList"/>
    <dgm:cxn modelId="{46CCB21E-4AE5-427E-9637-8736699CCD2A}" type="presParOf" srcId="{B38E60F4-5AB5-49F3-BCAA-6B497FFF50A5}" destId="{4D8EDAEA-226D-43C1-87D4-B902F632B5FE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C8C75-004C-4B5F-9261-E314C0FB2F92}">
      <dsp:nvSpPr>
        <dsp:cNvPr id="0" name=""/>
        <dsp:cNvSpPr/>
      </dsp:nvSpPr>
      <dsp:spPr>
        <a:xfrm>
          <a:off x="770502" y="222576"/>
          <a:ext cx="1510523" cy="13501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B2192B-41BB-42F4-BFD4-7D98D283305C}">
      <dsp:nvSpPr>
        <dsp:cNvPr id="0" name=""/>
        <dsp:cNvSpPr/>
      </dsp:nvSpPr>
      <dsp:spPr>
        <a:xfrm>
          <a:off x="770502" y="1733875"/>
          <a:ext cx="4315781" cy="578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2000" kern="1200"/>
            <a:t>Mindre problematisk pga. lukkede vurderingsformer</a:t>
          </a:r>
          <a:endParaRPr lang="en-US" sz="2000" kern="1200"/>
        </a:p>
      </dsp:txBody>
      <dsp:txXfrm>
        <a:off x="770502" y="1733875"/>
        <a:ext cx="4315781" cy="578635"/>
      </dsp:txXfrm>
    </dsp:sp>
    <dsp:sp modelId="{73C77227-8974-497C-9986-AAC19277DE21}">
      <dsp:nvSpPr>
        <dsp:cNvPr id="0" name=""/>
        <dsp:cNvSpPr/>
      </dsp:nvSpPr>
      <dsp:spPr>
        <a:xfrm>
          <a:off x="770502" y="2387464"/>
          <a:ext cx="4315781" cy="15827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Muntlig eksamen på master og Silurveien</a:t>
          </a:r>
          <a:endParaRPr lang="en-US" sz="1500" kern="1200"/>
        </a:p>
      </dsp:txBody>
      <dsp:txXfrm>
        <a:off x="770502" y="2387464"/>
        <a:ext cx="4315781" cy="1582764"/>
      </dsp:txXfrm>
    </dsp:sp>
    <dsp:sp modelId="{6822C663-63DF-493A-A0BB-AE1D56E78F39}">
      <dsp:nvSpPr>
        <dsp:cNvPr id="0" name=""/>
        <dsp:cNvSpPr/>
      </dsp:nvSpPr>
      <dsp:spPr>
        <a:xfrm>
          <a:off x="5841545" y="222576"/>
          <a:ext cx="1510523" cy="13501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4041A-F738-4336-BCAD-7D2BC10BC3D8}">
      <dsp:nvSpPr>
        <dsp:cNvPr id="0" name=""/>
        <dsp:cNvSpPr/>
      </dsp:nvSpPr>
      <dsp:spPr>
        <a:xfrm>
          <a:off x="5841545" y="1733875"/>
          <a:ext cx="4315781" cy="578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2000" kern="1200"/>
            <a:t>KI er et verktøy med mange utfordringer: </a:t>
          </a:r>
          <a:endParaRPr lang="en-US" sz="2000" kern="1200"/>
        </a:p>
      </dsp:txBody>
      <dsp:txXfrm>
        <a:off x="5841545" y="1733875"/>
        <a:ext cx="4315781" cy="578635"/>
      </dsp:txXfrm>
    </dsp:sp>
    <dsp:sp modelId="{4D8EDAEA-226D-43C1-87D4-B902F632B5FE}">
      <dsp:nvSpPr>
        <dsp:cNvPr id="0" name=""/>
        <dsp:cNvSpPr/>
      </dsp:nvSpPr>
      <dsp:spPr>
        <a:xfrm>
          <a:off x="5841545" y="2387464"/>
          <a:ext cx="4315781" cy="15827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Miljøperspektiv</a:t>
          </a:r>
          <a:endParaRPr lang="en-US" sz="1500" kern="120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Plagiat</a:t>
          </a:r>
          <a:endParaRPr lang="en-US" sz="1500" kern="120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b="1" kern="1200"/>
            <a:t>Selvstendighet</a:t>
          </a:r>
          <a:endParaRPr lang="en-US" sz="1500" kern="120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b="1" kern="1200"/>
            <a:t>Transparans</a:t>
          </a:r>
          <a:endParaRPr lang="en-US" sz="1500" kern="120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Datalagring</a:t>
          </a:r>
          <a:endParaRPr lang="en-US" sz="1500" kern="120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Opphavsrett, bilder</a:t>
          </a:r>
          <a:endParaRPr lang="en-US" sz="1500" kern="120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Læringsperspektiv</a:t>
          </a:r>
          <a:endParaRPr lang="en-US" sz="1500" kern="1200"/>
        </a:p>
      </dsp:txBody>
      <dsp:txXfrm>
        <a:off x="5841545" y="2387464"/>
        <a:ext cx="4315781" cy="1582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50269-B254-46E2-8F69-5FF194848C6B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AFBF6-B993-4698-BF66-50802109F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10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AD2E6-1F2E-CB13-B088-0ED07C523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66F64B-5419-1769-A861-2620FC37B4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FC6B3-3DCC-D5F2-670B-C29E4F317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5D7D6-81BC-41EE-AD38-3B56833097E2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FAC4-87B8-16AC-234B-8141784A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8FA84-D86B-34E5-5FD0-1B31F7DAF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8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D6A4-4DEC-03D7-FE0F-99CB2236B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331D2-E70C-2702-FC15-1B9F6A5DE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9C008-2ECA-63E3-117A-B67DC8DD4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17C3B-E982-47C0-97B2-95EB31F22795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E80C-8D50-2289-3F33-B096BD4A2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5A651-ABC2-1357-4FFD-6FCFE1FE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0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3244E-1213-F0FE-82B7-114F38B4C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0AA9AD-942F-08E5-952A-10CC6663C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26682-AE11-8558-3CB5-C4C90A68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7072-309D-46B0-8CD2-2C07F5406440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DBB0-18E3-5D5A-2CC5-8FFF66D41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AB7E0-5D3F-4066-4AC4-801563A2E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9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0487-CA30-CCC7-DC6F-1C5245823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0D1A3-EE96-9AFB-165B-75E75FDA5D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FDBA1-9F97-22C8-6E9A-2A4E30615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2D7F70-0C6C-9259-92B9-2733F5D77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18A44-7D1A-44F8-9D66-2494485F3EAB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CCF6D-1CF0-526D-69C1-DF172EAE8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5A0F3-0131-49C4-FA1B-351B3B66E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4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EEE7-7235-D51D-BFD0-03F9CBFA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CDBFE-19A6-0162-0B2F-66ABC0EB4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2C8D85-CCBC-041D-CD37-E56E78FAB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27B706-62C1-B6AF-3D66-2E4B35D3F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3555C-670D-9065-9FD7-443B9F9B4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3DB01F-245D-3557-6A1E-3F47CC003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5ED-2BFD-4387-A119-2F0F9D623D4B}" type="datetime1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CA1BC-8BA8-1603-88AC-51A0F2323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2FD666-F1CA-BEBD-C364-38BF597D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0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5494-0311-6058-2539-7800091AE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8CA2A6-AD80-4F77-56D8-28C041B18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0959-C1E1-490A-A12D-4D4AC367EAD1}" type="datetime1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0BB51-58F6-57F3-59E4-3CB02605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88640-D783-9944-3F5B-1CFBC7BD3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105BC7-67D0-C52D-0E26-CA14E715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1D5E-D17A-4FF0-A0A1-E45749689155}" type="datetime1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099725-FF4B-BF29-8171-E324A6290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3FBFA-8E39-A52B-143D-23BDEDC5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02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7EEDA-7244-203E-EA71-1520FF95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ADD4A-E1A4-85FF-7C8E-086BFE0C6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E97D1-511E-898A-7978-671A88AF07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A09AD-911E-3456-C74B-56AD78BB3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DC26-67EB-4904-8067-F3E912D1B6A5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4A7FF5-2914-C681-3699-0A6F31177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47BBCD-35E9-FE2A-CE89-8256C632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2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46D3-C854-876D-4025-8C8766E16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BCC1C9-851F-E21B-540F-144EC79A29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C96D0-205F-CC68-BDF0-C99418E8A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F0E21E-34A2-8873-64EA-ADF58CFAF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93DC0-4D0D-44DE-A776-96C3F3B7E630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9F971-E80B-0BA0-5F44-032C6CAB4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56EDD-26A7-36EF-1D1F-2AA9DABA9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92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213FD-F753-229A-D2A3-8A7827B6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A0E5D-C3BB-C59E-91CB-B8412A419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66216-FBEE-6F17-1B5A-F14A69DB5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794D-ECBE-4976-B0C0-1DE3FE3C4AEF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FEDE6-1037-6904-9EBF-F9828BEA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9A1A2-969D-F8F5-3B05-4BD4FB14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8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73FE76-3A2C-933E-8CBB-2A1E697C2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0C41B-4BC5-B65A-E008-07F95B338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85059-8D08-136E-CE48-EBFCEE6D3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61A5-0AB1-48AA-85AB-A41E69529980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64A62-FF6B-B22B-B20D-B36E8A24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71594-203A-1EBF-0B4C-5DA107D09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3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7919C-0CCA-7470-2242-975B1B8FD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A32AF-B174-D322-713F-4FD41B790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28048-A6CF-DC0C-59E5-A096AF85F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A6A464-334E-48D3-A879-42C805BD01BA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85A6C-3B94-29BC-86FF-12DCCD3CB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Vidar Skogvoll - KURT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06A7A-C4EF-AD4C-5187-99675E3B7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45A891-A3B9-46CB-BFCF-599F17AD3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39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bstrakt billede af den hjerne, der udgøres af mønstre">
            <a:extLst>
              <a:ext uri="{FF2B5EF4-FFF2-40B4-BE49-F238E27FC236}">
                <a16:creationId xmlns:a16="http://schemas.microsoft.com/office/drawing/2014/main" id="{F7AE64CE-7961-2F87-9D5A-576BE4540F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9087" b="1925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FF53AD-A558-BC3F-E80A-EAB1F5436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Kunstig intelligens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8C229-0AD0-B5A5-9183-EB1BF58BE1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På matnat</a:t>
            </a:r>
          </a:p>
          <a:p>
            <a:r>
              <a:rPr lang="nb-NO" dirty="0">
                <a:solidFill>
                  <a:srgbClr val="FFFFFF"/>
                </a:solidFill>
              </a:rPr>
              <a:t>Vidar Skogvoll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C4A32-A81A-8BD0-7331-F11C85176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Vidar Skogvoll - KURT</a:t>
            </a:r>
          </a:p>
        </p:txBody>
      </p:sp>
    </p:spTree>
    <p:extLst>
      <p:ext uri="{BB962C8B-B14F-4D97-AF65-F5344CB8AC3E}">
        <p14:creationId xmlns:p14="http://schemas.microsoft.com/office/powerpoint/2010/main" val="677364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D66870-0DC7-02AF-B088-63F02630E6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063" r="1556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9CB303-5FD0-1D51-9558-D5D7E699A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nb-NO" sz="4000"/>
              <a:t>Om meg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02687-3973-894E-972F-34A7B6D8D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r>
              <a:rPr lang="nb-NO" sz="2000" dirty="0"/>
              <a:t>Fysiker og lærer</a:t>
            </a:r>
          </a:p>
          <a:p>
            <a:r>
              <a:rPr lang="nb-NO" sz="2000" dirty="0"/>
              <a:t>KURT og CCSE</a:t>
            </a:r>
          </a:p>
          <a:p>
            <a:pPr lvl="1"/>
            <a:r>
              <a:rPr lang="nb-NO" sz="2000" dirty="0"/>
              <a:t>Praktisk og forskningsrettet arbeid</a:t>
            </a:r>
          </a:p>
          <a:p>
            <a:r>
              <a:rPr lang="nb-NO" sz="2000" dirty="0"/>
              <a:t>KI i undervisning og forskning</a:t>
            </a:r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0DC251-EB3B-0F5F-FCC8-2D8D5A396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Vidar Skogvoll - KURT</a:t>
            </a:r>
          </a:p>
        </p:txBody>
      </p:sp>
    </p:spTree>
    <p:extLst>
      <p:ext uri="{BB962C8B-B14F-4D97-AF65-F5344CB8AC3E}">
        <p14:creationId xmlns:p14="http://schemas.microsoft.com/office/powerpoint/2010/main" val="2016765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A9928-8D2A-2070-C48C-23D79419D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nb-NO" sz="5400"/>
              <a:t>Innhold</a:t>
            </a:r>
            <a:endParaRPr lang="en-US" sz="5400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AD089-8763-F1EB-2B49-0E2B73B79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nb-NO" sz="2200" dirty="0"/>
              <a:t>Hva er kunstig intelligens?</a:t>
            </a:r>
          </a:p>
          <a:p>
            <a:r>
              <a:rPr lang="nb-NO" sz="2200" dirty="0"/>
              <a:t>Hvordan tenker vi om undervisning?</a:t>
            </a:r>
          </a:p>
          <a:p>
            <a:r>
              <a:rPr lang="nb-NO" sz="2200" dirty="0"/>
              <a:t>Regler og sånn: status</a:t>
            </a:r>
          </a:p>
          <a:p>
            <a:r>
              <a:rPr lang="nb-NO" sz="2200" dirty="0"/>
              <a:t>Spørsmål</a:t>
            </a:r>
          </a:p>
          <a:p>
            <a:endParaRPr lang="nb-NO" sz="2200" dirty="0"/>
          </a:p>
          <a:p>
            <a:endParaRPr lang="en-US" sz="2200" dirty="0"/>
          </a:p>
        </p:txBody>
      </p:sp>
      <p:pic>
        <p:nvPicPr>
          <p:cNvPr id="8" name="Graphic 7" descr="Robot">
            <a:extLst>
              <a:ext uri="{FF2B5EF4-FFF2-40B4-BE49-F238E27FC236}">
                <a16:creationId xmlns:a16="http://schemas.microsoft.com/office/drawing/2014/main" id="{7F332683-02C1-5FD0-5909-E874417E0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7236" y="640080"/>
            <a:ext cx="5577840" cy="55778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952D45-49D1-8B0C-5FCB-8BA95690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Vidar Skogvoll - KURT</a:t>
            </a:r>
          </a:p>
        </p:txBody>
      </p:sp>
    </p:spTree>
    <p:extLst>
      <p:ext uri="{BB962C8B-B14F-4D97-AF65-F5344CB8AC3E}">
        <p14:creationId xmlns:p14="http://schemas.microsoft.com/office/powerpoint/2010/main" val="2493145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139B1-32F9-370B-9B15-A25690E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 er kunstig intelligens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69B0-90B7-48AD-48AF-426A7D0C6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Alle systemer hvor en datamaskin «tenker»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0D4BA-76F9-4752-1AFA-F684D0E7E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Vidar Skogvoll - KURT</a:t>
            </a:r>
          </a:p>
        </p:txBody>
      </p:sp>
      <p:pic>
        <p:nvPicPr>
          <p:cNvPr id="1026" name="Picture 2" descr="What's Generative AI: Explore Underlying Layers of Machine Learning and Deep  Learning | Medium">
            <a:extLst>
              <a:ext uri="{FF2B5EF4-FFF2-40B4-BE49-F238E27FC236}">
                <a16:creationId xmlns:a16="http://schemas.microsoft.com/office/drawing/2014/main" id="{2135B51B-D305-446F-267F-B5E743C3F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619" y="467208"/>
            <a:ext cx="6527365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91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2C26A-7E60-9F87-A932-973D511C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chatGPT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5873C-F109-D06B-AB76-5E92414A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5A8C883-FF34-1792-F8EA-626E4D04B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908752"/>
              </p:ext>
            </p:extLst>
          </p:nvPr>
        </p:nvGraphicFramePr>
        <p:xfrm>
          <a:off x="5076510" y="3008996"/>
          <a:ext cx="212436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182">
                  <a:extLst>
                    <a:ext uri="{9D8B030D-6E8A-4147-A177-3AD203B41FA5}">
                      <a16:colId xmlns:a16="http://schemas.microsoft.com/office/drawing/2014/main" val="886003122"/>
                    </a:ext>
                  </a:extLst>
                </a:gridCol>
                <a:gridCol w="1062182">
                  <a:extLst>
                    <a:ext uri="{9D8B030D-6E8A-4147-A177-3AD203B41FA5}">
                      <a16:colId xmlns:a16="http://schemas.microsoft.com/office/drawing/2014/main" val="3695766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Tall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62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Jeg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75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Hanne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60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Katt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8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79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Nei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94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73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D0C789C-CD26-D8B7-CE20-AB66FBB3E22A}"/>
              </a:ext>
            </a:extLst>
          </p:cNvPr>
          <p:cNvSpPr txBox="1"/>
          <p:nvPr/>
        </p:nvSpPr>
        <p:spPr>
          <a:xfrm>
            <a:off x="1171303" y="1755440"/>
            <a:ext cx="1645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«Jeg er en katt»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4EC372-0634-FD73-84AF-C7E61A4D4440}"/>
              </a:ext>
            </a:extLst>
          </p:cNvPr>
          <p:cNvCxnSpPr>
            <a:cxnSpLocks/>
          </p:cNvCxnSpPr>
          <p:nvPr/>
        </p:nvCxnSpPr>
        <p:spPr>
          <a:xfrm>
            <a:off x="2816497" y="1947977"/>
            <a:ext cx="5501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5BC9AE0-AB27-BD71-7881-7AED524905B7}"/>
              </a:ext>
            </a:extLst>
          </p:cNvPr>
          <p:cNvSpPr txBox="1"/>
          <p:nvPr/>
        </p:nvSpPr>
        <p:spPr>
          <a:xfrm>
            <a:off x="3540431" y="1394616"/>
            <a:ext cx="354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 </a:t>
            </a:r>
          </a:p>
          <a:p>
            <a:r>
              <a:rPr lang="nb-NO" dirty="0"/>
              <a:t>9 </a:t>
            </a:r>
          </a:p>
          <a:p>
            <a:r>
              <a:rPr lang="nb-NO" dirty="0"/>
              <a:t>6 </a:t>
            </a:r>
          </a:p>
          <a:p>
            <a:r>
              <a:rPr lang="nb-NO" dirty="0"/>
              <a:t>8</a:t>
            </a: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374A7C-C414-FB63-9AD1-2D420C48C49A}"/>
              </a:ext>
            </a:extLst>
          </p:cNvPr>
          <p:cNvCxnSpPr>
            <a:cxnSpLocks/>
          </p:cNvCxnSpPr>
          <p:nvPr/>
        </p:nvCxnSpPr>
        <p:spPr>
          <a:xfrm flipV="1">
            <a:off x="3895015" y="1481195"/>
            <a:ext cx="797884" cy="3786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01B422-E402-8B3E-D7C9-C671540CEABD}"/>
              </a:ext>
            </a:extLst>
          </p:cNvPr>
          <p:cNvCxnSpPr>
            <a:cxnSpLocks/>
          </p:cNvCxnSpPr>
          <p:nvPr/>
        </p:nvCxnSpPr>
        <p:spPr>
          <a:xfrm flipV="1">
            <a:off x="3827979" y="1449531"/>
            <a:ext cx="864920" cy="955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382CA25-2AAF-7E97-4558-9A61ACBFF01C}"/>
              </a:ext>
            </a:extLst>
          </p:cNvPr>
          <p:cNvSpPr txBox="1"/>
          <p:nvPr/>
        </p:nvSpPr>
        <p:spPr>
          <a:xfrm>
            <a:off x="4682520" y="1318348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 + 9 = 11</a:t>
            </a:r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D7E0C2-5C29-DE15-5DD3-417F302449B4}"/>
              </a:ext>
            </a:extLst>
          </p:cNvPr>
          <p:cNvCxnSpPr>
            <a:cxnSpLocks/>
          </p:cNvCxnSpPr>
          <p:nvPr/>
        </p:nvCxnSpPr>
        <p:spPr>
          <a:xfrm>
            <a:off x="3895015" y="2442146"/>
            <a:ext cx="843240" cy="304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C8CC340-0913-2ED4-D97E-3DC139BA4580}"/>
              </a:ext>
            </a:extLst>
          </p:cNvPr>
          <p:cNvCxnSpPr>
            <a:cxnSpLocks/>
          </p:cNvCxnSpPr>
          <p:nvPr/>
        </p:nvCxnSpPr>
        <p:spPr>
          <a:xfrm flipV="1">
            <a:off x="3861497" y="1994780"/>
            <a:ext cx="843240" cy="1327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98A474-97AA-5E9C-37B3-74CD66BE812F}"/>
              </a:ext>
            </a:extLst>
          </p:cNvPr>
          <p:cNvCxnSpPr>
            <a:cxnSpLocks/>
          </p:cNvCxnSpPr>
          <p:nvPr/>
        </p:nvCxnSpPr>
        <p:spPr>
          <a:xfrm flipV="1">
            <a:off x="3878256" y="2027195"/>
            <a:ext cx="826481" cy="4049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2E2F844-0933-F9E2-35D3-BA497E08C057}"/>
              </a:ext>
            </a:extLst>
          </p:cNvPr>
          <p:cNvCxnSpPr>
            <a:cxnSpLocks/>
          </p:cNvCxnSpPr>
          <p:nvPr/>
        </p:nvCxnSpPr>
        <p:spPr>
          <a:xfrm>
            <a:off x="3836358" y="1525116"/>
            <a:ext cx="868379" cy="4808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7C061C7-8B4E-3361-266E-427CE6D9660F}"/>
              </a:ext>
            </a:extLst>
          </p:cNvPr>
          <p:cNvSpPr txBox="1"/>
          <p:nvPr/>
        </p:nvSpPr>
        <p:spPr>
          <a:xfrm>
            <a:off x="4692899" y="1821297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 + 6 + 8 = 0</a:t>
            </a:r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DB88F81-E6B0-7D5C-0A66-187D82EFA07E}"/>
              </a:ext>
            </a:extLst>
          </p:cNvPr>
          <p:cNvCxnSpPr>
            <a:cxnSpLocks/>
          </p:cNvCxnSpPr>
          <p:nvPr/>
        </p:nvCxnSpPr>
        <p:spPr>
          <a:xfrm>
            <a:off x="3880217" y="2135765"/>
            <a:ext cx="858038" cy="3175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E402AE1-E108-C91A-1650-094CA996AA48}"/>
              </a:ext>
            </a:extLst>
          </p:cNvPr>
          <p:cNvSpPr txBox="1"/>
          <p:nvPr/>
        </p:nvSpPr>
        <p:spPr>
          <a:xfrm>
            <a:off x="4753053" y="2290177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8 – 6 = 2</a:t>
            </a:r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7536792-6624-8C43-565E-F1F97811A796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6020507" y="1604951"/>
            <a:ext cx="743352" cy="4010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341449-31B5-4FD4-FB09-2195FB6D3CC0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5793722" y="1503014"/>
            <a:ext cx="982401" cy="421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19F4465-DC12-149F-0779-C0958854F732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5723190" y="2373127"/>
            <a:ext cx="1098289" cy="1017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416683E-E38D-69F4-5C60-180B4867A0BD}"/>
              </a:ext>
            </a:extLst>
          </p:cNvPr>
          <p:cNvCxnSpPr>
            <a:cxnSpLocks/>
          </p:cNvCxnSpPr>
          <p:nvPr/>
        </p:nvCxnSpPr>
        <p:spPr>
          <a:xfrm flipV="1">
            <a:off x="5944721" y="1895284"/>
            <a:ext cx="843240" cy="1327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2B47E8E-FE0B-A383-3459-0DC2480EC5E4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5723190" y="1921176"/>
            <a:ext cx="1052933" cy="55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FD8B898-60AE-7B97-3E69-E56F848C454F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5793722" y="1503014"/>
            <a:ext cx="994239" cy="4034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63ACA30-45D1-5FE7-5392-3BEA19B13B1A}"/>
              </a:ext>
            </a:extLst>
          </p:cNvPr>
          <p:cNvCxnSpPr>
            <a:cxnSpLocks/>
          </p:cNvCxnSpPr>
          <p:nvPr/>
        </p:nvCxnSpPr>
        <p:spPr>
          <a:xfrm>
            <a:off x="5963441" y="2036269"/>
            <a:ext cx="858038" cy="3175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89719A6-D86B-CB7E-8AED-86CF81396E0A}"/>
              </a:ext>
            </a:extLst>
          </p:cNvPr>
          <p:cNvSpPr txBox="1"/>
          <p:nvPr/>
        </p:nvSpPr>
        <p:spPr>
          <a:xfrm>
            <a:off x="6918574" y="178650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...</a:t>
            </a:r>
            <a:endParaRPr lang="en-US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829F684-03C3-679D-B2E8-406F6A8360EE}"/>
              </a:ext>
            </a:extLst>
          </p:cNvPr>
          <p:cNvCxnSpPr>
            <a:cxnSpLocks/>
          </p:cNvCxnSpPr>
          <p:nvPr/>
        </p:nvCxnSpPr>
        <p:spPr>
          <a:xfrm flipV="1">
            <a:off x="7436929" y="1622331"/>
            <a:ext cx="743352" cy="4010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5B8A1C5-CC73-3EBA-4E0C-B17CD54414B6}"/>
              </a:ext>
            </a:extLst>
          </p:cNvPr>
          <p:cNvCxnSpPr>
            <a:cxnSpLocks/>
          </p:cNvCxnSpPr>
          <p:nvPr/>
        </p:nvCxnSpPr>
        <p:spPr>
          <a:xfrm>
            <a:off x="7210144" y="1520394"/>
            <a:ext cx="982401" cy="421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4A058C-51E0-56B7-087D-672936DE0B21}"/>
              </a:ext>
            </a:extLst>
          </p:cNvPr>
          <p:cNvCxnSpPr>
            <a:cxnSpLocks/>
          </p:cNvCxnSpPr>
          <p:nvPr/>
        </p:nvCxnSpPr>
        <p:spPr>
          <a:xfrm flipV="1">
            <a:off x="7139612" y="2390507"/>
            <a:ext cx="1098289" cy="1017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0CA0992-6462-29BE-1713-15D68437A917}"/>
              </a:ext>
            </a:extLst>
          </p:cNvPr>
          <p:cNvCxnSpPr>
            <a:cxnSpLocks/>
          </p:cNvCxnSpPr>
          <p:nvPr/>
        </p:nvCxnSpPr>
        <p:spPr>
          <a:xfrm flipV="1">
            <a:off x="7361143" y="1912664"/>
            <a:ext cx="843240" cy="1327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94ACFF6-E8A4-3426-2767-A723447439DF}"/>
              </a:ext>
            </a:extLst>
          </p:cNvPr>
          <p:cNvCxnSpPr>
            <a:cxnSpLocks/>
          </p:cNvCxnSpPr>
          <p:nvPr/>
        </p:nvCxnSpPr>
        <p:spPr>
          <a:xfrm flipV="1">
            <a:off x="7139612" y="1938556"/>
            <a:ext cx="1052933" cy="55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66345C4-FAEC-11F8-68D6-EB18658EB0D7}"/>
              </a:ext>
            </a:extLst>
          </p:cNvPr>
          <p:cNvCxnSpPr>
            <a:cxnSpLocks/>
          </p:cNvCxnSpPr>
          <p:nvPr/>
        </p:nvCxnSpPr>
        <p:spPr>
          <a:xfrm>
            <a:off x="7210144" y="1520394"/>
            <a:ext cx="994239" cy="4034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B0467F8-B57F-AD76-EEEA-585D8670A05E}"/>
              </a:ext>
            </a:extLst>
          </p:cNvPr>
          <p:cNvCxnSpPr>
            <a:cxnSpLocks/>
          </p:cNvCxnSpPr>
          <p:nvPr/>
        </p:nvCxnSpPr>
        <p:spPr>
          <a:xfrm>
            <a:off x="7379863" y="2053649"/>
            <a:ext cx="858038" cy="3175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FC5AE75-323C-2123-9EC3-42C6388E203A}"/>
              </a:ext>
            </a:extLst>
          </p:cNvPr>
          <p:cNvSpPr txBox="1"/>
          <p:nvPr/>
        </p:nvSpPr>
        <p:spPr>
          <a:xfrm>
            <a:off x="8253876" y="1217042"/>
            <a:ext cx="3545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3 </a:t>
            </a:r>
          </a:p>
          <a:p>
            <a:r>
              <a:rPr lang="nb-NO" dirty="0"/>
              <a:t>4 </a:t>
            </a:r>
          </a:p>
          <a:p>
            <a:r>
              <a:rPr lang="nb-NO" dirty="0"/>
              <a:t>9 </a:t>
            </a:r>
          </a:p>
          <a:p>
            <a:r>
              <a:rPr lang="nb-NO" dirty="0"/>
              <a:t>6</a:t>
            </a:r>
          </a:p>
          <a:p>
            <a:r>
              <a:rPr lang="nb-NO" dirty="0"/>
              <a:t>8</a:t>
            </a:r>
            <a:endParaRPr lang="en-US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29FA744-3334-BADA-9182-8D72F8118F74}"/>
              </a:ext>
            </a:extLst>
          </p:cNvPr>
          <p:cNvCxnSpPr>
            <a:cxnSpLocks/>
          </p:cNvCxnSpPr>
          <p:nvPr/>
        </p:nvCxnSpPr>
        <p:spPr>
          <a:xfrm>
            <a:off x="8608460" y="1941573"/>
            <a:ext cx="6155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9A77E36-75D0-4830-119F-C82C3E1C5498}"/>
              </a:ext>
            </a:extLst>
          </p:cNvPr>
          <p:cNvSpPr txBox="1"/>
          <p:nvPr/>
        </p:nvSpPr>
        <p:spPr>
          <a:xfrm>
            <a:off x="9213981" y="1632540"/>
            <a:ext cx="1911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«Nei, </a:t>
            </a:r>
          </a:p>
          <a:p>
            <a:r>
              <a:rPr lang="nb-NO" dirty="0"/>
              <a:t>Hanne er en katt»</a:t>
            </a:r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11D5577-69E2-F36E-9BFC-D95B08EE7DE1}"/>
              </a:ext>
            </a:extLst>
          </p:cNvPr>
          <p:cNvSpPr txBox="1"/>
          <p:nvPr/>
        </p:nvSpPr>
        <p:spPr>
          <a:xfrm>
            <a:off x="9501815" y="5987018"/>
            <a:ext cx="162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Ulike modeller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7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B7E92-D008-41A1-65C2-C0F1531E7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tenker vi om læring?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62611-4537-9FE7-97D5-D4C3F210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pic>
        <p:nvPicPr>
          <p:cNvPr id="2050" name="Picture 2" descr="Brain Basics: Know Your Brain | National Institute of Neurological  Disorders and Stroke">
            <a:extLst>
              <a:ext uri="{FF2B5EF4-FFF2-40B4-BE49-F238E27FC236}">
                <a16:creationId xmlns:a16="http://schemas.microsoft.com/office/drawing/2014/main" id="{25CB4F9E-2D56-B29B-8422-27010B28E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377" y="2957829"/>
            <a:ext cx="3351245" cy="272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B0EE07-2AC5-2832-10CC-863FBA8F5265}"/>
              </a:ext>
            </a:extLst>
          </p:cNvPr>
          <p:cNvSpPr txBox="1"/>
          <p:nvPr/>
        </p:nvSpPr>
        <p:spPr>
          <a:xfrm>
            <a:off x="1819469" y="1770260"/>
            <a:ext cx="1111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/>
              <a:t>Input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9ED314-D395-5CF3-DA2F-740339521708}"/>
              </a:ext>
            </a:extLst>
          </p:cNvPr>
          <p:cNvSpPr txBox="1"/>
          <p:nvPr/>
        </p:nvSpPr>
        <p:spPr>
          <a:xfrm>
            <a:off x="9482544" y="1770260"/>
            <a:ext cx="14414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/>
              <a:t>Output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3CDF15-1A93-809B-0E18-9FEAABCAAE21}"/>
              </a:ext>
            </a:extLst>
          </p:cNvPr>
          <p:cNvSpPr txBox="1"/>
          <p:nvPr/>
        </p:nvSpPr>
        <p:spPr>
          <a:xfrm>
            <a:off x="838200" y="3327161"/>
            <a:ext cx="134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Leser bøker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9FC8E9-00D0-B9B2-B251-753048CBBB79}"/>
              </a:ext>
            </a:extLst>
          </p:cNvPr>
          <p:cNvSpPr txBox="1"/>
          <p:nvPr/>
        </p:nvSpPr>
        <p:spPr>
          <a:xfrm>
            <a:off x="2127726" y="3893341"/>
            <a:ext cx="1969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Hører hva folk sier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16D6EC-E329-0812-6CC3-1E3980818550}"/>
              </a:ext>
            </a:extLst>
          </p:cNvPr>
          <p:cNvSpPr txBox="1"/>
          <p:nvPr/>
        </p:nvSpPr>
        <p:spPr>
          <a:xfrm>
            <a:off x="2029681" y="4927277"/>
            <a:ext cx="1800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Lærer om fysikk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4893B5-6237-410B-9C89-4961900D17FF}"/>
              </a:ext>
            </a:extLst>
          </p:cNvPr>
          <p:cNvSpPr txBox="1"/>
          <p:nvPr/>
        </p:nvSpPr>
        <p:spPr>
          <a:xfrm>
            <a:off x="600192" y="4361097"/>
            <a:ext cx="1993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Scroller instagram</a:t>
            </a:r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38ACCD-7065-C721-B23B-66793578674C}"/>
              </a:ext>
            </a:extLst>
          </p:cNvPr>
          <p:cNvCxnSpPr/>
          <p:nvPr/>
        </p:nvCxnSpPr>
        <p:spPr>
          <a:xfrm flipV="1">
            <a:off x="838200" y="5296609"/>
            <a:ext cx="3359727" cy="12423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5292B6F-7D11-3CB4-575E-2799D65D954A}"/>
              </a:ext>
            </a:extLst>
          </p:cNvPr>
          <p:cNvCxnSpPr/>
          <p:nvPr/>
        </p:nvCxnSpPr>
        <p:spPr>
          <a:xfrm>
            <a:off x="838200" y="2336440"/>
            <a:ext cx="3380509" cy="9907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8ADB65-6EA2-917E-FC05-7A95EEA6591F}"/>
              </a:ext>
            </a:extLst>
          </p:cNvPr>
          <p:cNvCxnSpPr>
            <a:cxnSpLocks/>
          </p:cNvCxnSpPr>
          <p:nvPr/>
        </p:nvCxnSpPr>
        <p:spPr>
          <a:xfrm flipV="1">
            <a:off x="7792289" y="2336440"/>
            <a:ext cx="3689666" cy="8646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88DA945-1D21-F7D7-9C37-9D1D151E9331}"/>
              </a:ext>
            </a:extLst>
          </p:cNvPr>
          <p:cNvCxnSpPr>
            <a:cxnSpLocks/>
          </p:cNvCxnSpPr>
          <p:nvPr/>
        </p:nvCxnSpPr>
        <p:spPr>
          <a:xfrm>
            <a:off x="7828506" y="5009615"/>
            <a:ext cx="3525294" cy="12207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A4CAE2F-BC17-6608-4CAB-9844877F5F58}"/>
              </a:ext>
            </a:extLst>
          </p:cNvPr>
          <p:cNvSpPr txBox="1"/>
          <p:nvPr/>
        </p:nvSpPr>
        <p:spPr>
          <a:xfrm>
            <a:off x="9591153" y="2898965"/>
            <a:ext cx="1835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Skriver rapporter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CC46F7-00E0-B4A1-FAA3-DA5104B77EE3}"/>
              </a:ext>
            </a:extLst>
          </p:cNvPr>
          <p:cNvSpPr txBox="1"/>
          <p:nvPr/>
        </p:nvSpPr>
        <p:spPr>
          <a:xfrm>
            <a:off x="7999797" y="3515122"/>
            <a:ext cx="159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Lager podcast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8B30A1-5294-BAB5-5EFB-E5214C394844}"/>
              </a:ext>
            </a:extLst>
          </p:cNvPr>
          <p:cNvSpPr txBox="1"/>
          <p:nvPr/>
        </p:nvSpPr>
        <p:spPr>
          <a:xfrm>
            <a:off x="9637122" y="3954290"/>
            <a:ext cx="1271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Svarer folk 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4E1C6D-D951-1C1A-27EF-F3929FAFA90D}"/>
              </a:ext>
            </a:extLst>
          </p:cNvPr>
          <p:cNvSpPr txBox="1"/>
          <p:nvPr/>
        </p:nvSpPr>
        <p:spPr>
          <a:xfrm>
            <a:off x="8532222" y="4640283"/>
            <a:ext cx="142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Spiller piano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1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B57E-B8E4-FD86-8CF5-96487E5DD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 i KI-bruk til input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3F1FB2-6181-C56D-8E8F-D65620CC5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- KURT</a:t>
            </a:r>
          </a:p>
        </p:txBody>
      </p:sp>
      <p:pic>
        <p:nvPicPr>
          <p:cNvPr id="5" name="Picture 2" descr="Brain Basics: Know Your Brain | National Institute of Neurological  Disorders and Stroke">
            <a:extLst>
              <a:ext uri="{FF2B5EF4-FFF2-40B4-BE49-F238E27FC236}">
                <a16:creationId xmlns:a16="http://schemas.microsoft.com/office/drawing/2014/main" id="{008B2FAA-B6E4-F770-03F0-00A7ED310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583" y="1997779"/>
            <a:ext cx="4235629" cy="344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ADA9CC-FCDE-23D5-20B4-862A4B28131D}"/>
              </a:ext>
            </a:extLst>
          </p:cNvPr>
          <p:cNvCxnSpPr>
            <a:cxnSpLocks/>
          </p:cNvCxnSpPr>
          <p:nvPr/>
        </p:nvCxnSpPr>
        <p:spPr>
          <a:xfrm>
            <a:off x="2313328" y="3472295"/>
            <a:ext cx="2390290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D30AE4A-E27A-8CB9-4B19-E59DE35FA346}"/>
              </a:ext>
            </a:extLst>
          </p:cNvPr>
          <p:cNvSpPr txBox="1"/>
          <p:nvPr/>
        </p:nvSpPr>
        <p:spPr>
          <a:xfrm>
            <a:off x="1091045" y="4790209"/>
            <a:ext cx="2512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Eksempler</a:t>
            </a:r>
            <a:endParaRPr lang="en-US" dirty="0"/>
          </a:p>
          <a:p>
            <a:r>
              <a:rPr lang="en-US" dirty="0" err="1"/>
              <a:t>Fordeler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utfordringer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340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B57E-B8E4-FD86-8CF5-96487E5DD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 i KI-bruk til ouput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3F1FB2-6181-C56D-8E8F-D65620CC5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Vidar Skogvoll - KURT</a:t>
            </a:r>
          </a:p>
        </p:txBody>
      </p:sp>
      <p:pic>
        <p:nvPicPr>
          <p:cNvPr id="5" name="Picture 2" descr="Brain Basics: Know Your Brain | National Institute of Neurological  Disorders and Stroke">
            <a:extLst>
              <a:ext uri="{FF2B5EF4-FFF2-40B4-BE49-F238E27FC236}">
                <a16:creationId xmlns:a16="http://schemas.microsoft.com/office/drawing/2014/main" id="{008B2FAA-B6E4-F770-03F0-00A7ED310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928" y="1966607"/>
            <a:ext cx="4235629" cy="344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ADA9CC-FCDE-23D5-20B4-862A4B28131D}"/>
              </a:ext>
            </a:extLst>
          </p:cNvPr>
          <p:cNvCxnSpPr>
            <a:cxnSpLocks/>
          </p:cNvCxnSpPr>
          <p:nvPr/>
        </p:nvCxnSpPr>
        <p:spPr>
          <a:xfrm>
            <a:off x="7113929" y="3461904"/>
            <a:ext cx="2390290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9CA0A4F-4A54-8B92-4997-09A6DDE104B7}"/>
              </a:ext>
            </a:extLst>
          </p:cNvPr>
          <p:cNvSpPr txBox="1"/>
          <p:nvPr/>
        </p:nvSpPr>
        <p:spPr>
          <a:xfrm>
            <a:off x="7720445" y="4405387"/>
            <a:ext cx="2578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Eksempler</a:t>
            </a:r>
            <a:endParaRPr lang="en-US" dirty="0"/>
          </a:p>
          <a:p>
            <a:r>
              <a:rPr lang="en-US" dirty="0" err="1"/>
              <a:t>Fordeler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utfordringer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43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7A9A0-74D4-642C-62B3-E82E234B0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Konsensus på matnat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1E830E-B092-EDBF-F160-0D0D4D70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>
                <a:solidFill>
                  <a:srgbClr val="FFFFFF"/>
                </a:solidFill>
              </a:rPr>
              <a:t>Vidar Skogvoll - KURT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AE85FE2-DC97-CA21-7A64-4E7F4A65C6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358399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9246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119D3-E5EC-4605-A9C0-91FDE574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anchor="b">
            <a:normAutofit/>
          </a:bodyPr>
          <a:lstStyle/>
          <a:p>
            <a:r>
              <a:rPr lang="nb-NO" sz="4000"/>
              <a:t>Deklarasjon</a:t>
            </a:r>
            <a:endParaRPr lang="en-US" sz="40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72E3E-A17F-A93F-B953-7F20B17C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7726" y="1983972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t>Vidar Skogvoll - KURT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67D94-26F4-80E5-78F3-55C5781E9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8"/>
            <a:ext cx="4959603" cy="3522569"/>
          </a:xfrm>
        </p:spPr>
        <p:txBody>
          <a:bodyPr anchor="t">
            <a:normAutofit/>
          </a:bodyPr>
          <a:lstStyle/>
          <a:p>
            <a:r>
              <a:rPr lang="nb-NO" sz="2000" dirty="0"/>
              <a:t>KURTs mal </a:t>
            </a:r>
          </a:p>
          <a:p>
            <a:r>
              <a:rPr lang="nb-NO" sz="2000" b="1" dirty="0"/>
              <a:t>Informasjonsside</a:t>
            </a:r>
            <a:r>
              <a:rPr lang="nb-NO" sz="2000" dirty="0"/>
              <a:t> til </a:t>
            </a:r>
            <a:r>
              <a:rPr lang="nb-NO" sz="2000" b="1" dirty="0"/>
              <a:t>masterstudenter</a:t>
            </a:r>
            <a:r>
              <a:rPr lang="nb-NO" sz="2000" dirty="0"/>
              <a:t> og masteravtale</a:t>
            </a:r>
          </a:p>
          <a:p>
            <a:pPr lvl="1"/>
            <a:r>
              <a:rPr lang="nb-NO" sz="2000" dirty="0"/>
              <a:t>STUT-møte i dag: Helge</a:t>
            </a:r>
          </a:p>
          <a:p>
            <a:r>
              <a:rPr lang="nb-NO" sz="2000" dirty="0"/>
              <a:t>Informasjonsside om bruk av KI i </a:t>
            </a:r>
            <a:r>
              <a:rPr lang="nb-NO" sz="2000" b="1" dirty="0"/>
              <a:t>PhD-avhandlinger</a:t>
            </a:r>
            <a:r>
              <a:rPr lang="nb-NO" sz="2000" dirty="0"/>
              <a:t> til behandling i morgen.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437C7B-CCD0-7BC7-ADD0-C76A93A8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442" y="1349570"/>
            <a:ext cx="5201023" cy="374510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228FD8-1443-439B-0A59-539D754ED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nb-NO" sz="5400"/>
              <a:t>Vårt arbeid med det</a:t>
            </a:r>
            <a:endParaRPr lang="en-US" sz="5400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4B83A-E3B8-6E30-E151-F007BCA59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nb-NO" sz="2200"/>
              <a:t>KI-workshops for masterstudenter</a:t>
            </a:r>
          </a:p>
          <a:p>
            <a:r>
              <a:rPr lang="nb-NO" sz="2200"/>
              <a:t>Innlegg her og der</a:t>
            </a:r>
          </a:p>
          <a:p>
            <a:r>
              <a:rPr lang="nb-NO" sz="2200"/>
              <a:t>Forskning</a:t>
            </a:r>
          </a:p>
          <a:p>
            <a:r>
              <a:rPr lang="nb-NO" sz="2200"/>
              <a:t>Podcaster</a:t>
            </a:r>
          </a:p>
          <a:p>
            <a:r>
              <a:rPr lang="nb-NO" sz="2200"/>
              <a:t>Foredrag for studenter 30. oktober</a:t>
            </a:r>
            <a:endParaRPr lang="en-US" sz="2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AA96F-886F-AC90-FD3F-18F328369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392402"/>
            <a:ext cx="6903720" cy="407319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8F6978-DF8A-B238-1A57-31002CCBB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Vidar Skogvoll - KURT</a:t>
            </a:r>
          </a:p>
        </p:txBody>
      </p:sp>
    </p:spTree>
    <p:extLst>
      <p:ext uri="{BB962C8B-B14F-4D97-AF65-F5344CB8AC3E}">
        <p14:creationId xmlns:p14="http://schemas.microsoft.com/office/powerpoint/2010/main" val="2738524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1E70CF-7823-E8BF-D0EE-612CC0A5A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anchor="b">
            <a:normAutofit/>
          </a:bodyPr>
          <a:lstStyle/>
          <a:p>
            <a:r>
              <a:rPr lang="nb-NO" sz="4000"/>
              <a:t>Spørsmål?</a:t>
            </a:r>
            <a:endParaRPr lang="en-US" sz="40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A3A4FD-9C7C-5E84-04C0-67BC9FC44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7726" y="1983972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t>Vidar Skogvoll - KURT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B5218-941A-5690-8966-EA30C251D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8"/>
            <a:ext cx="4959603" cy="3522569"/>
          </a:xfrm>
        </p:spPr>
        <p:txBody>
          <a:bodyPr anchor="t">
            <a:normAutofit/>
          </a:bodyPr>
          <a:lstStyle/>
          <a:p>
            <a:r>
              <a:rPr lang="nb-NO" sz="2000" dirty="0"/>
              <a:t>Sprik i undervisning?</a:t>
            </a:r>
          </a:p>
          <a:p>
            <a:r>
              <a:rPr lang="nb-NO" sz="2000" dirty="0"/>
              <a:t>Studieadministrative prosesseR</a:t>
            </a:r>
          </a:p>
          <a:p>
            <a:r>
              <a:rPr lang="nb-NO" sz="2000" dirty="0"/>
              <a:t>Hva gjør vi på mitt instittutt?</a:t>
            </a:r>
            <a:endParaRPr lang="en-US" sz="2000" dirty="0"/>
          </a:p>
        </p:txBody>
      </p:sp>
      <p:pic>
        <p:nvPicPr>
          <p:cNvPr id="18" name="Graphic 17" descr="Questions">
            <a:extLst>
              <a:ext uri="{FF2B5EF4-FFF2-40B4-BE49-F238E27FC236}">
                <a16:creationId xmlns:a16="http://schemas.microsoft.com/office/drawing/2014/main" id="{2477B44C-98B5-B029-EC92-ABEE7DF5A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442" y="621610"/>
            <a:ext cx="5201023" cy="520102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937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295</Words>
  <Application>Microsoft Office PowerPoint</Application>
  <PresentationFormat>Widescreen</PresentationFormat>
  <Paragraphs>103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Kunstig intelligens</vt:lpstr>
      <vt:lpstr>Om meg</vt:lpstr>
      <vt:lpstr>Innhold</vt:lpstr>
      <vt:lpstr>Hva er kunstig intelligens</vt:lpstr>
      <vt:lpstr>chatGPT</vt:lpstr>
      <vt:lpstr>Hvordan tenker vi om læring?</vt:lpstr>
      <vt:lpstr>Kompetanse i KI-bruk til input</vt:lpstr>
      <vt:lpstr>Kompetanse i KI-bruk til ouput</vt:lpstr>
      <vt:lpstr>Konsensus på matnat</vt:lpstr>
      <vt:lpstr>Deklarasjon</vt:lpstr>
      <vt:lpstr>Vårt arbeid med det</vt:lpstr>
      <vt:lpstr>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Kunstig intelligens</dc:title>
  <dc:creator>Vidar Skogvoll</dc:creator>
  <cp:lastModifiedBy>Hanne Sølna</cp:lastModifiedBy>
  <cp:revision>5</cp:revision>
  <dcterms:created xsi:type="dcterms:W3CDTF">2024-10-08T11:57:48Z</dcterms:created>
  <dcterms:modified xsi:type="dcterms:W3CDTF">2024-10-17T10:50:04Z</dcterms:modified>
</cp:coreProperties>
</file>