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8" r:id="rId6"/>
    <p:sldId id="261" r:id="rId7"/>
    <p:sldId id="263" r:id="rId8"/>
    <p:sldId id="262" r:id="rId9"/>
    <p:sldId id="264" r:id="rId10"/>
    <p:sldId id="259" r:id="rId11"/>
    <p:sldId id="265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0"/>
  </p:normalViewPr>
  <p:slideViewPr>
    <p:cSldViewPr snapToGrid="0">
      <p:cViewPr varScale="1">
        <p:scale>
          <a:sx n="59" d="100"/>
          <a:sy n="59" d="100"/>
        </p:scale>
        <p:origin x="9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56D3D2-835E-1805-4AE3-3491BF5431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310D45-A654-58B3-89D5-3AF5EB011CE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D1CFD-D8E8-81AA-FB2B-00EC2D9095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4F61D3-71C7-C8DB-D26B-D5FD1077C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DBD44C2-E495-C4E7-1069-01AD29404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1721337"/>
            <a:ext cx="5611203" cy="1797779"/>
          </a:xfrm>
        </p:spPr>
        <p:txBody>
          <a:bodyPr/>
          <a:lstStyle/>
          <a:p>
            <a:r>
              <a:rPr lang="nb-NO"/>
              <a:t>Hva er god studieadministrasjon?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A89318-5850-96FD-5FFF-FCD24FFC0E3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/>
              <a:t>Inspirert av årets MNT-seminar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BDF7F7B-9B68-4488-C67F-33C4F8704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4" y="5994897"/>
            <a:ext cx="4616264" cy="269304"/>
          </a:xfrm>
        </p:spPr>
        <p:txBody>
          <a:bodyPr/>
          <a:lstStyle/>
          <a:p>
            <a:r>
              <a:rPr lang="nb-NO"/>
              <a:t>Kaja Mosserud-Haavardsholm &amp; Yvonne Halle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B44C4BB-B29B-9655-990E-25681724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773371" cy="269304"/>
          </a:xfrm>
        </p:spPr>
        <p:txBody>
          <a:bodyPr/>
          <a:lstStyle/>
          <a:p>
            <a:r>
              <a:rPr lang="en-US">
                <a:highlight>
                  <a:srgbClr val="FFFFFF"/>
                </a:highlight>
              </a:rPr>
              <a:t>STUA 14.05.2025</a:t>
            </a:r>
          </a:p>
        </p:txBody>
      </p:sp>
    </p:spTree>
    <p:extLst>
      <p:ext uri="{BB962C8B-B14F-4D97-AF65-F5344CB8AC3E}">
        <p14:creationId xmlns:p14="http://schemas.microsoft.com/office/powerpoint/2010/main" val="320580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D77F65-5B29-107C-AA2D-B321C39FD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F780FE-240E-4D8E-B9EB-4DF4600EB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08A071-FA64-EA70-AC58-04461845E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Inspirasjon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C0DFB6-B3EF-84EE-3046-4711B4632DFB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/>
              <a:t>Fra programmet på årets MNT-seminar: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08873A-DE30-27CE-E074-A3C98FA7B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651" y="1646707"/>
            <a:ext cx="1981200" cy="264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A7FDE9-439B-FD60-85C8-9491DA194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65" y="1895795"/>
            <a:ext cx="6411220" cy="21434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F299AD-35B8-662B-80CE-F55C4E4F2F94}"/>
              </a:ext>
            </a:extLst>
          </p:cNvPr>
          <p:cNvSpPr txBox="1"/>
          <p:nvPr/>
        </p:nvSpPr>
        <p:spPr>
          <a:xfrm>
            <a:off x="7882128" y="4544568"/>
            <a:ext cx="3858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/>
              <a:t>Marius Lysebo</a:t>
            </a:r>
          </a:p>
          <a:p>
            <a:r>
              <a:rPr lang="nb-NO" sz="1500"/>
              <a:t>Prodekan for utdanning</a:t>
            </a:r>
          </a:p>
          <a:p>
            <a:r>
              <a:rPr lang="nb-NO" sz="1500"/>
              <a:t>Fakultet for teknologi, kunst og design</a:t>
            </a:r>
          </a:p>
          <a:p>
            <a:r>
              <a:rPr lang="nb-NO" sz="1500"/>
              <a:t>OsloMet</a:t>
            </a:r>
          </a:p>
        </p:txBody>
      </p:sp>
    </p:spTree>
    <p:extLst>
      <p:ext uri="{BB962C8B-B14F-4D97-AF65-F5344CB8AC3E}">
        <p14:creationId xmlns:p14="http://schemas.microsoft.com/office/powerpoint/2010/main" val="657532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1ABDDC-B3F3-9688-FCE0-C9E09A682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967475-F02F-2DB7-BB6D-707061942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Oppskriften på god studieadministrasjon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829148-178B-9DEB-78CA-069047675E0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b-NO" b="1"/>
              <a:t>Tilgjengelig</a:t>
            </a:r>
            <a:r>
              <a:rPr lang="nb-NO"/>
              <a:t> informasjon med </a:t>
            </a:r>
            <a:r>
              <a:rPr lang="nb-NO" b="1"/>
              <a:t>verdi</a:t>
            </a:r>
            <a:r>
              <a:rPr lang="nb-NO"/>
              <a:t> for målgruppa</a:t>
            </a:r>
          </a:p>
          <a:p>
            <a:pPr marL="457200" indent="-457200">
              <a:buAutoNum type="arabicPeriod"/>
            </a:pPr>
            <a:r>
              <a:rPr lang="nb-NO" b="1"/>
              <a:t>Kommunisere</a:t>
            </a:r>
            <a:r>
              <a:rPr lang="nb-NO"/>
              <a:t> hva data forteller om </a:t>
            </a:r>
            <a:r>
              <a:rPr lang="nb-NO" b="1"/>
              <a:t>strategi og mål</a:t>
            </a:r>
          </a:p>
          <a:p>
            <a:pPr marL="457200" indent="-457200">
              <a:buAutoNum type="arabicPeriod"/>
            </a:pPr>
            <a:r>
              <a:rPr lang="nb-NO" b="1"/>
              <a:t>Omsorgsfull og profesjonell</a:t>
            </a:r>
            <a:r>
              <a:rPr lang="nb-NO"/>
              <a:t> interaksjon med studenter og ansatte</a:t>
            </a:r>
          </a:p>
          <a:p>
            <a:pPr marL="457200" indent="-457200">
              <a:buAutoNum type="arabicPeriod"/>
            </a:pPr>
            <a:r>
              <a:rPr lang="nb-NO"/>
              <a:t>Systematisk </a:t>
            </a:r>
            <a:r>
              <a:rPr lang="nb-NO" b="1"/>
              <a:t>evaluering</a:t>
            </a:r>
            <a:r>
              <a:rPr lang="nb-NO"/>
              <a:t> av prosesser og tjenester</a:t>
            </a:r>
          </a:p>
          <a:p>
            <a:pPr marL="457200" indent="-457200">
              <a:buAutoNum type="arabicPeriod"/>
            </a:pPr>
            <a:r>
              <a:rPr lang="nb-NO" b="1"/>
              <a:t>Tilfredshet</a:t>
            </a:r>
            <a:r>
              <a:rPr lang="nb-NO"/>
              <a:t>; en nødvendig forutsetning for kvalitet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C832408-B2E5-416F-3BE0-B78F957B83A3}"/>
              </a:ext>
            </a:extLst>
          </p:cNvPr>
          <p:cNvSpPr/>
          <p:nvPr/>
        </p:nvSpPr>
        <p:spPr>
          <a:xfrm>
            <a:off x="5833872" y="4095941"/>
            <a:ext cx="3118104" cy="2276856"/>
          </a:xfrm>
          <a:prstGeom prst="triangl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597D3-DCBA-02E0-422B-397C3B2DA133}"/>
              </a:ext>
            </a:extLst>
          </p:cNvPr>
          <p:cNvSpPr txBox="1"/>
          <p:nvPr/>
        </p:nvSpPr>
        <p:spPr>
          <a:xfrm>
            <a:off x="3115701" y="6043126"/>
            <a:ext cx="2760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/>
              <a:t>Vitenskapelige ansatte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6E536-2429-943C-58EF-D884D234FA49}"/>
              </a:ext>
            </a:extLst>
          </p:cNvPr>
          <p:cNvSpPr txBox="1"/>
          <p:nvPr/>
        </p:nvSpPr>
        <p:spPr>
          <a:xfrm>
            <a:off x="8909263" y="6007907"/>
            <a:ext cx="1295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/>
              <a:t>Studenter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3501E8-B31D-EFC3-745E-7AE02348920F}"/>
              </a:ext>
            </a:extLst>
          </p:cNvPr>
          <p:cNvSpPr txBox="1"/>
          <p:nvPr/>
        </p:nvSpPr>
        <p:spPr>
          <a:xfrm>
            <a:off x="6095999" y="3695831"/>
            <a:ext cx="2566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/>
              <a:t>Studieadministrasjon</a:t>
            </a:r>
          </a:p>
        </p:txBody>
      </p:sp>
    </p:spTree>
    <p:extLst>
      <p:ext uri="{BB962C8B-B14F-4D97-AF65-F5344CB8AC3E}">
        <p14:creationId xmlns:p14="http://schemas.microsoft.com/office/powerpoint/2010/main" val="2748215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8C107B-C4F1-931E-1535-C0F71A4C210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196EE8-9C6F-B74B-601A-EBC64FE16C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C6B64D-AE64-8DDD-DAC2-5D2733CA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sier de faglige?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F6DFC9B-6EAD-183C-DAA8-6714D48D580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/>
              <a:t>Hva er studieadministrasjon som leverer over forventning?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F186A3-477E-ECDC-54DE-BB969F73982A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/>
              <a:t>Hjelpsom, også «off topic»</a:t>
            </a:r>
          </a:p>
          <a:p>
            <a:r>
              <a:rPr lang="nb-NO"/>
              <a:t>Problemløser</a:t>
            </a:r>
          </a:p>
          <a:p>
            <a:r>
              <a:rPr lang="nb-NO"/>
              <a:t>Forutser problemer som oppstår i neste steg</a:t>
            </a:r>
          </a:p>
          <a:p>
            <a:r>
              <a:rPr lang="nb-NO"/>
              <a:t>Med omsorg</a:t>
            </a:r>
          </a:p>
          <a:p>
            <a:r>
              <a:rPr lang="nb-NO"/>
              <a:t>Retter feil raskt</a:t>
            </a:r>
          </a:p>
          <a:p>
            <a:r>
              <a:rPr lang="nb-NO"/>
              <a:t>Profesjonelle i møte med det følelsesfulle</a:t>
            </a:r>
          </a:p>
          <a:p>
            <a:r>
              <a:rPr lang="nb-NO"/>
              <a:t>Raske løsninger, effektiv kommunikasjon, mye data og raske svar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86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DE5879-1743-B1B3-32E2-7C782BB6C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78C7E2-F44E-D095-F745-828F940AE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67F9E0-7A59-629D-F53A-007A8A41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sier </a:t>
            </a:r>
            <a:r>
              <a:rPr lang="nb-NO" i="1" dirty="0"/>
              <a:t>våre</a:t>
            </a:r>
            <a:r>
              <a:rPr lang="nb-NO" dirty="0"/>
              <a:t> faglige?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FA3817-132E-24C4-3850-936B0D8C749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Viktig med en studieadministrasjon som holder oversikten (frister, oppgaver, ...)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Hjelp med oppgaver som tar tid bort fra kjerneoppgaver (administrative </a:t>
            </a:r>
            <a:r>
              <a:rPr lang="nb-NO"/>
              <a:t>systemer ol.)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Stor arbeidsbyrde gjør at noen oppgaver blir nedprioritert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Hyggelige, tilgjengelige og løsningsorienterte!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9498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AFCE90F-00AF-74E9-F2FF-E1F37FF40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3B532E0-17A9-2042-7D14-266D6B6CB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EA874F9-26EE-C790-B993-BCBCE36DE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Diskusjon – 5 minutter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E3F8BF8-AD88-303C-14B2-4E45738E67C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Hva er en god studieadministrasjon? </a:t>
            </a:r>
          </a:p>
        </p:txBody>
      </p:sp>
    </p:spTree>
    <p:extLst>
      <p:ext uri="{BB962C8B-B14F-4D97-AF65-F5344CB8AC3E}">
        <p14:creationId xmlns:p14="http://schemas.microsoft.com/office/powerpoint/2010/main" val="1400966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1CB054-AA4F-E380-B5E8-15B2663C4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337039-C450-C414-AC61-6FF70CDA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07D0CC-9027-2FC4-C7C1-55460AAF0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20" y="360045"/>
            <a:ext cx="11471910" cy="477469"/>
          </a:xfrm>
        </p:spPr>
        <p:txBody>
          <a:bodyPr/>
          <a:lstStyle/>
          <a:p>
            <a:r>
              <a:rPr lang="nb-NO"/>
              <a:t>Diskusjon – 5 minutter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DE0205-7E33-6FA0-5DB6-036A51C2D21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Hva er suksesskriteriene – når lykkes vi? 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3655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3873CF0-242B-5547-09BC-9EB4F6F98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7F36B97-619D-B5DC-7BB1-522EB8F0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A33ED50-37C7-2B17-F6AE-644B9DCE9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Diskusjon – 5 minutter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0942AD3-EFD9-24A0-0BAD-DAD1DF5D8F0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38531" y="902703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Hvordan evaluere? Hvordan lærer vi av det vi gjør – og hverandre? </a:t>
            </a:r>
          </a:p>
        </p:txBody>
      </p:sp>
    </p:spTree>
    <p:extLst>
      <p:ext uri="{BB962C8B-B14F-4D97-AF65-F5344CB8AC3E}">
        <p14:creationId xmlns:p14="http://schemas.microsoft.com/office/powerpoint/2010/main" val="19664893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55d1026-873b-4522-a19e-a87c67d1b1b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77AAB4BCA61942B4B78E875DB867E4" ma:contentTypeVersion="16" ma:contentTypeDescription="Opprett et nytt dokument." ma:contentTypeScope="" ma:versionID="6ff744b9a4e1602f13f9c50cc5e3aac2">
  <xsd:schema xmlns:xsd="http://www.w3.org/2001/XMLSchema" xmlns:xs="http://www.w3.org/2001/XMLSchema" xmlns:p="http://schemas.microsoft.com/office/2006/metadata/properties" xmlns:ns3="d420daa1-9bf2-4ca3-bd68-6c06f2525095" xmlns:ns4="d55d1026-873b-4522-a19e-a87c67d1b1b6" targetNamespace="http://schemas.microsoft.com/office/2006/metadata/properties" ma:root="true" ma:fieldsID="7d06fe2a084b21702553d1462086e975" ns3:_="" ns4:_="">
    <xsd:import namespace="d420daa1-9bf2-4ca3-bd68-6c06f2525095"/>
    <xsd:import namespace="d55d1026-873b-4522-a19e-a87c67d1b1b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MediaServiceMetadata" minOccurs="0"/>
                <xsd:element ref="ns4:MediaServiceFastMetadata" minOccurs="0"/>
                <xsd:element ref="ns3:SharedWithDetails" minOccurs="0"/>
                <xsd:element ref="ns3:SharingHintHash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20daa1-9bf2-4ca3-bd68-6c06f25250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5d1026-873b-4522-a19e-a87c67d1b1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d55d1026-873b-4522-a19e-a87c67d1b1b6"/>
    <ds:schemaRef ds:uri="d420daa1-9bf2-4ca3-bd68-6c06f2525095"/>
  </ds:schemaRefs>
</ds:datastoreItem>
</file>

<file path=customXml/itemProps2.xml><?xml version="1.0" encoding="utf-8"?>
<ds:datastoreItem xmlns:ds="http://schemas.openxmlformats.org/officeDocument/2006/customXml" ds:itemID="{F182CB21-96A6-4459-8C9E-E3F735B65133}">
  <ds:schemaRefs>
    <ds:schemaRef ds:uri="d420daa1-9bf2-4ca3-bd68-6c06f2525095"/>
    <ds:schemaRef ds:uri="d55d1026-873b-4522-a19e-a87c67d1b1b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9</TotalTime>
  <Words>229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 Theme</vt:lpstr>
      <vt:lpstr>think-cell Slide</vt:lpstr>
      <vt:lpstr>Hva er god studieadministrasjon? </vt:lpstr>
      <vt:lpstr>Inspirasjon</vt:lpstr>
      <vt:lpstr>Oppskriften på god studieadministrasjon</vt:lpstr>
      <vt:lpstr>Hva sier de faglige?</vt:lpstr>
      <vt:lpstr>Hva sier våre faglige?</vt:lpstr>
      <vt:lpstr>Diskusjon – 5 minutter </vt:lpstr>
      <vt:lpstr>Diskusjon – 5 minutter</vt:lpstr>
      <vt:lpstr>Diskusjon – 5 minutter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er god studieadministrasjon?</dc:title>
  <dc:creator>Kaja Mosserud-Haavardsholm</dc:creator>
  <cp:lastModifiedBy>Hanne Sølna</cp:lastModifiedBy>
  <cp:revision>4</cp:revision>
  <dcterms:created xsi:type="dcterms:W3CDTF">2025-05-13T20:01:43Z</dcterms:created>
  <dcterms:modified xsi:type="dcterms:W3CDTF">2025-05-14T08:51:31Z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0x010100D177AAB4BCA61942B4B78E875DB867E4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