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1" r:id="rId3"/>
    <p:sldId id="292" r:id="rId4"/>
    <p:sldId id="304" r:id="rId5"/>
    <p:sldId id="305" r:id="rId6"/>
    <p:sldId id="294" r:id="rId7"/>
    <p:sldId id="295" r:id="rId8"/>
    <p:sldId id="303" r:id="rId9"/>
    <p:sldId id="296" r:id="rId10"/>
    <p:sldId id="297" r:id="rId11"/>
    <p:sldId id="298" r:id="rId12"/>
    <p:sldId id="299" r:id="rId13"/>
    <p:sldId id="300" r:id="rId14"/>
    <p:sldId id="301" r:id="rId15"/>
    <p:sldId id="302" r:id="rId16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DEA3F-3702-C2DF-A2E8-A21E6A02AEA9}" v="789" dt="2019-10-15T18:50:02.571"/>
    <p1510:client id="{4B54C36A-CE1A-0888-C3D9-C91FF0E37690}" v="45" dt="2019-10-16T07:21:45.950"/>
    <p1510:client id="{6BD2E7AB-EC33-664E-ABFC-686F665E8E58}" v="1" dt="2019-10-16T07:34:54.8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7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Sand" userId="S::ingsand@uio.no::23037331-5902-4cb7-b45b-3b3f01bf1b20" providerId="AD" clId="Web-{121DEA3F-3702-C2DF-A2E8-A21E6A02AEA9}"/>
    <pc:docChg chg="addSld modSld">
      <pc:chgData name="Ingrid Sand" userId="S::ingsand@uio.no::23037331-5902-4cb7-b45b-3b3f01bf1b20" providerId="AD" clId="Web-{121DEA3F-3702-C2DF-A2E8-A21E6A02AEA9}" dt="2019-10-15T18:49:01.914" v="642"/>
      <pc:docMkLst>
        <pc:docMk/>
      </pc:docMkLst>
      <pc:sldChg chg="addSp modSp">
        <pc:chgData name="Ingrid Sand" userId="S::ingsand@uio.no::23037331-5902-4cb7-b45b-3b3f01bf1b20" providerId="AD" clId="Web-{121DEA3F-3702-C2DF-A2E8-A21E6A02AEA9}" dt="2019-10-15T18:49:01.914" v="642"/>
        <pc:sldMkLst>
          <pc:docMk/>
          <pc:sldMk cId="3644992250" sldId="293"/>
        </pc:sldMkLst>
        <pc:graphicFrameChg chg="add mod modGraphic">
          <ac:chgData name="Ingrid Sand" userId="S::ingsand@uio.no::23037331-5902-4cb7-b45b-3b3f01bf1b20" providerId="AD" clId="Web-{121DEA3F-3702-C2DF-A2E8-A21E6A02AEA9}" dt="2019-10-15T18:49:01.914" v="642"/>
          <ac:graphicFrameMkLst>
            <pc:docMk/>
            <pc:sldMk cId="3644992250" sldId="293"/>
            <ac:graphicFrameMk id="4" creationId="{A360F0A6-1207-4293-9CE0-5F6AC95565FF}"/>
          </ac:graphicFrameMkLst>
        </pc:graphicFrameChg>
      </pc:sldChg>
      <pc:sldChg chg="addSp modSp">
        <pc:chgData name="Ingrid Sand" userId="S::ingsand@uio.no::23037331-5902-4cb7-b45b-3b3f01bf1b20" providerId="AD" clId="Web-{121DEA3F-3702-C2DF-A2E8-A21E6A02AEA9}" dt="2019-10-15T18:25:25.978" v="6" actId="1076"/>
        <pc:sldMkLst>
          <pc:docMk/>
          <pc:sldMk cId="1085217788" sldId="295"/>
        </pc:sldMkLst>
        <pc:picChg chg="add mod">
          <ac:chgData name="Ingrid Sand" userId="S::ingsand@uio.no::23037331-5902-4cb7-b45b-3b3f01bf1b20" providerId="AD" clId="Web-{121DEA3F-3702-C2DF-A2E8-A21E6A02AEA9}" dt="2019-10-15T18:22:44.306" v="2" actId="1076"/>
          <ac:picMkLst>
            <pc:docMk/>
            <pc:sldMk cId="1085217788" sldId="295"/>
            <ac:picMk id="3" creationId="{CC5270E9-6312-4C89-B02E-D7134F143485}"/>
          </ac:picMkLst>
        </pc:picChg>
        <pc:picChg chg="add mod">
          <ac:chgData name="Ingrid Sand" userId="S::ingsand@uio.no::23037331-5902-4cb7-b45b-3b3f01bf1b20" providerId="AD" clId="Web-{121DEA3F-3702-C2DF-A2E8-A21E6A02AEA9}" dt="2019-10-15T18:24:00.446" v="4" actId="1076"/>
          <ac:picMkLst>
            <pc:docMk/>
            <pc:sldMk cId="1085217788" sldId="295"/>
            <ac:picMk id="5" creationId="{EED373C5-93D0-49D2-8D40-77BAF73B6493}"/>
          </ac:picMkLst>
        </pc:picChg>
        <pc:picChg chg="add mod">
          <ac:chgData name="Ingrid Sand" userId="S::ingsand@uio.no::23037331-5902-4cb7-b45b-3b3f01bf1b20" providerId="AD" clId="Web-{121DEA3F-3702-C2DF-A2E8-A21E6A02AEA9}" dt="2019-10-15T18:25:25.978" v="6" actId="1076"/>
          <ac:picMkLst>
            <pc:docMk/>
            <pc:sldMk cId="1085217788" sldId="295"/>
            <ac:picMk id="7" creationId="{47404BE0-437E-42CD-8BE6-7FD99EFC0A19}"/>
          </ac:picMkLst>
        </pc:picChg>
      </pc:sldChg>
      <pc:sldChg chg="addSp modSp mod modClrScheme chgLayout">
        <pc:chgData name="Ingrid Sand" userId="S::ingsand@uio.no::23037331-5902-4cb7-b45b-3b3f01bf1b20" providerId="AD" clId="Web-{121DEA3F-3702-C2DF-A2E8-A21E6A02AEA9}" dt="2019-10-15T18:42:24.461" v="502" actId="20577"/>
        <pc:sldMkLst>
          <pc:docMk/>
          <pc:sldMk cId="1860763114" sldId="297"/>
        </pc:sldMkLst>
        <pc:spChg chg="mod ord">
          <ac:chgData name="Ingrid Sand" userId="S::ingsand@uio.no::23037331-5902-4cb7-b45b-3b3f01bf1b20" providerId="AD" clId="Web-{121DEA3F-3702-C2DF-A2E8-A21E6A02AEA9}" dt="2019-10-15T18:32:37.477" v="68"/>
          <ac:spMkLst>
            <pc:docMk/>
            <pc:sldMk cId="1860763114" sldId="297"/>
            <ac:spMk id="2" creationId="{00000000-0000-0000-0000-000000000000}"/>
          </ac:spMkLst>
        </pc:spChg>
        <pc:spChg chg="add mod ord">
          <ac:chgData name="Ingrid Sand" userId="S::ingsand@uio.no::23037331-5902-4cb7-b45b-3b3f01bf1b20" providerId="AD" clId="Web-{121DEA3F-3702-C2DF-A2E8-A21E6A02AEA9}" dt="2019-10-15T18:42:24.461" v="502" actId="20577"/>
          <ac:spMkLst>
            <pc:docMk/>
            <pc:sldMk cId="1860763114" sldId="297"/>
            <ac:spMk id="3" creationId="{543F8C15-90B2-4DA0-8B03-7FF3788D5089}"/>
          </ac:spMkLst>
        </pc:spChg>
      </pc:sldChg>
      <pc:sldChg chg="addSp modSp mod modClrScheme chgLayout">
        <pc:chgData name="Ingrid Sand" userId="S::ingsand@uio.no::23037331-5902-4cb7-b45b-3b3f01bf1b20" providerId="AD" clId="Web-{121DEA3F-3702-C2DF-A2E8-A21E6A02AEA9}" dt="2019-10-15T18:48:15.227" v="635" actId="20577"/>
        <pc:sldMkLst>
          <pc:docMk/>
          <pc:sldMk cId="3492565242" sldId="300"/>
        </pc:sldMkLst>
        <pc:spChg chg="mod ord">
          <ac:chgData name="Ingrid Sand" userId="S::ingsand@uio.no::23037331-5902-4cb7-b45b-3b3f01bf1b20" providerId="AD" clId="Web-{121DEA3F-3702-C2DF-A2E8-A21E6A02AEA9}" dt="2019-10-15T18:43:27.055" v="504"/>
          <ac:spMkLst>
            <pc:docMk/>
            <pc:sldMk cId="3492565242" sldId="300"/>
            <ac:spMk id="2" creationId="{00000000-0000-0000-0000-000000000000}"/>
          </ac:spMkLst>
        </pc:spChg>
        <pc:spChg chg="add mod ord">
          <ac:chgData name="Ingrid Sand" userId="S::ingsand@uio.no::23037331-5902-4cb7-b45b-3b3f01bf1b20" providerId="AD" clId="Web-{121DEA3F-3702-C2DF-A2E8-A21E6A02AEA9}" dt="2019-10-15T18:48:15.227" v="635" actId="20577"/>
          <ac:spMkLst>
            <pc:docMk/>
            <pc:sldMk cId="3492565242" sldId="300"/>
            <ac:spMk id="3" creationId="{513E2A9D-0384-4A39-A2A7-90BEF82ACCF1}"/>
          </ac:spMkLst>
        </pc:spChg>
      </pc:sldChg>
      <pc:sldChg chg="addSp delSp modSp add replId">
        <pc:chgData name="Ingrid Sand" userId="S::ingsand@uio.no::23037331-5902-4cb7-b45b-3b3f01bf1b20" providerId="AD" clId="Web-{121DEA3F-3702-C2DF-A2E8-A21E6A02AEA9}" dt="2019-10-15T18:28:15.321" v="67" actId="14100"/>
        <pc:sldMkLst>
          <pc:docMk/>
          <pc:sldMk cId="298752029" sldId="303"/>
        </pc:sldMkLst>
        <pc:spChg chg="mod">
          <ac:chgData name="Ingrid Sand" userId="S::ingsand@uio.no::23037331-5902-4cb7-b45b-3b3f01bf1b20" providerId="AD" clId="Web-{121DEA3F-3702-C2DF-A2E8-A21E6A02AEA9}" dt="2019-10-15T18:27:00.196" v="57" actId="20577"/>
          <ac:spMkLst>
            <pc:docMk/>
            <pc:sldMk cId="298752029" sldId="303"/>
            <ac:spMk id="2" creationId="{00000000-0000-0000-0000-000000000000}"/>
          </ac:spMkLst>
        </pc:spChg>
        <pc:picChg chg="del">
          <ac:chgData name="Ingrid Sand" userId="S::ingsand@uio.no::23037331-5902-4cb7-b45b-3b3f01bf1b20" providerId="AD" clId="Web-{121DEA3F-3702-C2DF-A2E8-A21E6A02AEA9}" dt="2019-10-15T18:26:15.274" v="8"/>
          <ac:picMkLst>
            <pc:docMk/>
            <pc:sldMk cId="298752029" sldId="303"/>
            <ac:picMk id="3" creationId="{CC5270E9-6312-4C89-B02E-D7134F143485}"/>
          </ac:picMkLst>
        </pc:picChg>
        <pc:picChg chg="add mod">
          <ac:chgData name="Ingrid Sand" userId="S::ingsand@uio.no::23037331-5902-4cb7-b45b-3b3f01bf1b20" providerId="AD" clId="Web-{121DEA3F-3702-C2DF-A2E8-A21E6A02AEA9}" dt="2019-10-15T18:28:15.321" v="67" actId="14100"/>
          <ac:picMkLst>
            <pc:docMk/>
            <pc:sldMk cId="298752029" sldId="303"/>
            <ac:picMk id="4" creationId="{13D261C7-FF1A-40CB-89FD-278362DFB07C}"/>
          </ac:picMkLst>
        </pc:picChg>
        <pc:picChg chg="del">
          <ac:chgData name="Ingrid Sand" userId="S::ingsand@uio.no::23037331-5902-4cb7-b45b-3b3f01bf1b20" providerId="AD" clId="Web-{121DEA3F-3702-C2DF-A2E8-A21E6A02AEA9}" dt="2019-10-15T18:26:16.087" v="9"/>
          <ac:picMkLst>
            <pc:docMk/>
            <pc:sldMk cId="298752029" sldId="303"/>
            <ac:picMk id="5" creationId="{EED373C5-93D0-49D2-8D40-77BAF73B6493}"/>
          </ac:picMkLst>
        </pc:picChg>
        <pc:picChg chg="del">
          <ac:chgData name="Ingrid Sand" userId="S::ingsand@uio.no::23037331-5902-4cb7-b45b-3b3f01bf1b20" providerId="AD" clId="Web-{121DEA3F-3702-C2DF-A2E8-A21E6A02AEA9}" dt="2019-10-15T18:26:16.806" v="10"/>
          <ac:picMkLst>
            <pc:docMk/>
            <pc:sldMk cId="298752029" sldId="303"/>
            <ac:picMk id="7" creationId="{47404BE0-437E-42CD-8BE6-7FD99EFC0A19}"/>
          </ac:picMkLst>
        </pc:picChg>
        <pc:picChg chg="add mod">
          <ac:chgData name="Ingrid Sand" userId="S::ingsand@uio.no::23037331-5902-4cb7-b45b-3b3f01bf1b20" providerId="AD" clId="Web-{121DEA3F-3702-C2DF-A2E8-A21E6A02AEA9}" dt="2019-10-15T18:28:12.446" v="66" actId="14100"/>
          <ac:picMkLst>
            <pc:docMk/>
            <pc:sldMk cId="298752029" sldId="303"/>
            <ac:picMk id="8" creationId="{3F434537-048F-4E3C-BACD-9FA4AFD663BE}"/>
          </ac:picMkLst>
        </pc:picChg>
      </pc:sldChg>
    </pc:docChg>
  </pc:docChgLst>
  <pc:docChgLst>
    <pc:chgData name="Ingrid Sand" userId="S::ingsand@uio.no::23037331-5902-4cb7-b45b-3b3f01bf1b20" providerId="AD" clId="Web-{6BD2E7AB-EC33-664E-ABFC-686F665E8E58}"/>
    <pc:docChg chg="delSld">
      <pc:chgData name="Ingrid Sand" userId="S::ingsand@uio.no::23037331-5902-4cb7-b45b-3b3f01bf1b20" providerId="AD" clId="Web-{6BD2E7AB-EC33-664E-ABFC-686F665E8E58}" dt="2019-10-16T07:34:54.862" v="0"/>
      <pc:docMkLst>
        <pc:docMk/>
      </pc:docMkLst>
      <pc:sldChg chg="del">
        <pc:chgData name="Ingrid Sand" userId="S::ingsand@uio.no::23037331-5902-4cb7-b45b-3b3f01bf1b20" providerId="AD" clId="Web-{6BD2E7AB-EC33-664E-ABFC-686F665E8E58}" dt="2019-10-16T07:34:54.862" v="0"/>
        <pc:sldMkLst>
          <pc:docMk/>
          <pc:sldMk cId="3644992250" sldId="293"/>
        </pc:sldMkLst>
      </pc:sldChg>
    </pc:docChg>
  </pc:docChgLst>
  <pc:docChgLst>
    <pc:chgData name="Ingrid Sand" userId="S::ingsand@uio.no::23037331-5902-4cb7-b45b-3b3f01bf1b20" providerId="AD" clId="Web-{4B54C36A-CE1A-0888-C3D9-C91FF0E37690}"/>
    <pc:docChg chg="addSld modSld sldOrd">
      <pc:chgData name="Ingrid Sand" userId="S::ingsand@uio.no::23037331-5902-4cb7-b45b-3b3f01bf1b20" providerId="AD" clId="Web-{4B54C36A-CE1A-0888-C3D9-C91FF0E37690}" dt="2019-10-16T07:21:45.950" v="40" actId="14100"/>
      <pc:docMkLst>
        <pc:docMk/>
      </pc:docMkLst>
      <pc:sldChg chg="addSp modSp new ord">
        <pc:chgData name="Ingrid Sand" userId="S::ingsand@uio.no::23037331-5902-4cb7-b45b-3b3f01bf1b20" providerId="AD" clId="Web-{4B54C36A-CE1A-0888-C3D9-C91FF0E37690}" dt="2019-10-16T07:21:45.950" v="40" actId="14100"/>
        <pc:sldMkLst>
          <pc:docMk/>
          <pc:sldMk cId="2541473499" sldId="304"/>
        </pc:sldMkLst>
        <pc:picChg chg="add mod">
          <ac:chgData name="Ingrid Sand" userId="S::ingsand@uio.no::23037331-5902-4cb7-b45b-3b3f01bf1b20" providerId="AD" clId="Web-{4B54C36A-CE1A-0888-C3D9-C91FF0E37690}" dt="2019-10-16T07:13:37.245" v="6" actId="1076"/>
          <ac:picMkLst>
            <pc:docMk/>
            <pc:sldMk cId="2541473499" sldId="304"/>
            <ac:picMk id="3" creationId="{0ED6C1EE-A49F-47A8-8E9F-394B63BF0F60}"/>
          </ac:picMkLst>
        </pc:picChg>
        <pc:picChg chg="add mod">
          <ac:chgData name="Ingrid Sand" userId="S::ingsand@uio.no::23037331-5902-4cb7-b45b-3b3f01bf1b20" providerId="AD" clId="Web-{4B54C36A-CE1A-0888-C3D9-C91FF0E37690}" dt="2019-10-16T07:16:23.293" v="11" actId="14100"/>
          <ac:picMkLst>
            <pc:docMk/>
            <pc:sldMk cId="2541473499" sldId="304"/>
            <ac:picMk id="5" creationId="{A1F7D8F6-A5FA-49FD-B5A5-BFDA7AB1137C}"/>
          </ac:picMkLst>
        </pc:picChg>
        <pc:picChg chg="add mod">
          <ac:chgData name="Ingrid Sand" userId="S::ingsand@uio.no::23037331-5902-4cb7-b45b-3b3f01bf1b20" providerId="AD" clId="Web-{4B54C36A-CE1A-0888-C3D9-C91FF0E37690}" dt="2019-10-16T07:21:45.950" v="40" actId="14100"/>
          <ac:picMkLst>
            <pc:docMk/>
            <pc:sldMk cId="2541473499" sldId="304"/>
            <ac:picMk id="7" creationId="{B3DC8646-6BCB-4054-939D-D7BED41EB270}"/>
          </ac:picMkLst>
        </pc:picChg>
      </pc:sldChg>
      <pc:sldChg chg="addSp modSp new ord">
        <pc:chgData name="Ingrid Sand" userId="S::ingsand@uio.no::23037331-5902-4cb7-b45b-3b3f01bf1b20" providerId="AD" clId="Web-{4B54C36A-CE1A-0888-C3D9-C91FF0E37690}" dt="2019-10-16T07:21:04.919" v="34" actId="14100"/>
        <pc:sldMkLst>
          <pc:docMk/>
          <pc:sldMk cId="4000760521" sldId="305"/>
        </pc:sldMkLst>
        <pc:picChg chg="add mod">
          <ac:chgData name="Ingrid Sand" userId="S::ingsand@uio.no::23037331-5902-4cb7-b45b-3b3f01bf1b20" providerId="AD" clId="Web-{4B54C36A-CE1A-0888-C3D9-C91FF0E37690}" dt="2019-10-16T07:19:41.434" v="22" actId="1076"/>
          <ac:picMkLst>
            <pc:docMk/>
            <pc:sldMk cId="4000760521" sldId="305"/>
            <ac:picMk id="3" creationId="{8CE0BCA8-453E-4F19-B45D-BD85DB2A4335}"/>
          </ac:picMkLst>
        </pc:picChg>
        <pc:picChg chg="add mod">
          <ac:chgData name="Ingrid Sand" userId="S::ingsand@uio.no::23037331-5902-4cb7-b45b-3b3f01bf1b20" providerId="AD" clId="Web-{4B54C36A-CE1A-0888-C3D9-C91FF0E37690}" dt="2019-10-16T07:21:04.919" v="34" actId="14100"/>
          <ac:picMkLst>
            <pc:docMk/>
            <pc:sldMk cId="4000760521" sldId="305"/>
            <ac:picMk id="5" creationId="{3A75C335-0572-44C4-9C92-01BFEBBE98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23.10.2019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23.10.2019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Spørreundersøkelse</a:t>
            </a:r>
            <a:br>
              <a:rPr lang="nb-NO"/>
            </a:br>
            <a:r>
              <a:rPr lang="nb-NO"/>
              <a:t>Nye studenter 2019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>STUA-møte 16.10.2019 Ingrid Sand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lurte vi på?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1346543"/>
            <a:ext cx="4572000" cy="30521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Følgende spørsmål ble stilt i spørreskjemaet: </a:t>
            </a:r>
            <a:endParaRPr lang="en-US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Hvor gammel er du? </a:t>
            </a:r>
            <a:endParaRPr lang="en-US" sz="16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Hva har du gjort før du ble tatt opp på dette programmet?</a:t>
            </a:r>
            <a:endParaRPr lang="en-US" sz="16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(Hvis svar høyere utdanning:) Hva er høyeste nivå av utdanning du har tatt? </a:t>
            </a:r>
            <a:endParaRPr lang="en-US" sz="16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Hva slags plan har du når du starter på dette programmet?</a:t>
            </a:r>
            <a:endParaRPr lang="en-US" sz="16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Hvor mye har du tenkt å jobbe ved siden av studiene?</a:t>
            </a:r>
            <a:endParaRPr lang="en-US" sz="1600">
              <a:effectLst/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3123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mange svarte?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0" y="1346543"/>
            <a:ext cx="4572000" cy="11982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1409 studenter takket ja</a:t>
            </a:r>
            <a:r>
              <a:rPr lang="en-US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 </a:t>
            </a:r>
            <a:r>
              <a:rPr lang="en-US" sz="1600" err="1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til</a:t>
            </a:r>
            <a:r>
              <a:rPr lang="en-US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 </a:t>
            </a:r>
            <a:r>
              <a:rPr lang="en-US" sz="1600" err="1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studieplass</a:t>
            </a:r>
            <a:endParaRPr lang="en-US" sz="16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1154 fremmøtte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6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Av disse svarte 860</a:t>
            </a:r>
            <a:endParaRPr lang="nb-NO" sz="1600">
              <a:effectLst/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82487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75F24-B423-42D5-84D9-C56E6C435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ED6C1EE-A49F-47A8-8E9F-394B63BF0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70" y="1491182"/>
            <a:ext cx="8276146" cy="2398139"/>
          </a:xfrm>
          <a:prstGeom prst="rect">
            <a:avLst/>
          </a:prstGeom>
        </p:spPr>
      </p:pic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1F7D8F6-A5FA-49FD-B5A5-BFDA7AB11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53" y="584672"/>
            <a:ext cx="8004335" cy="851645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B3DC8646-6BCB-4054-939D-D7BED41EB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40" y="3923954"/>
            <a:ext cx="8122817" cy="29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73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BB6ED-7E2B-4B89-ADD6-13AF9270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CE0BCA8-453E-4F19-B45D-BD85DB2A4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74" y="1502927"/>
            <a:ext cx="7579193" cy="3162346"/>
          </a:xfrm>
          <a:prstGeom prst="rect">
            <a:avLst/>
          </a:prstGeom>
        </p:spPr>
      </p:pic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A75C335-0572-44C4-9C92-01BFEBBE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18" y="703170"/>
            <a:ext cx="7439803" cy="80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6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gamle er de?</a:t>
            </a:r>
            <a:endParaRPr lang="en-US"/>
          </a:p>
        </p:txBody>
      </p:sp>
      <p:pic>
        <p:nvPicPr>
          <p:cNvPr id="3" name="Image1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43433" y="862708"/>
            <a:ext cx="3572510" cy="2990850"/>
          </a:xfrm>
          <a:prstGeom prst="rect">
            <a:avLst/>
          </a:prstGeom>
        </p:spPr>
      </p:pic>
      <p:pic>
        <p:nvPicPr>
          <p:cNvPr id="4" name="Image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4610275" y="1608538"/>
            <a:ext cx="3530600" cy="3138805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16058" y="812193"/>
            <a:ext cx="396240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Aldersfordeling, hele MN med årsenheter (N=860).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610275" y="1475188"/>
            <a:ext cx="396240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Aldersfordeling, årsenheter samlet (N=81)</a:t>
            </a:r>
            <a:r>
              <a:rPr lang="nb-NO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6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gamle er de? Programmer</a:t>
            </a:r>
            <a:endParaRPr lang="en-US"/>
          </a:p>
        </p:txBody>
      </p:sp>
      <p:pic>
        <p:nvPicPr>
          <p:cNvPr id="3" name="Picture 3" descr="A close up of a logo&#10;&#10;Description generated with high confidence">
            <a:extLst>
              <a:ext uri="{FF2B5EF4-FFF2-40B4-BE49-F238E27FC236}">
                <a16:creationId xmlns:a16="http://schemas.microsoft.com/office/drawing/2014/main" id="{CC5270E9-6312-4C89-B02E-D7134F143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10" y="1088911"/>
            <a:ext cx="3186106" cy="2568880"/>
          </a:xfrm>
          <a:prstGeom prst="rect">
            <a:avLst/>
          </a:prstGeom>
        </p:spPr>
      </p:pic>
      <p:pic>
        <p:nvPicPr>
          <p:cNvPr id="5" name="Picture 5" descr="A picture containing umbrella&#10;&#10;Description generated with very high confidence">
            <a:extLst>
              <a:ext uri="{FF2B5EF4-FFF2-40B4-BE49-F238E27FC236}">
                <a16:creationId xmlns:a16="http://schemas.microsoft.com/office/drawing/2014/main" id="{EED373C5-93D0-49D2-8D40-77BAF73B6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979" y="1114809"/>
            <a:ext cx="2742354" cy="2376000"/>
          </a:xfrm>
          <a:prstGeom prst="rect">
            <a:avLst/>
          </a:prstGeom>
        </p:spPr>
      </p:pic>
      <p:pic>
        <p:nvPicPr>
          <p:cNvPr id="7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47404BE0-437E-42CD-8BE6-7FD99EFC0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132" y="1284831"/>
            <a:ext cx="2742354" cy="23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17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gamle er de? Årsenhetene</a:t>
            </a:r>
            <a:endParaRPr lang="en-US"/>
          </a:p>
        </p:txBody>
      </p:sp>
      <p:pic>
        <p:nvPicPr>
          <p:cNvPr id="4" name="Picture 5" descr="A close up of a logo&#10;&#10;Description generated with high confidence">
            <a:extLst>
              <a:ext uri="{FF2B5EF4-FFF2-40B4-BE49-F238E27FC236}">
                <a16:creationId xmlns:a16="http://schemas.microsoft.com/office/drawing/2014/main" id="{13D261C7-FF1A-40CB-89FD-278362DFB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80" y="958502"/>
            <a:ext cx="3859376" cy="2992709"/>
          </a:xfrm>
          <a:prstGeom prst="rect">
            <a:avLst/>
          </a:prstGeom>
        </p:spPr>
      </p:pic>
      <p:pic>
        <p:nvPicPr>
          <p:cNvPr id="8" name="Picture 8" descr="A picture containing umbrella&#10;&#10;Description generated with very high confidence">
            <a:extLst>
              <a:ext uri="{FF2B5EF4-FFF2-40B4-BE49-F238E27FC236}">
                <a16:creationId xmlns:a16="http://schemas.microsoft.com/office/drawing/2014/main" id="{3F434537-048F-4E3C-BACD-9FA4AFD66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200" y="1104035"/>
            <a:ext cx="3632075" cy="27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2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har de gjort før?</a:t>
            </a:r>
            <a:endParaRPr lang="en-US"/>
          </a:p>
        </p:txBody>
      </p:sp>
      <p:pic>
        <p:nvPicPr>
          <p:cNvPr id="3" name="Image3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498157" y="890779"/>
            <a:ext cx="5095449" cy="3094744"/>
          </a:xfrm>
          <a:prstGeom prst="rect">
            <a:avLst/>
          </a:prstGeom>
        </p:spPr>
      </p:pic>
      <p:pic>
        <p:nvPicPr>
          <p:cNvPr id="4" name="Image5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4937760" y="1572431"/>
            <a:ext cx="3711597" cy="3201368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40383" y="843556"/>
            <a:ext cx="396240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Studentenes bakgrunn, MN samlet med årsenheter (N=859)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757967" y="1368793"/>
            <a:ext cx="389139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nb-NO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øyeste utdanningsnivå, hele MN med årsenheter (N=312)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95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har de gjort før? Programmer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F8C15-90B2-4DA0-8B03-7FF3788D5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indent="-179705"/>
            <a:r>
              <a:rPr lang="en-GB">
                <a:cs typeface="Arial"/>
              </a:rPr>
              <a:t>Noe </a:t>
            </a:r>
            <a:r>
              <a:rPr lang="en-GB" err="1">
                <a:cs typeface="Arial"/>
              </a:rPr>
              <a:t>høyere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utdanning</a:t>
            </a:r>
            <a:r>
              <a:rPr lang="en-GB">
                <a:cs typeface="Arial"/>
              </a:rPr>
              <a:t>: </a:t>
            </a:r>
            <a:r>
              <a:rPr lang="en-GB" err="1">
                <a:cs typeface="Arial"/>
              </a:rPr>
              <a:t>Informatikk</a:t>
            </a:r>
            <a:r>
              <a:rPr lang="en-GB">
                <a:cs typeface="Arial"/>
              </a:rPr>
              <a:t>: design, </a:t>
            </a:r>
            <a:r>
              <a:rPr lang="en-GB" err="1">
                <a:cs typeface="Arial"/>
              </a:rPr>
              <a:t>bruk</a:t>
            </a:r>
            <a:r>
              <a:rPr lang="en-GB">
                <a:cs typeface="Arial"/>
              </a:rPr>
              <a:t>, </a:t>
            </a:r>
            <a:r>
              <a:rPr lang="en-GB" err="1">
                <a:cs typeface="Arial"/>
              </a:rPr>
              <a:t>interaksjon</a:t>
            </a:r>
            <a:r>
              <a:rPr lang="en-GB">
                <a:cs typeface="Arial"/>
              </a:rPr>
              <a:t> 50% (MN 36,3%)</a:t>
            </a:r>
          </a:p>
          <a:p>
            <a:pPr indent="-179705"/>
            <a:r>
              <a:rPr lang="en-GB">
                <a:cs typeface="Arial"/>
              </a:rPr>
              <a:t>Rett </a:t>
            </a:r>
            <a:r>
              <a:rPr lang="en-GB" err="1">
                <a:cs typeface="Arial"/>
              </a:rPr>
              <a:t>fra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videregående</a:t>
            </a:r>
            <a:r>
              <a:rPr lang="en-GB">
                <a:cs typeface="Arial"/>
              </a:rPr>
              <a:t>: </a:t>
            </a:r>
            <a:r>
              <a:rPr lang="en-GB" err="1">
                <a:cs typeface="Arial"/>
              </a:rPr>
              <a:t>Geofysikk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og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klima</a:t>
            </a:r>
            <a:r>
              <a:rPr lang="en-GB">
                <a:cs typeface="Arial"/>
              </a:rPr>
              <a:t> 6,9%, MAMI 20% (MN 33,5%). </a:t>
            </a:r>
            <a:r>
              <a:rPr lang="en-GB" err="1">
                <a:cs typeface="Arial"/>
              </a:rPr>
              <a:t>Prosa</a:t>
            </a:r>
            <a:r>
              <a:rPr lang="en-GB">
                <a:cs typeface="Arial"/>
              </a:rPr>
              <a:t>, </a:t>
            </a:r>
            <a:r>
              <a:rPr lang="en-GB" err="1">
                <a:cs typeface="Arial"/>
              </a:rPr>
              <a:t>digøk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og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kjemi</a:t>
            </a:r>
            <a:r>
              <a:rPr lang="en-GB">
                <a:cs typeface="Arial"/>
              </a:rPr>
              <a:t> = </a:t>
            </a:r>
            <a:r>
              <a:rPr lang="en-GB" err="1">
                <a:cs typeface="Arial"/>
              </a:rPr>
              <a:t>høy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andel</a:t>
            </a:r>
          </a:p>
          <a:p>
            <a:pPr indent="-179705"/>
            <a:r>
              <a:rPr lang="en-GB" err="1">
                <a:cs typeface="Arial"/>
              </a:rPr>
              <a:t>Masternivå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høyere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utdanning</a:t>
            </a:r>
            <a:r>
              <a:rPr lang="en-GB">
                <a:cs typeface="Arial"/>
              </a:rPr>
              <a:t>: </a:t>
            </a:r>
            <a:r>
              <a:rPr lang="en-GB" err="1">
                <a:cs typeface="Arial"/>
              </a:rPr>
              <a:t>Prosa</a:t>
            </a:r>
            <a:r>
              <a:rPr lang="en-GB">
                <a:cs typeface="Arial"/>
              </a:rPr>
              <a:t> 28,1%, </a:t>
            </a:r>
            <a:r>
              <a:rPr lang="en-GB" err="1">
                <a:cs typeface="Arial"/>
              </a:rPr>
              <a:t>årsenhet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informatikk</a:t>
            </a:r>
            <a:r>
              <a:rPr lang="en-GB">
                <a:cs typeface="Arial"/>
              </a:rPr>
              <a:t> 27,3%, </a:t>
            </a:r>
            <a:r>
              <a:rPr lang="en-GB" err="1">
                <a:cs typeface="Arial"/>
              </a:rPr>
              <a:t>årsenhet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realfag</a:t>
            </a:r>
            <a:r>
              <a:rPr lang="en-GB">
                <a:cs typeface="Arial"/>
              </a:rPr>
              <a:t> 31,2% </a:t>
            </a:r>
            <a:r>
              <a:rPr lang="en-GB">
                <a:ea typeface="+mn-lt"/>
                <a:cs typeface="+mn-lt"/>
              </a:rPr>
              <a:t>(MN 17,9%)</a:t>
            </a:r>
          </a:p>
        </p:txBody>
      </p:sp>
    </p:spTree>
    <p:extLst>
      <p:ext uri="{BB962C8B-B14F-4D97-AF65-F5344CB8AC3E}">
        <p14:creationId xmlns:p14="http://schemas.microsoft.com/office/powerpoint/2010/main" val="1860763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planen?</a:t>
            </a:r>
            <a:endParaRPr lang="en-US"/>
          </a:p>
        </p:txBody>
      </p:sp>
      <p:pic>
        <p:nvPicPr>
          <p:cNvPr id="3" name="Image6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330661" y="836958"/>
            <a:ext cx="4883785" cy="3143250"/>
          </a:xfrm>
          <a:prstGeom prst="rect">
            <a:avLst/>
          </a:prstGeom>
        </p:spPr>
      </p:pic>
      <p:pic>
        <p:nvPicPr>
          <p:cNvPr id="4" name="Image7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5214446" y="1596207"/>
            <a:ext cx="3973698" cy="2658970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969685" y="1235069"/>
            <a:ext cx="3985129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med å starte på programmet, årsenheter samlet (N=81) 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6503" y="873931"/>
            <a:ext cx="537210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med å starte på programmet, MN samlet med årsenheter (N=859</a:t>
            </a:r>
            <a:r>
              <a:rPr lang="nb-NO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261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Plan fordelt på alder</a:t>
            </a:r>
            <a:endParaRPr lang="en-US"/>
          </a:p>
        </p:txBody>
      </p:sp>
      <p:pic>
        <p:nvPicPr>
          <p:cNvPr id="3" name="Image8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61241" y="648081"/>
            <a:ext cx="6181701" cy="443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81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planen - programmer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E2A9D-0384-4A39-A2A7-90BEF82AC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GB" err="1">
                <a:cs typeface="Arial"/>
              </a:rPr>
              <a:t>Fullføre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programmet</a:t>
            </a:r>
            <a:r>
              <a:rPr lang="en-GB">
                <a:cs typeface="Arial"/>
              </a:rPr>
              <a:t>: </a:t>
            </a:r>
            <a:endParaRPr lang="en-US">
              <a:cs typeface="Arial"/>
            </a:endParaRPr>
          </a:p>
          <a:p>
            <a:pPr indent="-179705"/>
            <a:r>
              <a:rPr lang="en-GB" err="1">
                <a:cs typeface="Arial"/>
              </a:rPr>
              <a:t>Språk</a:t>
            </a:r>
            <a:r>
              <a:rPr lang="en-GB">
                <a:cs typeface="Arial"/>
              </a:rPr>
              <a:t> 61,5%, </a:t>
            </a:r>
            <a:r>
              <a:rPr lang="en-GB" err="1">
                <a:cs typeface="Arial"/>
              </a:rPr>
              <a:t>realfag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årsenhet</a:t>
            </a:r>
            <a:r>
              <a:rPr lang="en-GB">
                <a:cs typeface="Arial"/>
              </a:rPr>
              <a:t> 59,3%, </a:t>
            </a:r>
            <a:r>
              <a:rPr lang="en-GB" err="1">
                <a:cs typeface="Arial"/>
              </a:rPr>
              <a:t>informatikk</a:t>
            </a:r>
            <a:r>
              <a:rPr lang="en-GB">
                <a:cs typeface="Arial"/>
              </a:rPr>
              <a:t> </a:t>
            </a:r>
            <a:r>
              <a:rPr lang="en-GB" err="1">
                <a:cs typeface="Arial"/>
              </a:rPr>
              <a:t>årsenhet</a:t>
            </a:r>
            <a:r>
              <a:rPr lang="en-GB">
                <a:cs typeface="Arial"/>
              </a:rPr>
              <a:t> 45,5% (MN 72,3%)</a:t>
            </a:r>
            <a:endParaRPr lang="en-US">
              <a:cs typeface="Arial"/>
            </a:endParaRPr>
          </a:p>
          <a:p>
            <a:pPr indent="-179705"/>
            <a:r>
              <a:rPr lang="en-GB">
                <a:cs typeface="Arial"/>
              </a:rPr>
              <a:t>Mena 89,5%, </a:t>
            </a:r>
            <a:r>
              <a:rPr lang="en-GB" err="1">
                <a:cs typeface="Arial"/>
              </a:rPr>
              <a:t>Prosa</a:t>
            </a:r>
            <a:r>
              <a:rPr lang="en-GB">
                <a:cs typeface="Arial"/>
              </a:rPr>
              <a:t> 81,8%</a:t>
            </a:r>
          </a:p>
        </p:txBody>
      </p:sp>
    </p:spTree>
    <p:extLst>
      <p:ext uri="{BB962C8B-B14F-4D97-AF65-F5344CB8AC3E}">
        <p14:creationId xmlns:p14="http://schemas.microsoft.com/office/powerpoint/2010/main" val="3492565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Jobbe ved siden av?</a:t>
            </a:r>
            <a:endParaRPr lang="en-US"/>
          </a:p>
        </p:txBody>
      </p:sp>
      <p:pic>
        <p:nvPicPr>
          <p:cNvPr id="3" name="Image12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823314" y="1208991"/>
            <a:ext cx="4791075" cy="3244215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31893" y="861231"/>
            <a:ext cx="537210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Planlagt arbeid ved siden av studiene, MN samlet med årsenheter (N=857)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528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Sammendrag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43233" y="914401"/>
            <a:ext cx="7384568" cy="3577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En tredjedel av studentene er 18-19 år, </a:t>
            </a:r>
            <a:r>
              <a:rPr lang="nb-NO" sz="1800" err="1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ca</a:t>
            </a: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 70% er mellom 18-22 år.</a:t>
            </a: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36,3% har tatt noe høyere utdanning fra før</a:t>
            </a: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Nesten 60% har ikke vært inne i høyere utdanning</a:t>
            </a: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Av de som har tatt høyere utdanning oppgir 40% av disse at bachelor er det høyeste utdanningsnivået. 17,9% oppgir mastergrad, her er det aller flest som startet på informatikkprogrammer.</a:t>
            </a: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Nesten 25% har ikke tenkt å fullføre programmet i det de starter, fordi de har en annen plan</a:t>
            </a: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Symbol" panose="05050102010706020507" pitchFamily="18" charset="2"/>
              </a:rPr>
              <a:t>En femdel har ikke tenkt å jobbe ved siden av studiet, mens halvparten har tenkt å jobbe mellom 1-10 timer i uka. En tredjedel har tenkt å jobbe over 10 timer i uka.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45962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</Template>
  <TotalTime>0</TotalTime>
  <Words>417</Words>
  <Application>Microsoft Office PowerPoint</Application>
  <PresentationFormat>Custom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Symbol</vt:lpstr>
      <vt:lpstr>Verdana</vt:lpstr>
      <vt:lpstr>Office-tema</vt:lpstr>
      <vt:lpstr>Spørreundersøkelse Nye studenter 2019</vt:lpstr>
      <vt:lpstr>Hva lurte vi på?</vt:lpstr>
      <vt:lpstr>Hvor mange svarte?</vt:lpstr>
      <vt:lpstr>PowerPoint Presentation</vt:lpstr>
      <vt:lpstr>PowerPoint Presentation</vt:lpstr>
      <vt:lpstr>Hvor gamle er de?</vt:lpstr>
      <vt:lpstr>Hvor gamle er de? Programmer</vt:lpstr>
      <vt:lpstr>Hvor gamle er de? Årsenhetene</vt:lpstr>
      <vt:lpstr>Hva har de gjort før?</vt:lpstr>
      <vt:lpstr>Hva har de gjort før? Programmer</vt:lpstr>
      <vt:lpstr>Hva er planen?</vt:lpstr>
      <vt:lpstr>Plan fordelt på alder</vt:lpstr>
      <vt:lpstr>Hva er planen - programmer</vt:lpstr>
      <vt:lpstr>Jobbe ved siden av?</vt:lpstr>
      <vt:lpstr>Sammendrag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Studiestartmøte</dc:title>
  <dc:creator>Ingrid Sand</dc:creator>
  <cp:lastModifiedBy>Hanne Sølna</cp:lastModifiedBy>
  <cp:revision>1</cp:revision>
  <dcterms:created xsi:type="dcterms:W3CDTF">2018-11-28T13:13:18Z</dcterms:created>
  <dcterms:modified xsi:type="dcterms:W3CDTF">2019-10-23T13:05:32Z</dcterms:modified>
</cp:coreProperties>
</file>