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8" r:id="rId7"/>
    <p:sldId id="257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Studiekvalitetsmidlene er et viktig bidrag til å få gjennomført prosjekter som normalt kan være vanskelig å finne ressurser til å gjennomføre. Det er viktig at tildelte midler brukes til det de er tenkt å brukes til. Det skal ikke stå tildelte midler på prosjekter når prosjektperioden, senest 15. februar påfølgende år er over (for tildelinger i 2022 er fristen for å bruke opp penger utgangen av februar 2023, selv om rapporteringsfristen på nettskjema er 15. februar).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5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sta/kvalitetssystem/mn/studiekvalitetsmidler/real-prat-om-studiekvalitetsmidler.html" TargetMode="External"/><Relationship Id="rId2" Type="http://schemas.openxmlformats.org/officeDocument/2006/relationships/hyperlink" Target="https://www.uio.no/for-ansatte/arbeidsstotte/sta/kvalitetssystem/mn/studiekvalitetsmidler/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Det matematisk-naturvitenskapelige fakultet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300" dirty="0"/>
              <a:t>Studiekvalitetsmidler fra år til år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Knut og Yvonne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STUT 25.01.2023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034426" y="924728"/>
            <a:ext cx="9592934" cy="5039192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4500" b="1" dirty="0"/>
              <a:t>Midler tildelt fra 2022 og senere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4500" b="1" dirty="0"/>
              <a:t>«Gamle» studiekvalitetsmidler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4500" b="1" dirty="0"/>
              <a:t>Hva med «andre» midler?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4500" b="1" dirty="0"/>
              <a:t>Forankring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361455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 dirty="0"/>
              <a:t>Midler tildelt fra 2022 og senere:</a:t>
            </a:r>
            <a:br>
              <a:rPr lang="nb-NO" sz="3600" b="1" dirty="0"/>
            </a:br>
            <a:endParaRPr lang="nb-NO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Videreføring av tildelte midler fra et år til neste: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Vi kan godkjenne søknader om å videreføre midler et år.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Hvis det ønskes videreføring av midler </a:t>
            </a:r>
            <a:r>
              <a:rPr lang="nb-NO" b="1" dirty="0"/>
              <a:t>utover</a:t>
            </a:r>
            <a:r>
              <a:rPr lang="nb-NO" dirty="0"/>
              <a:t> et år må man søke på nytt.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Det er ikke anledning til å bruke tildelte midler til andre tiltak fra et år til et annet, eventuelt må man søke på nytt.</a:t>
            </a:r>
            <a:endParaRPr lang="nb-NO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Tildelte midler som trekkes inn (etter neste års tildelinger i mars):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Restmidler fra prosjekter fra året før som er gjennomført og avsluttet trekkes inn.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Prosjekter fra året før som ikke er gjennomført og som ikke er søkt om videreført trekkes inn.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Rutiner:</a:t>
            </a:r>
          </a:p>
        </p:txBody>
      </p:sp>
    </p:spTree>
    <p:extLst>
      <p:ext uri="{BB962C8B-B14F-4D97-AF65-F5344CB8AC3E}">
        <p14:creationId xmlns:p14="http://schemas.microsoft.com/office/powerpoint/2010/main" val="1314706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/>
              <a:t>Midler tildelt fra 2022 og senere: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Rutiner: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 err="1"/>
              <a:t>Studieadm</a:t>
            </a:r>
            <a:r>
              <a:rPr lang="nb-NO" dirty="0"/>
              <a:t> MN skriver tildelingsbrev til institutt v utdanningsleder i mars, kopi til Elena og instituttøkonomene.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/>
              <a:t>I økonomimodellen føres prosjektene slik at det er lett å holde oversikt.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/>
              <a:t>Påminning om at det nærmer seg slutten for prosjektperioden og rapportering, ved utlysning av midler (medio desember) for det neste året. Yvonne sender ut til utdanningsledere med kopi til instituttøkonomene.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/>
              <a:t>Søknad om overføring av midler til neste år gjøres i rapporteringsskjema (nettskjema).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/>
              <a:t>Rapporteringsfrist på nettskjema 15. februar.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/>
              <a:t>Tildelingsbrevene (mars) inneholder også godkjente videreføringer, kopi til Elena og instituttøkonomene.</a:t>
            </a:r>
          </a:p>
          <a:p>
            <a:pPr marL="1017596" lvl="1" indent="-457200">
              <a:buFont typeface="+mj-lt"/>
              <a:buAutoNum type="arabicPeriod"/>
            </a:pPr>
            <a:r>
              <a:rPr lang="nb-NO" dirty="0"/>
              <a:t>Inndragelse av tildelte midler det ikke er søkt om videreføring for.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0210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med «gamle» studiekvalitetsmidler?</a:t>
            </a:r>
            <a:br>
              <a:rPr lang="nb-NO" b="1" dirty="0"/>
            </a:b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«Gamle» tildelte midler som det ikke er avtalt bruk for, trekkes inn (til fellespotten studiekvalitetsmidler) etter utgangen av februar 2023.</a:t>
            </a:r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88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med andre midler?</a:t>
            </a:r>
            <a:br>
              <a:rPr lang="nb-NO" b="1" dirty="0"/>
            </a:b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Læringsassistenter (2021) og studieprogresjon (april 2022).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Kan instituttene fremdeles bruke av ubrukte tildelte midler?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Frode har sjekket med økonomi sentralt, som måtte ta en runde via </a:t>
            </a:r>
            <a:r>
              <a:rPr lang="nb-NO" dirty="0" err="1"/>
              <a:t>studieadm</a:t>
            </a:r>
            <a:r>
              <a:rPr lang="nb-NO" dirty="0"/>
              <a:t>. for å forankre svaret.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1668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Forankring:</a:t>
            </a:r>
            <a:br>
              <a:rPr lang="nb-NO" b="1" dirty="0"/>
            </a:b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Diskusjon med utdanningsledere i STUT 25. januar</a:t>
            </a:r>
          </a:p>
          <a:p>
            <a:pPr marL="0" indent="0"/>
            <a:r>
              <a:rPr lang="nb-NO" dirty="0"/>
              <a:t>Informasjon til: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Kontorsjefer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STUA-nettverket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Instituttøkonomene og Elena</a:t>
            </a:r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442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Minner om: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Informasjon om søknad (søknadsfrist på nettskjema 15. februar):</a:t>
            </a:r>
          </a:p>
          <a:p>
            <a:r>
              <a:rPr lang="nb-NO" dirty="0">
                <a:hlinkClick r:id="rId2"/>
              </a:rPr>
              <a:t>https://www.uio.no/for-ansatte/arbeidsstotte/sta/kvalitetssystem/mn/studiekvalitetsmidler/</a:t>
            </a:r>
            <a:endParaRPr lang="nb-NO" dirty="0"/>
          </a:p>
          <a:p>
            <a:endParaRPr lang="nb-NO" dirty="0"/>
          </a:p>
          <a:p>
            <a:r>
              <a:rPr lang="nb-NO" dirty="0"/>
              <a:t>REAL Prat Studiekvalitetsmidler (på zoom 1. </a:t>
            </a:r>
            <a:r>
              <a:rPr lang="nb-NO"/>
              <a:t>februar kl.12-13:30</a:t>
            </a:r>
            <a:r>
              <a:rPr lang="nb-NO" dirty="0"/>
              <a:t>)</a:t>
            </a:r>
          </a:p>
          <a:p>
            <a:r>
              <a:rPr lang="nb-NO" dirty="0">
                <a:hlinkClick r:id="rId3"/>
              </a:rPr>
              <a:t>https://www.uio.no/for-ansatte/arbeidsstotte/sta/kvalitetssystem/mn/studiekvalitetsmidler/real-prat-om-studiekvalitetsmidler.html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57570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e35b8c-bb2a-40e7-acd7-beed1d1f14b8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117</TotalTime>
  <Words>533</Words>
  <Application>Microsoft Office PowerPoint</Application>
  <PresentationFormat>Widescreen</PresentationFormat>
  <Paragraphs>51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Studiekvalitetsmidler fra år til år</vt:lpstr>
      <vt:lpstr>PowerPoint Presentation</vt:lpstr>
      <vt:lpstr>Midler tildelt fra 2022 og senere: </vt:lpstr>
      <vt:lpstr>Midler tildelt fra 2022 og senere:</vt:lpstr>
      <vt:lpstr>Hva med «gamle» studiekvalitetsmidler? </vt:lpstr>
      <vt:lpstr>Hva med andre midler? </vt:lpstr>
      <vt:lpstr>Forankring: </vt:lpstr>
      <vt:lpstr>Minner om: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Studiekvalitetsmidler fra år til år</dc:title>
  <dc:creator>Yvonne Halle</dc:creator>
  <cp:lastModifiedBy>Hanne Sølna</cp:lastModifiedBy>
  <cp:revision>8</cp:revision>
  <dcterms:created xsi:type="dcterms:W3CDTF">2023-01-24T11:54:50Z</dcterms:created>
  <dcterms:modified xsi:type="dcterms:W3CDTF">2023-01-27T11:49:44Z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