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327"/>
  </p:normalViewPr>
  <p:slideViewPr>
    <p:cSldViewPr snapToGrid="0">
      <p:cViewPr varScale="1">
        <p:scale>
          <a:sx n="119" d="100"/>
          <a:sy n="119" d="100"/>
        </p:scale>
        <p:origin x="9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B20D5-BA69-48D3-86BF-C909328116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CB8C08-3605-4EE6-8873-ADBA7D3AB8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1C2F4-8249-4B19-9793-ADC390CB1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5F120-E74A-4D12-903A-E12D7F9CA3F5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330C8-D6F7-4B52-A1F9-6FF2E66DD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12BA62-D1C4-46FD-8F4D-413FDA87F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DEFD8-93C6-4A69-9718-684777E755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2191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0DBDD-F454-448D-97CE-AD192B8FF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AF3AC-82CD-467A-9559-E8B12A47D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79828-6508-4BCE-9F83-AADE04981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5F120-E74A-4D12-903A-E12D7F9CA3F5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A4A71-20A6-48C5-9D3B-9CE7753A6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F4D5B-A4FD-4B6A-BA9D-B7583CC32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DEFD8-93C6-4A69-9718-684777E755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5661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1863C-E9DF-4A80-A3F5-9FC53BBCB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16A5EF-8EE6-4D54-B4A9-2818D54BCB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3C6A9-B919-4DEC-9393-318D3A2FE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5F120-E74A-4D12-903A-E12D7F9CA3F5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DD66B-CC3C-42B9-AEEF-AA898F673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6B736-3208-4BFB-9F5F-719440117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DEFD8-93C6-4A69-9718-684777E755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228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A4451-3CB5-47C4-8BF5-BCC8D3CDC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A9F389-3B73-4D57-AEE5-57C7167FB9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DB5C00-AB3A-4486-A4D6-FAAC139224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062F61-CDCA-422D-A498-ED08AD9CF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5F120-E74A-4D12-903A-E12D7F9CA3F5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88F1B2-E4A8-452C-8139-35740E616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79D569-0F1F-4106-84AA-A66BEB1C7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DEFD8-93C6-4A69-9718-684777E755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5417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46F7F-27A2-49C1-B748-B6B89FB86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07D88E-BED6-4026-9134-63AEA266F0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7BEC7C-AE9F-47D4-B2B3-9D4329E10C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B81FE7-5C19-410F-9548-D43149A57D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FAD64E-76ED-4D61-A379-982E2620CA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EFEBA7-1788-4079-B5A1-BDC79D7FC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5F120-E74A-4D12-903A-E12D7F9CA3F5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14DC28-AEF9-44B4-B3FC-E84C934E0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A33741-ECBD-4920-A8D4-F0C252E3E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DEFD8-93C6-4A69-9718-684777E755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655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28B88-345B-4281-937F-7E353D705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441A9B-44A6-4D74-A72C-CD9121D5E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5F120-E74A-4D12-903A-E12D7F9CA3F5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81A407-FD56-4061-88FD-5B1132306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4802E3-9459-4622-ADC2-927AEB9EB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DEFD8-93C6-4A69-9718-684777E755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5430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6F9995-A128-41BB-978B-1295621B1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5F120-E74A-4D12-903A-E12D7F9CA3F5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89D2C5-9A8A-4A75-BCF0-8D117683F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5B606C-28BF-418D-816E-D5BB4CA66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DEFD8-93C6-4A69-9718-684777E755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7176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20D5F-6EB4-4B18-95DC-4D38EBD9A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26646-9A80-4BB0-A8CE-14A2766A6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E79EB-1E7F-4F3E-A386-58E9060F6A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6C822-A282-400F-9656-0A1C8B5BB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5F120-E74A-4D12-903A-E12D7F9CA3F5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488310-8915-44DB-A31B-F705D72AC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BCE53C-14D9-43C0-B879-FF742BF44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DEFD8-93C6-4A69-9718-684777E755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9557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452C8-150B-4506-AF97-A21EAE3E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2979E2-A273-42A3-8BAB-544E8C8F86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187722-9116-4D54-A303-F744BA5BB8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B79AF0-F120-4BF8-966C-2B2C30FCC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5F120-E74A-4D12-903A-E12D7F9CA3F5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A8E84F-933A-4731-929A-8403F363D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2DE8BC-2F1A-46FB-B6CC-F451814E6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DEFD8-93C6-4A69-9718-684777E755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23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87390-0A4B-45A3-BA6F-349013499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6E5882-A5A8-428D-BA32-BF1F41BF4A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1E8B6F-F2BC-4B8B-AECB-D758FDC77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5F120-E74A-4D12-903A-E12D7F9CA3F5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0B1FC1-56EB-4097-B11F-67DAEC92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BF68FB-4915-4026-8DE9-EAE011632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DEFD8-93C6-4A69-9718-684777E755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1107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A072AB-FE64-447A-A020-892B5044CB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FA15F-4482-45DD-9C76-1F5C791CBF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BC1CF5-2A4F-4A86-92F4-17748FA38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5F120-E74A-4D12-903A-E12D7F9CA3F5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32B58-CF13-45AF-832A-EB730DA80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67B47C-8B61-4489-BF2D-E93A69B5E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DEFD8-93C6-4A69-9718-684777E755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4020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7C058C-3499-498D-9571-808B20E2D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BFAE40-CF5D-48DF-92E7-AFE55DFEB1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4C582-9BAC-451C-B7BC-953303539E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5F120-E74A-4D12-903A-E12D7F9CA3F5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B402A-9955-47BA-9B57-52C11A2E3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6DFCA-6D19-4FE5-BBDA-37782117D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DEFD8-93C6-4A69-9718-684777E755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5540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47304-81E2-429D-B36B-A3D034ECDF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0153"/>
            <a:ext cx="9144000" cy="1147595"/>
          </a:xfrm>
        </p:spPr>
        <p:txBody>
          <a:bodyPr/>
          <a:lstStyle/>
          <a:p>
            <a:r>
              <a:rPr lang="nb-NO" dirty="0"/>
              <a:t>Utsynsmeldingen 2023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AF590F-4474-416A-B95B-880A1A3E4A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7" y="1543050"/>
            <a:ext cx="9144000" cy="4002985"/>
          </a:xfrm>
        </p:spPr>
        <p:txBody>
          <a:bodyPr>
            <a:normAutofit lnSpcReduction="10000"/>
          </a:bodyPr>
          <a:lstStyle/>
          <a:p>
            <a:r>
              <a:rPr lang="nb-NO" dirty="0"/>
              <a:t>Utdanning</a:t>
            </a:r>
          </a:p>
          <a:p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Studieavgift for internasjonale studenter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Tre finansieringskategorier – alle realfagene i kategori 2, samme for bachelor og master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Ny finansieringsmodell – studiepoeng styrkes samt fullføring av utdanninger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Prioritere utdanning innen helsefag, datadrevet teknologi og områder viktige for grønt skifte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Fleksibel og tilgjengelig utdanning i hele landet – og EVU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71739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1835</TotalTime>
  <Words>53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Utsynsmeldingen 2023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Utsynsmeldingen 2023</dc:title>
  <dc:creator>Hanne Sølna</dc:creator>
  <cp:lastModifiedBy>Hanne Sølna</cp:lastModifiedBy>
  <cp:revision>9</cp:revision>
  <dcterms:created xsi:type="dcterms:W3CDTF">2023-03-29T14:11:54Z</dcterms:created>
  <dcterms:modified xsi:type="dcterms:W3CDTF">2023-04-27T14:28:08Z</dcterms:modified>
</cp:coreProperties>
</file>