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0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32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5F54A-7E9C-4026-9028-0752B2FCAD62}" type="datetimeFigureOut">
              <a:rPr lang="nb-NO" smtClean="0"/>
              <a:t>10.12.2019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9925A-32D4-41A7-AB1D-96CCAE02B5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4472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10.12.2019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10.12.2019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10.12.2019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10.12.2019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10.12.2019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10.12.2019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10.12.2019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10.12.2019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10.12.2019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10.12.2019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Norsk utdanning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skal hvor?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nb-NO" dirty="0" smtClean="0"/>
              <a:t>Utenlandsk utdanning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nb-NO" u="sng" dirty="0" smtClean="0"/>
              <a:t>Nivå bachelor</a:t>
            </a:r>
            <a:r>
              <a:rPr lang="nb-NO" dirty="0" smtClean="0"/>
              <a:t>: </a:t>
            </a:r>
            <a:r>
              <a:rPr lang="nb-NO" dirty="0" smtClean="0">
                <a:solidFill>
                  <a:srgbClr val="FF0000"/>
                </a:solidFill>
              </a:rPr>
              <a:t>FAK</a:t>
            </a:r>
            <a:r>
              <a:rPr lang="nb-NO" dirty="0" smtClean="0"/>
              <a:t> mottar sak, anmodning til </a:t>
            </a:r>
            <a:r>
              <a:rPr lang="nb-NO" dirty="0" err="1" smtClean="0"/>
              <a:t>inst</a:t>
            </a:r>
            <a:endParaRPr lang="nb-NO" dirty="0" smtClean="0"/>
          </a:p>
          <a:p>
            <a:endParaRPr lang="nb-NO" dirty="0"/>
          </a:p>
          <a:p>
            <a:r>
              <a:rPr lang="nb-NO" u="sng" dirty="0" smtClean="0"/>
              <a:t>Nivå master (gjelder innpassing): </a:t>
            </a:r>
            <a:r>
              <a:rPr lang="nb-NO" dirty="0" smtClean="0">
                <a:solidFill>
                  <a:srgbClr val="00B050"/>
                </a:solidFill>
              </a:rPr>
              <a:t>INST</a:t>
            </a:r>
            <a:r>
              <a:rPr lang="nb-NO" dirty="0" smtClean="0"/>
              <a:t> mottar sak, </a:t>
            </a:r>
            <a:r>
              <a:rPr lang="nb-NO" dirty="0" err="1" smtClean="0"/>
              <a:t>fak</a:t>
            </a:r>
            <a:r>
              <a:rPr lang="nb-NO" dirty="0" smtClean="0"/>
              <a:t> vil </a:t>
            </a:r>
            <a:r>
              <a:rPr lang="nb-NO" dirty="0" err="1" smtClean="0"/>
              <a:t>evt</a:t>
            </a:r>
            <a:r>
              <a:rPr lang="nb-NO" dirty="0" smtClean="0"/>
              <a:t> sette institutt som sakseier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nb-NO" u="sng" dirty="0" smtClean="0"/>
              <a:t>Nivå bachelor: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innpassing: </a:t>
            </a:r>
            <a:r>
              <a:rPr lang="nb-NO" dirty="0">
                <a:solidFill>
                  <a:srgbClr val="FF0000"/>
                </a:solidFill>
              </a:rPr>
              <a:t>FAK </a:t>
            </a:r>
            <a:r>
              <a:rPr lang="nb-NO" dirty="0"/>
              <a:t>mottar sak, anmodning til </a:t>
            </a:r>
            <a:r>
              <a:rPr lang="nb-NO" dirty="0" err="1" smtClean="0"/>
              <a:t>inst</a:t>
            </a:r>
            <a:endParaRPr lang="nb-NO" dirty="0" smtClean="0"/>
          </a:p>
          <a:p>
            <a:pPr marL="285750" indent="-285750">
              <a:buFontTx/>
              <a:buChar char="-"/>
            </a:pPr>
            <a:r>
              <a:rPr lang="nb-NO" dirty="0"/>
              <a:t>u</a:t>
            </a:r>
            <a:r>
              <a:rPr lang="nb-NO" dirty="0" smtClean="0"/>
              <a:t>tveksling: </a:t>
            </a:r>
            <a:r>
              <a:rPr lang="nb-NO" dirty="0" smtClean="0">
                <a:solidFill>
                  <a:srgbClr val="FF0000"/>
                </a:solidFill>
              </a:rPr>
              <a:t>FAK </a:t>
            </a:r>
            <a:r>
              <a:rPr lang="nb-NO" dirty="0" smtClean="0"/>
              <a:t>mottar sak, anmodning til </a:t>
            </a:r>
            <a:r>
              <a:rPr lang="nb-NO" dirty="0" err="1" smtClean="0"/>
              <a:t>inst</a:t>
            </a:r>
            <a:endParaRPr lang="nb-NO" dirty="0" smtClean="0"/>
          </a:p>
          <a:p>
            <a:pPr marL="285750" indent="-285750">
              <a:buFontTx/>
              <a:buChar char="-"/>
            </a:pPr>
            <a:endParaRPr lang="nb-NO" dirty="0"/>
          </a:p>
          <a:p>
            <a:r>
              <a:rPr lang="nb-NO" dirty="0" smtClean="0"/>
              <a:t>Nivå master: 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Innpassing: </a:t>
            </a:r>
            <a:r>
              <a:rPr lang="nb-NO" dirty="0">
                <a:solidFill>
                  <a:srgbClr val="00B050"/>
                </a:solidFill>
              </a:rPr>
              <a:t>INST</a:t>
            </a:r>
            <a:r>
              <a:rPr lang="nb-NO" dirty="0"/>
              <a:t> mottar sak, </a:t>
            </a:r>
            <a:r>
              <a:rPr lang="nb-NO" dirty="0" err="1"/>
              <a:t>fak</a:t>
            </a:r>
            <a:r>
              <a:rPr lang="nb-NO" dirty="0"/>
              <a:t> vil </a:t>
            </a:r>
            <a:r>
              <a:rPr lang="nb-NO" dirty="0" err="1"/>
              <a:t>evt</a:t>
            </a:r>
            <a:r>
              <a:rPr lang="nb-NO" dirty="0"/>
              <a:t> sette institutt som sakseier</a:t>
            </a:r>
            <a:endParaRPr lang="nb-NO" dirty="0" smtClean="0"/>
          </a:p>
          <a:p>
            <a:pPr marL="285750" indent="-285750">
              <a:buFontTx/>
              <a:buChar char="-"/>
            </a:pPr>
            <a:r>
              <a:rPr lang="nb-NO" dirty="0"/>
              <a:t>u</a:t>
            </a:r>
            <a:r>
              <a:rPr lang="nb-NO" dirty="0" smtClean="0"/>
              <a:t>tveksling: </a:t>
            </a:r>
            <a:r>
              <a:rPr lang="nb-NO" dirty="0">
                <a:solidFill>
                  <a:srgbClr val="FF0000"/>
                </a:solidFill>
              </a:rPr>
              <a:t>FAK </a:t>
            </a:r>
            <a:r>
              <a:rPr lang="nb-NO" dirty="0"/>
              <a:t>mottar sak, anmodning til </a:t>
            </a:r>
            <a:r>
              <a:rPr lang="nb-NO" dirty="0" err="1"/>
              <a:t>inst</a:t>
            </a:r>
            <a:endParaRPr lang="nb-NO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257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pptmal_2018_mn_uio</Template>
  <TotalTime>642</TotalTime>
  <Words>81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Office-tema</vt:lpstr>
      <vt:lpstr>Hva skal hvor?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Studiestartmøte</dc:title>
  <dc:creator>Ingrid Sand</dc:creator>
  <cp:lastModifiedBy>Ingrid Sand</cp:lastModifiedBy>
  <cp:revision>56</cp:revision>
  <dcterms:created xsi:type="dcterms:W3CDTF">2018-11-28T13:13:18Z</dcterms:created>
  <dcterms:modified xsi:type="dcterms:W3CDTF">2019-12-10T13:29:14Z</dcterms:modified>
</cp:coreProperties>
</file>