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1" r:id="rId3"/>
    <p:sldId id="257" r:id="rId4"/>
    <p:sldId id="260" r:id="rId5"/>
    <p:sldId id="263" r:id="rId6"/>
    <p:sldId id="265" r:id="rId7"/>
    <p:sldId id="264" r:id="rId8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2"/>
    <p:restoredTop sz="96327"/>
  </p:normalViewPr>
  <p:slideViewPr>
    <p:cSldViewPr snapToGrid="0">
      <p:cViewPr>
        <p:scale>
          <a:sx n="110" d="100"/>
          <a:sy n="110" d="100"/>
        </p:scale>
        <p:origin x="4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dmund Møgedal" userId="d89bfb72-efba-49c2-aa37-7be4221e3a03" providerId="ADAL" clId="{AACEBB0B-C5C6-4D4C-A6F0-1F7E454C074B}"/>
    <pc:docChg chg="undo custSel addSld delSld modSld sldOrd">
      <pc:chgData name="Oddmund Møgedal" userId="d89bfb72-efba-49c2-aa37-7be4221e3a03" providerId="ADAL" clId="{AACEBB0B-C5C6-4D4C-A6F0-1F7E454C074B}" dt="2023-06-02T09:55:18.681" v="7272" actId="20577"/>
      <pc:docMkLst>
        <pc:docMk/>
      </pc:docMkLst>
      <pc:sldChg chg="modSp mod">
        <pc:chgData name="Oddmund Møgedal" userId="d89bfb72-efba-49c2-aa37-7be4221e3a03" providerId="ADAL" clId="{AACEBB0B-C5C6-4D4C-A6F0-1F7E454C074B}" dt="2023-06-02T09:54:28.129" v="7271" actId="20577"/>
        <pc:sldMkLst>
          <pc:docMk/>
          <pc:sldMk cId="1030883495" sldId="257"/>
        </pc:sldMkLst>
        <pc:spChg chg="mod">
          <ac:chgData name="Oddmund Møgedal" userId="d89bfb72-efba-49c2-aa37-7be4221e3a03" providerId="ADAL" clId="{AACEBB0B-C5C6-4D4C-A6F0-1F7E454C074B}" dt="2023-06-02T07:34:39.517" v="3796" actId="790"/>
          <ac:spMkLst>
            <pc:docMk/>
            <pc:sldMk cId="1030883495" sldId="257"/>
            <ac:spMk id="2" creationId="{BF780895-E03A-C5E7-E81B-57A0AA510E4D}"/>
          </ac:spMkLst>
        </pc:spChg>
        <pc:spChg chg="mod">
          <ac:chgData name="Oddmund Møgedal" userId="d89bfb72-efba-49c2-aa37-7be4221e3a03" providerId="ADAL" clId="{AACEBB0B-C5C6-4D4C-A6F0-1F7E454C074B}" dt="2023-06-02T09:54:28.129" v="7271" actId="20577"/>
          <ac:spMkLst>
            <pc:docMk/>
            <pc:sldMk cId="1030883495" sldId="257"/>
            <ac:spMk id="3" creationId="{F1E80F49-E302-7B45-1C8F-E914A353EEAB}"/>
          </ac:spMkLst>
        </pc:spChg>
      </pc:sldChg>
      <pc:sldChg chg="del">
        <pc:chgData name="Oddmund Møgedal" userId="d89bfb72-efba-49c2-aa37-7be4221e3a03" providerId="ADAL" clId="{AACEBB0B-C5C6-4D4C-A6F0-1F7E454C074B}" dt="2023-06-02T06:42:04.243" v="1533" actId="2696"/>
        <pc:sldMkLst>
          <pc:docMk/>
          <pc:sldMk cId="287506580" sldId="258"/>
        </pc:sldMkLst>
      </pc:sldChg>
      <pc:sldChg chg="modSp del mod">
        <pc:chgData name="Oddmund Møgedal" userId="d89bfb72-efba-49c2-aa37-7be4221e3a03" providerId="ADAL" clId="{AACEBB0B-C5C6-4D4C-A6F0-1F7E454C074B}" dt="2023-06-02T07:35:17.760" v="3799" actId="2696"/>
        <pc:sldMkLst>
          <pc:docMk/>
          <pc:sldMk cId="880824730" sldId="259"/>
        </pc:sldMkLst>
        <pc:spChg chg="mod">
          <ac:chgData name="Oddmund Møgedal" userId="d89bfb72-efba-49c2-aa37-7be4221e3a03" providerId="ADAL" clId="{AACEBB0B-C5C6-4D4C-A6F0-1F7E454C074B}" dt="2023-06-02T07:20:00.717" v="3771" actId="790"/>
          <ac:spMkLst>
            <pc:docMk/>
            <pc:sldMk cId="880824730" sldId="259"/>
            <ac:spMk id="2" creationId="{BF780895-E03A-C5E7-E81B-57A0AA510E4D}"/>
          </ac:spMkLst>
        </pc:spChg>
        <pc:spChg chg="mod">
          <ac:chgData name="Oddmund Møgedal" userId="d89bfb72-efba-49c2-aa37-7be4221e3a03" providerId="ADAL" clId="{AACEBB0B-C5C6-4D4C-A6F0-1F7E454C074B}" dt="2023-06-02T07:21:31.987" v="3773"/>
          <ac:spMkLst>
            <pc:docMk/>
            <pc:sldMk cId="880824730" sldId="259"/>
            <ac:spMk id="3" creationId="{F1E80F49-E302-7B45-1C8F-E914A353EEAB}"/>
          </ac:spMkLst>
        </pc:spChg>
      </pc:sldChg>
      <pc:sldChg chg="modSp mod ord">
        <pc:chgData name="Oddmund Møgedal" userId="d89bfb72-efba-49c2-aa37-7be4221e3a03" providerId="ADAL" clId="{AACEBB0B-C5C6-4D4C-A6F0-1F7E454C074B}" dt="2023-06-02T07:58:34.265" v="5050" actId="20577"/>
        <pc:sldMkLst>
          <pc:docMk/>
          <pc:sldMk cId="781488434" sldId="260"/>
        </pc:sldMkLst>
        <pc:spChg chg="mod">
          <ac:chgData name="Oddmund Møgedal" userId="d89bfb72-efba-49c2-aa37-7be4221e3a03" providerId="ADAL" clId="{AACEBB0B-C5C6-4D4C-A6F0-1F7E454C074B}" dt="2023-06-02T07:58:34.265" v="5050" actId="20577"/>
          <ac:spMkLst>
            <pc:docMk/>
            <pc:sldMk cId="781488434" sldId="260"/>
            <ac:spMk id="2" creationId="{BF780895-E03A-C5E7-E81B-57A0AA510E4D}"/>
          </ac:spMkLst>
        </pc:spChg>
        <pc:spChg chg="mod">
          <ac:chgData name="Oddmund Møgedal" userId="d89bfb72-efba-49c2-aa37-7be4221e3a03" providerId="ADAL" clId="{AACEBB0B-C5C6-4D4C-A6F0-1F7E454C074B}" dt="2023-06-02T07:04:57.912" v="2356" actId="20577"/>
          <ac:spMkLst>
            <pc:docMk/>
            <pc:sldMk cId="781488434" sldId="260"/>
            <ac:spMk id="3" creationId="{F1E80F49-E302-7B45-1C8F-E914A353EEAB}"/>
          </ac:spMkLst>
        </pc:spChg>
      </pc:sldChg>
      <pc:sldChg chg="addSp delSp modSp mod ord">
        <pc:chgData name="Oddmund Møgedal" userId="d89bfb72-efba-49c2-aa37-7be4221e3a03" providerId="ADAL" clId="{AACEBB0B-C5C6-4D4C-A6F0-1F7E454C074B}" dt="2023-06-02T07:37:30.688" v="3894" actId="20577"/>
        <pc:sldMkLst>
          <pc:docMk/>
          <pc:sldMk cId="3071649781" sldId="261"/>
        </pc:sldMkLst>
        <pc:spChg chg="mod">
          <ac:chgData name="Oddmund Møgedal" userId="d89bfb72-efba-49c2-aa37-7be4221e3a03" providerId="ADAL" clId="{AACEBB0B-C5C6-4D4C-A6F0-1F7E454C074B}" dt="2023-06-02T07:34:10.014" v="3794" actId="790"/>
          <ac:spMkLst>
            <pc:docMk/>
            <pc:sldMk cId="3071649781" sldId="261"/>
            <ac:spMk id="2" creationId="{BF780895-E03A-C5E7-E81B-57A0AA510E4D}"/>
          </ac:spMkLst>
        </pc:spChg>
        <pc:spChg chg="mod">
          <ac:chgData name="Oddmund Møgedal" userId="d89bfb72-efba-49c2-aa37-7be4221e3a03" providerId="ADAL" clId="{AACEBB0B-C5C6-4D4C-A6F0-1F7E454C074B}" dt="2023-06-02T07:37:30.688" v="3894" actId="20577"/>
          <ac:spMkLst>
            <pc:docMk/>
            <pc:sldMk cId="3071649781" sldId="261"/>
            <ac:spMk id="3" creationId="{F1E80F49-E302-7B45-1C8F-E914A353EEAB}"/>
          </ac:spMkLst>
        </pc:spChg>
        <pc:picChg chg="add del mod">
          <ac:chgData name="Oddmund Møgedal" userId="d89bfb72-efba-49c2-aa37-7be4221e3a03" providerId="ADAL" clId="{AACEBB0B-C5C6-4D4C-A6F0-1F7E454C074B}" dt="2023-06-02T06:56:42.617" v="1745" actId="478"/>
          <ac:picMkLst>
            <pc:docMk/>
            <pc:sldMk cId="3071649781" sldId="261"/>
            <ac:picMk id="5" creationId="{51C2BAF3-8C84-4C0E-FF19-A46354A9AB3A}"/>
          </ac:picMkLst>
        </pc:picChg>
        <pc:picChg chg="add mod">
          <ac:chgData name="Oddmund Møgedal" userId="d89bfb72-efba-49c2-aa37-7be4221e3a03" providerId="ADAL" clId="{AACEBB0B-C5C6-4D4C-A6F0-1F7E454C074B}" dt="2023-06-02T06:56:44.221" v="1746"/>
          <ac:picMkLst>
            <pc:docMk/>
            <pc:sldMk cId="3071649781" sldId="261"/>
            <ac:picMk id="6" creationId="{2BB63908-25BA-37E6-A6F2-4DFE5A737FD7}"/>
          </ac:picMkLst>
        </pc:picChg>
      </pc:sldChg>
      <pc:sldChg chg="modSp add del mod ord">
        <pc:chgData name="Oddmund Møgedal" userId="d89bfb72-efba-49c2-aa37-7be4221e3a03" providerId="ADAL" clId="{AACEBB0B-C5C6-4D4C-A6F0-1F7E454C074B}" dt="2023-06-02T09:51:58.568" v="7270" actId="20577"/>
        <pc:sldMkLst>
          <pc:docMk/>
          <pc:sldMk cId="48195664" sldId="262"/>
        </pc:sldMkLst>
        <pc:spChg chg="mod">
          <ac:chgData name="Oddmund Møgedal" userId="d89bfb72-efba-49c2-aa37-7be4221e3a03" providerId="ADAL" clId="{AACEBB0B-C5C6-4D4C-A6F0-1F7E454C074B}" dt="2023-06-02T07:57:04.717" v="5035" actId="20577"/>
          <ac:spMkLst>
            <pc:docMk/>
            <pc:sldMk cId="48195664" sldId="262"/>
            <ac:spMk id="2" creationId="{BF780895-E03A-C5E7-E81B-57A0AA510E4D}"/>
          </ac:spMkLst>
        </pc:spChg>
        <pc:spChg chg="mod">
          <ac:chgData name="Oddmund Møgedal" userId="d89bfb72-efba-49c2-aa37-7be4221e3a03" providerId="ADAL" clId="{AACEBB0B-C5C6-4D4C-A6F0-1F7E454C074B}" dt="2023-06-02T09:51:58.568" v="7270" actId="20577"/>
          <ac:spMkLst>
            <pc:docMk/>
            <pc:sldMk cId="48195664" sldId="262"/>
            <ac:spMk id="3" creationId="{F1E80F49-E302-7B45-1C8F-E914A353EEAB}"/>
          </ac:spMkLst>
        </pc:spChg>
        <pc:picChg chg="mod">
          <ac:chgData name="Oddmund Møgedal" userId="d89bfb72-efba-49c2-aa37-7be4221e3a03" providerId="ADAL" clId="{AACEBB0B-C5C6-4D4C-A6F0-1F7E454C074B}" dt="2023-06-02T06:56:35.427" v="1744" actId="1076"/>
          <ac:picMkLst>
            <pc:docMk/>
            <pc:sldMk cId="48195664" sldId="262"/>
            <ac:picMk id="5" creationId="{51C2BAF3-8C84-4C0E-FF19-A46354A9AB3A}"/>
          </ac:picMkLst>
        </pc:picChg>
      </pc:sldChg>
      <pc:sldChg chg="del">
        <pc:chgData name="Oddmund Møgedal" userId="d89bfb72-efba-49c2-aa37-7be4221e3a03" providerId="ADAL" clId="{AACEBB0B-C5C6-4D4C-A6F0-1F7E454C074B}" dt="2023-06-02T06:42:14.602" v="1534" actId="2696"/>
        <pc:sldMkLst>
          <pc:docMk/>
          <pc:sldMk cId="4058934258" sldId="262"/>
        </pc:sldMkLst>
      </pc:sldChg>
      <pc:sldChg chg="modSp add mod">
        <pc:chgData name="Oddmund Møgedal" userId="d89bfb72-efba-49c2-aa37-7be4221e3a03" providerId="ADAL" clId="{AACEBB0B-C5C6-4D4C-A6F0-1F7E454C074B}" dt="2023-06-02T09:02:09.665" v="6840" actId="27636"/>
        <pc:sldMkLst>
          <pc:docMk/>
          <pc:sldMk cId="2122026733" sldId="263"/>
        </pc:sldMkLst>
        <pc:spChg chg="mod">
          <ac:chgData name="Oddmund Møgedal" userId="d89bfb72-efba-49c2-aa37-7be4221e3a03" providerId="ADAL" clId="{AACEBB0B-C5C6-4D4C-A6F0-1F7E454C074B}" dt="2023-06-02T07:39:31.771" v="3914" actId="20577"/>
          <ac:spMkLst>
            <pc:docMk/>
            <pc:sldMk cId="2122026733" sldId="263"/>
            <ac:spMk id="2" creationId="{BF780895-E03A-C5E7-E81B-57A0AA510E4D}"/>
          </ac:spMkLst>
        </pc:spChg>
        <pc:spChg chg="mod">
          <ac:chgData name="Oddmund Møgedal" userId="d89bfb72-efba-49c2-aa37-7be4221e3a03" providerId="ADAL" clId="{AACEBB0B-C5C6-4D4C-A6F0-1F7E454C074B}" dt="2023-06-02T09:02:09.665" v="6840" actId="27636"/>
          <ac:spMkLst>
            <pc:docMk/>
            <pc:sldMk cId="2122026733" sldId="263"/>
            <ac:spMk id="3" creationId="{F1E80F49-E302-7B45-1C8F-E914A353EEAB}"/>
          </ac:spMkLst>
        </pc:spChg>
      </pc:sldChg>
      <pc:sldChg chg="delSp modSp add mod">
        <pc:chgData name="Oddmund Møgedal" userId="d89bfb72-efba-49c2-aa37-7be4221e3a03" providerId="ADAL" clId="{AACEBB0B-C5C6-4D4C-A6F0-1F7E454C074B}" dt="2023-06-02T09:07:06.231" v="7142" actId="20577"/>
        <pc:sldMkLst>
          <pc:docMk/>
          <pc:sldMk cId="3186516056" sldId="264"/>
        </pc:sldMkLst>
        <pc:spChg chg="mod">
          <ac:chgData name="Oddmund Møgedal" userId="d89bfb72-efba-49c2-aa37-7be4221e3a03" providerId="ADAL" clId="{AACEBB0B-C5C6-4D4C-A6F0-1F7E454C074B}" dt="2023-06-02T07:40:22.382" v="3927" actId="20577"/>
          <ac:spMkLst>
            <pc:docMk/>
            <pc:sldMk cId="3186516056" sldId="264"/>
            <ac:spMk id="2" creationId="{BF780895-E03A-C5E7-E81B-57A0AA510E4D}"/>
          </ac:spMkLst>
        </pc:spChg>
        <pc:spChg chg="mod">
          <ac:chgData name="Oddmund Møgedal" userId="d89bfb72-efba-49c2-aa37-7be4221e3a03" providerId="ADAL" clId="{AACEBB0B-C5C6-4D4C-A6F0-1F7E454C074B}" dt="2023-06-02T09:07:06.231" v="7142" actId="20577"/>
          <ac:spMkLst>
            <pc:docMk/>
            <pc:sldMk cId="3186516056" sldId="264"/>
            <ac:spMk id="3" creationId="{F1E80F49-E302-7B45-1C8F-E914A353EEAB}"/>
          </ac:spMkLst>
        </pc:spChg>
        <pc:picChg chg="del">
          <ac:chgData name="Oddmund Møgedal" userId="d89bfb72-efba-49c2-aa37-7be4221e3a03" providerId="ADAL" clId="{AACEBB0B-C5C6-4D4C-A6F0-1F7E454C074B}" dt="2023-06-02T07:21:53.520" v="3775" actId="478"/>
          <ac:picMkLst>
            <pc:docMk/>
            <pc:sldMk cId="3186516056" sldId="264"/>
            <ac:picMk id="6" creationId="{2BB63908-25BA-37E6-A6F2-4DFE5A737FD7}"/>
          </ac:picMkLst>
        </pc:picChg>
      </pc:sldChg>
      <pc:sldChg chg="modSp add mod ord">
        <pc:chgData name="Oddmund Møgedal" userId="d89bfb72-efba-49c2-aa37-7be4221e3a03" providerId="ADAL" clId="{AACEBB0B-C5C6-4D4C-A6F0-1F7E454C074B}" dt="2023-06-02T09:55:18.681" v="7272" actId="20577"/>
        <pc:sldMkLst>
          <pc:docMk/>
          <pc:sldMk cId="3851045655" sldId="265"/>
        </pc:sldMkLst>
        <pc:spChg chg="mod">
          <ac:chgData name="Oddmund Møgedal" userId="d89bfb72-efba-49c2-aa37-7be4221e3a03" providerId="ADAL" clId="{AACEBB0B-C5C6-4D4C-A6F0-1F7E454C074B}" dt="2023-06-02T07:56:10.193" v="5025" actId="20577"/>
          <ac:spMkLst>
            <pc:docMk/>
            <pc:sldMk cId="3851045655" sldId="265"/>
            <ac:spMk id="2" creationId="{BF780895-E03A-C5E7-E81B-57A0AA510E4D}"/>
          </ac:spMkLst>
        </pc:spChg>
        <pc:spChg chg="mod">
          <ac:chgData name="Oddmund Møgedal" userId="d89bfb72-efba-49c2-aa37-7be4221e3a03" providerId="ADAL" clId="{AACEBB0B-C5C6-4D4C-A6F0-1F7E454C074B}" dt="2023-06-02T09:55:18.681" v="7272" actId="20577"/>
          <ac:spMkLst>
            <pc:docMk/>
            <pc:sldMk cId="3851045655" sldId="265"/>
            <ac:spMk id="3" creationId="{F1E80F49-E302-7B45-1C8F-E914A353EEA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37C93-DDBC-B169-35FE-F288D3D22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F95BE3-2C56-6346-4A80-B4605655F0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42B77-729F-9847-6D92-A5A389B55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02/06/2023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39CF6-1CDC-FB70-B567-8E46E8D18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3FF7C-5886-F055-1E7D-3E6D306FD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389549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C38A6-048F-3415-A2DD-A5E829454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B85FD-00E4-668B-E635-67B799BFF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5B611-009C-71E5-E365-5D84B2E5B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02/06/2023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583A8-B2B7-18AC-2605-0D30A78AE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359F0-A120-4725-DB5A-8145C8C3E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38620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8EF1B-13E3-52C4-0355-6F2D65672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300DC-15B3-8BD0-8C72-64AFE974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618D6-A2D5-0C17-07C9-7508F0CDE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02/06/2023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6473D-25FB-D3A8-1248-F06B56D3D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1715E-3FB2-4C06-7FD0-BBE9DEE58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601348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453F-A70D-71EB-43E6-C19813C69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9F2BF-6681-82C1-6D4B-A6D1789B9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43A76E-C24F-0C23-F68A-CAF4A5D5A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E3D6F1-1A97-BFEE-6C3F-FECC21C86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02/06/2023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49650C-8805-1B77-37E4-ABC298AF9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E8F75B-8EAC-A13B-2D70-85F55D174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73666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166C8-CBAA-9654-D394-156ADEC5C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42AAC4-1E01-B7C0-2083-A947CDB5C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DC348E-0ADD-84CE-38C5-3381242EB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DC17E4-74A7-76B4-85DD-9DAA991A3E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3B3B98-AF13-D633-8B9F-2B78B846EB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ED7075-A5E5-9A81-84D7-511A0601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02/06/2023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2A137-833E-1D86-0EF2-FBAC8668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B865C8-F262-0C65-6DDD-0A3094177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278491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D5838-2996-6191-64DF-61F18CFD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626678-B561-DB2A-16A9-1ACC91E73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02/06/2023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07DD27-36F9-8290-986B-21F2E3848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219055-E7D5-F2D4-14B2-8D8E5162B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14879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5168C0-8D0C-65BE-774B-9F328FC05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02/06/2023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42142A-6FD7-1325-DF9C-D3E3B42C1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730F94-B592-5E47-B6C3-94B1B4C1D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45596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B5331-16B7-EEDC-A446-3E8BF76ED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121A1-4A2E-98C1-3D5F-B380DFAC8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72B4A-836D-67F2-1348-BF37AEFFD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60F413-7C8C-D9B5-CCD4-59B031E2C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02/06/2023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A52E9F-D832-86FB-8E20-258F876C7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DDCAD-3A18-E32F-8FEA-530C47791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18137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DAC44-2F83-1DB2-8244-8D5A7E22E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B90FBA-ACAB-F89B-EFD8-79AC3E4183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48869-0DDC-78B6-10BB-0C5D502A76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085276-D611-2B0A-188D-15294A4D7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02/06/2023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57BD29-DA81-F1B1-A43A-8C95BB595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9C0784-7879-FB47-7D6B-95A0BE0FE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140788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0F4F7-376C-0F5A-0824-2E9880EB7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2B77BB-1009-F518-F5CB-6F255D1C0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E469E-7563-7149-45C0-B006494A9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02/06/2023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D3A81-8601-01DD-AF40-1CCC40BFD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3D73F-A5EC-CFC0-D978-817386D6E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42531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67DE20-5107-DCFE-AEB4-105B64985B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5E4F56-6E4A-2B61-787D-DAF50F7227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DFC63-D2C3-2B98-0E59-261879914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02/06/2023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D79CD-F066-AE92-23DB-0D5650BBA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C7CA5-050B-D61D-5CD6-6B7D87128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994341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24FCA2-898D-94F1-83D6-31A4BBCDD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3DA71C-26AA-5016-A2D8-BEB25D780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3731F-7999-CDCE-5542-FE604CDC05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03A29-382D-7C49-A02F-67119F4DA96B}" type="datetimeFigureOut">
              <a:rPr lang="en-NO" smtClean="0"/>
              <a:t>02/06/2023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8D769-DF5C-0B24-89F0-0A0F4D6F6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FD6B8-169C-D2E3-5C9C-442FBACC89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790092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universell.no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80895-E03A-C5E7-E81B-57A0AA510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Panopto?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80F49-E302-7B45-1C8F-E914A353E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Opptak, redigering og avspilling av undervisningsvideo</a:t>
            </a:r>
          </a:p>
          <a:p>
            <a:r>
              <a:rPr lang="nb-NO" dirty="0"/>
              <a:t>Svært enkelt i bruk, men likevel funksjonsrikt</a:t>
            </a:r>
          </a:p>
          <a:p>
            <a:r>
              <a:rPr lang="nb-NO" dirty="0"/>
              <a:t>Kan brukes til opptak fra både undervisningsrom og hjemmefra, </a:t>
            </a:r>
            <a:br>
              <a:rPr lang="nb-NO" dirty="0"/>
            </a:br>
            <a:r>
              <a:rPr lang="nb-NO" dirty="0"/>
              <a:t>også med opptakere i rom (Cynap ved UiO)</a:t>
            </a:r>
          </a:p>
          <a:p>
            <a:r>
              <a:rPr lang="nb-NO" dirty="0"/>
              <a:t>Opptak fra klienter på Windows, Mac eller mobile enheter, eller fra moderne nettlesere.</a:t>
            </a:r>
          </a:p>
          <a:p>
            <a:r>
              <a:rPr lang="nb-NO" dirty="0"/>
              <a:t>Undervisningsvideo er ikke bare forelesningsopptak. Panopto er godt egnet også til andre typer.</a:t>
            </a:r>
            <a:br>
              <a:rPr lang="nb-NO" dirty="0"/>
            </a:br>
            <a:endParaRPr lang="nb-NO" dirty="0"/>
          </a:p>
          <a:p>
            <a:r>
              <a:rPr lang="nb-NO" dirty="0"/>
              <a:t>Vesentlig forbedring for studentene når man skal se på videoene</a:t>
            </a:r>
          </a:p>
          <a:p>
            <a:r>
              <a:rPr lang="nb-NO" dirty="0"/>
              <a:t>Muligheter for studentinnlevering av video mm.</a:t>
            </a:r>
          </a:p>
          <a:p>
            <a:pPr marL="0" indent="0">
              <a:buNone/>
            </a:pPr>
            <a:endParaRPr lang="nb-NO" dirty="0"/>
          </a:p>
          <a:p>
            <a:pPr marL="914400" lvl="2" indent="0">
              <a:buNone/>
            </a:pP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C2BAF3-8C84-4C0E-FF19-A46354A9A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8115" y="752444"/>
            <a:ext cx="2395320" cy="55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5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80895-E03A-C5E7-E81B-57A0AA510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Panopto ved UiO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80F49-E302-7B45-1C8F-E914A353E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Basert på sektorsamarbeid (Sikt) der etter hvert «alle» er med</a:t>
            </a:r>
          </a:p>
          <a:p>
            <a:r>
              <a:rPr lang="nb-NO" dirty="0"/>
              <a:t>Ved UiO er Panopto tilrettelagt for bruk sammen med Canvas </a:t>
            </a:r>
            <a:br>
              <a:rPr lang="nb-NO" dirty="0"/>
            </a:br>
            <a:r>
              <a:rPr lang="nb-NO" dirty="0"/>
              <a:t>(for tilgang på brukere og grupper)</a:t>
            </a:r>
          </a:p>
          <a:p>
            <a:r>
              <a:rPr lang="nb-NO" dirty="0"/>
              <a:t>Har vært tilgjengelig for bruk fra høsten 2022</a:t>
            </a:r>
          </a:p>
          <a:p>
            <a:r>
              <a:rPr lang="nb-NO" dirty="0"/>
              <a:t>Kan brukes til andre ting enn undervisningsvideo hvis man ikke trenger automatiske grupper for tilgang</a:t>
            </a:r>
          </a:p>
          <a:p>
            <a:r>
              <a:rPr lang="nb-NO" dirty="0"/>
              <a:t>Startet samarbeid med Medisin for å vurdere hvordan Panopto kan brukes der, men det er ikke ferdig</a:t>
            </a:r>
          </a:p>
          <a:p>
            <a:pPr marL="0" indent="0">
              <a:buNone/>
            </a:pPr>
            <a:endParaRPr lang="nb-NO" dirty="0"/>
          </a:p>
          <a:p>
            <a:pPr marL="914400" lvl="2" indent="0">
              <a:buNone/>
            </a:pPr>
            <a:endParaRPr lang="en-NO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B63908-25BA-37E6-A6F2-4DFE5A737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8115" y="752444"/>
            <a:ext cx="2395320" cy="55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649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80895-E03A-C5E7-E81B-57A0AA510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Fra innføring til drift våren 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80F49-E302-7B45-1C8F-E914A353E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Innføringsprosjekt avsluttes våren 23</a:t>
            </a:r>
          </a:p>
          <a:p>
            <a:r>
              <a:rPr lang="nb-NO" dirty="0"/>
              <a:t>Systemeierskap til IT-avdelingen,</a:t>
            </a:r>
            <a:br>
              <a:rPr lang="nb-NO" dirty="0"/>
            </a:br>
            <a:r>
              <a:rPr lang="nb-NO" dirty="0"/>
              <a:t>Underavdeling for IT i forskning, formidling og utdanning </a:t>
            </a:r>
          </a:p>
          <a:p>
            <a:pPr lvl="1"/>
            <a:r>
              <a:rPr lang="nb-NO" dirty="0"/>
              <a:t>Tjenestegruppe er under etablering med deltagere fra ulike deler av IT-avdelingen, DIG og LINK</a:t>
            </a:r>
          </a:p>
          <a:p>
            <a:pPr lvl="1"/>
            <a:r>
              <a:rPr lang="nb-NO" dirty="0"/>
              <a:t>Begrenset med midler til videreutvikling i 23. </a:t>
            </a:r>
            <a:br>
              <a:rPr lang="nb-NO" dirty="0"/>
            </a:br>
            <a:r>
              <a:rPr lang="nb-NO" dirty="0"/>
              <a:t>Prøver å få til forbedringer innenfor disse rammene.</a:t>
            </a:r>
          </a:p>
          <a:p>
            <a:pPr marL="457200" lvl="1" indent="0">
              <a:buNone/>
            </a:pPr>
            <a:endParaRPr lang="nb-NO" dirty="0"/>
          </a:p>
          <a:p>
            <a:pPr marL="914400" lvl="2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0883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80895-E03A-C5E7-E81B-57A0AA510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si noe om dette på IT-konferansen?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80F49-E302-7B45-1C8F-E914A353E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781488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80895-E03A-C5E7-E81B-57A0AA510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Panopto overtar for Forelesningsopptak-2 </a:t>
            </a:r>
            <a:br>
              <a:rPr lang="nb-NO" dirty="0"/>
            </a:br>
            <a:r>
              <a:rPr lang="nb-NO" dirty="0"/>
              <a:t>fra starten av høstsemesteret 2023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80F49-E302-7B45-1C8F-E914A353E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71945"/>
          </a:xfrm>
        </p:spPr>
        <p:txBody>
          <a:bodyPr>
            <a:normAutofit/>
          </a:bodyPr>
          <a:lstStyle/>
          <a:p>
            <a:r>
              <a:rPr lang="nb-NO" dirty="0"/>
              <a:t>Forelesningsopptak-2 ble utviklet lokalt og har vært svært nyttig både under pandemien og etterpå</a:t>
            </a:r>
          </a:p>
          <a:p>
            <a:r>
              <a:rPr lang="nb-NO" dirty="0"/>
              <a:t>Panopto tilbyr langt rikere funksjonalitet</a:t>
            </a:r>
          </a:p>
          <a:p>
            <a:r>
              <a:rPr lang="nb-NO" b="1" dirty="0"/>
              <a:t>Forelesningsopptak-2 videreutvikles derfor ikke, og legges ned så fort som praktisk mulig</a:t>
            </a:r>
            <a:endParaRPr lang="nb-NO" dirty="0"/>
          </a:p>
          <a:p>
            <a:r>
              <a:rPr lang="nb-NO" b="1" dirty="0"/>
              <a:t>Før høstsemesteret 23 er Forelesningsopptak-2 ikke lenger tilgjengelig for fakulteter/emner som bruker/kan bruke Canvas</a:t>
            </a:r>
          </a:p>
          <a:p>
            <a:r>
              <a:rPr lang="nb-NO" dirty="0"/>
              <a:t>Dette innebærer at  Forelesningsopptak-2 i høstsemesteret i hovedsak bare vil brukes på Medisin, før Forelesningsopptak-2 legges helt ned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22026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80895-E03A-C5E7-E81B-57A0AA510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om krav til teksting av video 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80F49-E302-7B45-1C8F-E914A353E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52967"/>
          </a:xfrm>
        </p:spPr>
        <p:txBody>
          <a:bodyPr>
            <a:normAutofit/>
          </a:bodyPr>
          <a:lstStyle/>
          <a:p>
            <a:r>
              <a:rPr lang="nb-NO" dirty="0"/>
              <a:t>Nye opplevde krav til teksting har begrenset bruken av undervisningsvideo</a:t>
            </a:r>
          </a:p>
          <a:p>
            <a:r>
              <a:rPr lang="nb-NO" dirty="0"/>
              <a:t>Teksting er viktig, og nye krav har kommet, men at man slutter å bruke video der det er hensiktsmessig er ikke en ønsket bivirkning</a:t>
            </a:r>
          </a:p>
          <a:p>
            <a:r>
              <a:rPr lang="nb-NO" dirty="0"/>
              <a:t>HK-</a:t>
            </a:r>
            <a:r>
              <a:rPr lang="nb-NO" dirty="0" err="1"/>
              <a:t>dir</a:t>
            </a:r>
            <a:r>
              <a:rPr lang="nb-NO" dirty="0"/>
              <a:t> arbeider med en veileder som kan være med på å gjøre balansegangen tydeligere. Den skal være ferdig i midten av juni (kommer på </a:t>
            </a:r>
            <a:r>
              <a:rPr lang="nb-NO" dirty="0">
                <a:hlinkClick r:id="rId2"/>
              </a:rPr>
              <a:t>https://universell.no</a:t>
            </a:r>
            <a:r>
              <a:rPr lang="nb-NO" dirty="0"/>
              <a:t>). </a:t>
            </a:r>
          </a:p>
          <a:p>
            <a:r>
              <a:rPr lang="nb-NO" dirty="0"/>
              <a:t>Best mulig automatisk teksting (også på norsk) ligger an til å være godt nok for mange typer bruk av video</a:t>
            </a:r>
          </a:p>
          <a:p>
            <a:endParaRPr lang="nb-NO" dirty="0"/>
          </a:p>
          <a:p>
            <a:pPr lvl="1"/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914400" lvl="2" indent="0">
              <a:buNone/>
            </a:pP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851045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80895-E03A-C5E7-E81B-57A0AA510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Teksting av video i Panopto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80F49-E302-7B45-1C8F-E914A353E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24909" cy="4795094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Video i Panopto tekstes automatisk </a:t>
            </a:r>
          </a:p>
          <a:p>
            <a:pPr lvl="1"/>
            <a:r>
              <a:rPr lang="nb-NO" dirty="0"/>
              <a:t>Basert på tekstemotor fra Speechmatics i England, brukes bla. til søk i video</a:t>
            </a:r>
          </a:p>
          <a:p>
            <a:pPr lvl="1"/>
            <a:r>
              <a:rPr lang="nb-NO" dirty="0"/>
              <a:t>Ofte bra på engelsk, oftest for dårlig på norsk</a:t>
            </a:r>
          </a:p>
          <a:p>
            <a:pPr lvl="1"/>
            <a:r>
              <a:rPr lang="nb-NO" dirty="0"/>
              <a:t>Må velge å gjøre tekstingen tilgjengelig for brukere</a:t>
            </a:r>
          </a:p>
          <a:p>
            <a:pPr lvl="1"/>
            <a:r>
              <a:rPr lang="nb-NO" dirty="0"/>
              <a:t>Innebygget editor for å rette opp teksting i Panopto, som er ganske bra</a:t>
            </a:r>
          </a:p>
          <a:p>
            <a:pPr lvl="1"/>
            <a:r>
              <a:rPr lang="nb-NO" dirty="0"/>
              <a:t>Mulighet for å bestille teksting gjennom andre systemer</a:t>
            </a:r>
          </a:p>
          <a:p>
            <a:r>
              <a:rPr lang="nb-NO" dirty="0"/>
              <a:t>Mulighet for integrasjon med Autotekst/Whisper?</a:t>
            </a:r>
          </a:p>
          <a:p>
            <a:pPr lvl="1"/>
            <a:r>
              <a:rPr lang="nb-NO" dirty="0"/>
              <a:t>Mulig å bruke Autotekst med Panopto manuelt nå, men tungvint</a:t>
            </a:r>
          </a:p>
          <a:p>
            <a:pPr lvl="1"/>
            <a:r>
              <a:rPr lang="nb-NO" dirty="0"/>
              <a:t>Ser på å lage sektorløsning for integrasjon, men uklart avtalemessig</a:t>
            </a:r>
          </a:p>
          <a:p>
            <a:r>
              <a:rPr lang="nb-NO" dirty="0"/>
              <a:t>UiO og sektoren samarbeider med Speechmatics om bedre støtte for norsk</a:t>
            </a:r>
          </a:p>
          <a:p>
            <a:pPr lvl="1"/>
            <a:r>
              <a:rPr lang="nb-NO" dirty="0"/>
              <a:t>Unikt materiale med undervisningsvideo på norske dialekter (flere hundre timer)</a:t>
            </a:r>
          </a:p>
          <a:p>
            <a:pPr lvl="1"/>
            <a:r>
              <a:rPr lang="nb-NO" dirty="0"/>
              <a:t>Forventer forbedringer i Speechmatics basert på materialet til høsten</a:t>
            </a:r>
          </a:p>
          <a:p>
            <a:pPr lvl="1"/>
            <a:r>
              <a:rPr lang="nb-NO" dirty="0"/>
              <a:t>Planlegger for at materialet også brukes til å forbedre  andre løsninger (inkl. Whisper)</a:t>
            </a:r>
          </a:p>
          <a:p>
            <a:pPr lvl="1"/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914400" lvl="2" indent="0">
              <a:buNone/>
            </a:pP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186516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550</Words>
  <Application>Microsoft Macintosh PowerPoint</Application>
  <PresentationFormat>Widescreen</PresentationFormat>
  <Paragraphs>50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Hva er Panopto?</vt:lpstr>
      <vt:lpstr>Panopto ved UiO</vt:lpstr>
      <vt:lpstr>Fra innføring til drift våren 2023</vt:lpstr>
      <vt:lpstr>Hvorfor si noe om dette på IT-konferansen?</vt:lpstr>
      <vt:lpstr>Panopto overtar for Forelesningsopptak-2  fra starten av høstsemesteret 2023 </vt:lpstr>
      <vt:lpstr>Litt om krav til teksting av video </vt:lpstr>
      <vt:lpstr>Teksting av video i Panopto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Panopto forvaltning</dc:title>
  <dc:creator>Oddmund Møgedal</dc:creator>
  <cp:lastModifiedBy>Oddmund Møgedal</cp:lastModifiedBy>
  <cp:revision>11</cp:revision>
  <dcterms:created xsi:type="dcterms:W3CDTF">2023-03-13T12:53:57Z</dcterms:created>
  <dcterms:modified xsi:type="dcterms:W3CDTF">2023-06-02T09:55:50Z</dcterms:modified>
</cp:coreProperties>
</file>