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62" r:id="rId4"/>
    <p:sldId id="261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76"/>
    <p:restoredTop sz="40693"/>
  </p:normalViewPr>
  <p:slideViewPr>
    <p:cSldViewPr snapToGrid="0">
      <p:cViewPr varScale="1">
        <p:scale>
          <a:sx n="51" d="100"/>
          <a:sy n="51" d="100"/>
        </p:scale>
        <p:origin x="1904" y="18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7AF02-B9C3-3849-8E07-518AD3E4DB11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A6CC2B-2933-3C49-96E1-BA1C611F1B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447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6CC2B-2933-3C49-96E1-BA1C611F1B3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3038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Test </a:t>
            </a:r>
            <a:r>
              <a:rPr lang="nb-NO" dirty="0" err="1"/>
              <a:t>skjemaID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6CC2B-2933-3C49-96E1-BA1C611F1B3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0562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6CC2B-2933-3C49-96E1-BA1C611F1B3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3182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6CC2B-2933-3C49-96E1-BA1C611F1B3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635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3CFFA4-373F-81C7-80DB-E122B4A392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5E56578-F155-7D7E-00A4-103790FDF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D22CCC-9901-4DD8-F3D8-B4B201B0C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EB9E-7114-DF44-953C-CCB654E5F6DA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6143501-B774-F492-7346-EE04337D7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C24413-80D4-7DB7-C817-0D263DFF5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333B-2422-D044-AA2F-5EB4745122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9889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ABCADA-BB38-4BE7-C8EA-F16EEFF07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85F7145-53C7-1DE9-1DD2-D4AA096E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4E2E42-D690-1BE0-8AA8-0EACE26AF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EB9E-7114-DF44-953C-CCB654E5F6DA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E612D90-5B92-1D81-A3D0-4840E47B0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EC2B3C-B35D-C28A-4BDF-CE550990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333B-2422-D044-AA2F-5EB4745122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6939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1DF556-9115-F3D3-936C-38564E8B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3DF36B5-0ABF-1844-97A2-0D4BF89181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16FACE-7038-A886-36D3-4EC240ADD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EB9E-7114-DF44-953C-CCB654E5F6DA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D7AAE12-68C9-086E-4738-56E0ADE15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3AE35F-11DB-2FE9-0DE1-7B8F36BE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333B-2422-D044-AA2F-5EB4745122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9503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7D19E9-A5EF-0FE4-A8A2-F23EFC52D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C0A359-F2D3-9B31-9E9E-D6189A9200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23CA10C-5542-C5C3-FA8C-B6728B1E5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26C577B-6588-AF27-E874-B9CFCD930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EB9E-7114-DF44-953C-CCB654E5F6DA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620702-DFA9-E5F5-7CA0-9E4606B34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BE9D343-338D-75B2-2EBE-ECF62A8C1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333B-2422-D044-AA2F-5EB4745122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4390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218F6C-DDB5-9592-7765-5CA6AC9EA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952715B-1884-BB1E-1DA5-B6C58BDC9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6767F1E-2638-1BA3-761F-AE869E3B8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BA29237-4894-9019-6089-1FBEEACEC4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ED1062C-2320-5DDA-DF08-A4B14D31FD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DDF7260-870B-EA26-25A7-A54B82CD4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EB9E-7114-DF44-953C-CCB654E5F6DA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1422D7B-D7EA-ADAC-15AB-B80155914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ED1FA29-D186-2207-E14F-0D42FC4FF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333B-2422-D044-AA2F-5EB4745122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865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0178D2-70AD-DB57-756A-2F1F25EBB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AF4FC3B-F357-C5EE-6C8F-EFD91FC92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EB9E-7114-DF44-953C-CCB654E5F6DA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AE7A5EE-FC2D-F915-B032-5D826419D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B84D012-773D-ED84-0599-ADD4B7CB3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333B-2422-D044-AA2F-5EB4745122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363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56AAC7C-FB7C-CDE5-D64C-74397FDF9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EB9E-7114-DF44-953C-CCB654E5F6DA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03AA363-CFFD-E723-B801-02DFD6F12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516FFB-4492-FF17-0FEA-EF0130B51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333B-2422-D044-AA2F-5EB4745122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3827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E8A55A-CCE9-1F85-DC6C-BA6F862DB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17B127-A5ED-30C6-8799-B7B4B22EF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1F547D3-2DE0-D26C-195C-DFFC6AC06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17F7BC4-9559-C9DD-5055-89AA5EA41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EB9E-7114-DF44-953C-CCB654E5F6DA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ECA30B7-B911-F67A-066C-FD2ECB66B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C0FD4CE-4C66-CD8C-90EE-45C1C418B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333B-2422-D044-AA2F-5EB4745122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4729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DC4C3E-D86C-FC63-399D-C1DE50551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F9298A5-A81F-3096-96E9-E4C341CC00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9014125-3C52-D083-A8FF-9E5D26464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872852C-E617-DCF1-66E0-8661E2219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EB9E-7114-DF44-953C-CCB654E5F6DA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90B149D-9E51-75D9-B2E4-065F30428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D58E53E-215F-EAF7-EC36-AAC0B189E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333B-2422-D044-AA2F-5EB4745122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5792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8FD098-B599-A56F-71FD-90BD7F59A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61B2987-F4CD-5A4F-2376-F58833FC22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80E8C1-A36D-DC31-7409-E6C0C9B46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EB9E-7114-DF44-953C-CCB654E5F6DA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D6D4E2A-9E51-C0E1-9A29-3C3517FDD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C00B56-63F5-0D03-99FF-A16AEFC4D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333B-2422-D044-AA2F-5EB4745122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6880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C5D0C8E-3697-DF33-69E0-BC4346CB92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14A027E-A96B-80AE-1FAD-C81F89EE99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131890E-2F58-1807-1699-BBA80B461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EB9E-7114-DF44-953C-CCB654E5F6DA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671387F-6D39-F7EB-1326-559775AD0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4B3F07C-33A4-62D9-2193-283625FA3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333B-2422-D044-AA2F-5EB4745122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3426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7119975-ED86-8C16-E929-7F2F5C6F4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6163A25-02F7-7A40-EF56-2A0F3C45E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F6D5E5F-15B9-34AD-DCE3-90A00566CF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EEB9E-7114-DF44-953C-CCB654E5F6DA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B52A2DE-B698-7E25-F20B-889584F791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33F923-9966-4443-A293-4681B134F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D333B-2422-D044-AA2F-5EB4745122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5216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F87A1F-A290-2455-C695-2EEAC9508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3A1A2E4-8109-BDE5-293A-377C80B47A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kst, skjermbilde, diagram, design&#10;&#10;Automatisk generert beskrivelse">
            <a:extLst>
              <a:ext uri="{FF2B5EF4-FFF2-40B4-BE49-F238E27FC236}">
                <a16:creationId xmlns:a16="http://schemas.microsoft.com/office/drawing/2014/main" id="{9B94F89E-4257-3980-A0F7-319F5C16E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79" y="-575473"/>
            <a:ext cx="11223116" cy="736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24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FBC1A7-BA4C-0DB8-2437-8838C867A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3900" dirty="0"/>
              <a:t>283895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1888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E2FD88-3DBC-4168-A147-86B97DD48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 opptak i TSD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83DCA3-C1A0-5A93-AB3B-EEDBEC2DB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3060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person, mann, Kameraer og objektiver, klær&#10;&#10;Automatisk generert beskrivelse">
            <a:extLst>
              <a:ext uri="{FF2B5EF4-FFF2-40B4-BE49-F238E27FC236}">
                <a16:creationId xmlns:a16="http://schemas.microsoft.com/office/drawing/2014/main" id="{34A02ED3-90CC-4B7F-8829-F43D35AB9C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755" b="1297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1B40821-0A25-25C9-5C11-207804F44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Tips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gjerne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forskere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og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studenter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om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Viso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276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19</Words>
  <Application>Microsoft Macintosh PowerPoint</Application>
  <PresentationFormat>Widescreen</PresentationFormat>
  <Paragraphs>8</Paragraphs>
  <Slides>4</Slides>
  <Notes>4</Notes>
  <HiddenSlides>1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PowerPoint-presentasjon</vt:lpstr>
      <vt:lpstr>PowerPoint-presentasjon</vt:lpstr>
      <vt:lpstr>Se opptak i TSD</vt:lpstr>
      <vt:lpstr>Tips gjerne forskere og studenter om Viso!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Pål Fugelli</dc:creator>
  <cp:lastModifiedBy>Pål Fugelli</cp:lastModifiedBy>
  <cp:revision>15</cp:revision>
  <cp:lastPrinted>2023-05-30T13:40:12Z</cp:lastPrinted>
  <dcterms:created xsi:type="dcterms:W3CDTF">2023-05-25T11:16:58Z</dcterms:created>
  <dcterms:modified xsi:type="dcterms:W3CDTF">2023-05-31T10:10:39Z</dcterms:modified>
</cp:coreProperties>
</file>