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4"/>
  </p:notesMasterIdLst>
  <p:handoutMasterIdLst>
    <p:handoutMasterId r:id="rId15"/>
  </p:handoutMasterIdLst>
  <p:sldIdLst>
    <p:sldId id="256" r:id="rId6"/>
    <p:sldId id="257" r:id="rId7"/>
    <p:sldId id="262" r:id="rId8"/>
    <p:sldId id="282" r:id="rId9"/>
    <p:sldId id="258" r:id="rId10"/>
    <p:sldId id="259" r:id="rId11"/>
    <p:sldId id="263" r:id="rId12"/>
    <p:sldId id="260" r:id="rId13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2" autoAdjust="0"/>
    <p:restoredTop sz="86437"/>
  </p:normalViewPr>
  <p:slideViewPr>
    <p:cSldViewPr snapToGrid="0">
      <p:cViewPr varScale="1">
        <p:scale>
          <a:sx n="111" d="100"/>
          <a:sy n="111" d="100"/>
        </p:scale>
        <p:origin x="464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288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5/21/25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241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679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DD147-2981-F2D0-0098-52A720663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F05357-C9C3-8F1F-C67C-FDC948551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C3C57A-C0F7-9FA6-84BA-9AD7726DEF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D4CB6A-52C1-F234-D540-AE2D547BEB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43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496969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275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55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003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E55BFD0-3838-4C77-8213-EC91439B61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8892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88597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E55BFD0-3838-4C77-8213-EC91439B61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78640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D5876ED4-6402-4ADE-B19E-6AFD1B98A2B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11EF4AB-07E6-4205-89A6-BD26CABE9CD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3477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071EBF8B-CB57-4D96-BEC9-81D876B40C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5FF6A525-3478-4FBD-9813-B825C9A70E53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A76EB581-AD77-44E6-B0C1-79B4F5E427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F90891E-BD34-453C-A553-405075097B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39DE2A1-ED8C-4A49-A6AE-E9D46E40E9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C1935023-B5DB-4153-92C3-DA938CAF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12332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og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1C54C566-FAF1-457B-ADC2-B572C2BA4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790B458-49BE-41F6-BD1C-5F9A132992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30FD2C0-C7B1-4B5E-A6A6-CCC2718B10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AFA5CDF3-9F39-4EC9-8B13-4B34D2EEBEB7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FC3B6DF-0955-4B68-A16C-BE498E06A23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7DE7D971-BF8D-4AE3-BC82-0E6BE0967F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F99AC1F-778E-44FF-BF8A-667198760B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B187476-A7FD-44F9-928A-D91ECC1D92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486B2F67-1009-493C-8D10-146042824B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37730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6DDCE7B-0FD7-4604-86F3-CED3F3DE49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6F7F2074-8A40-4EFD-9044-07BE05D692F8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FBC2547E-8E8F-48ED-85F3-524AE65A13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129987B5-A649-4445-9E7D-C33F5830D5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15C875F-FE3C-4CA4-9C94-4875E58176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F9DA2D0-7B9F-4D0E-A0AB-11A30AE78E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B366772D-733D-439F-A855-A43D8BA9FC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04793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, footer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8" name="Graphic 27" descr="Logo Universitet i oslo">
            <a:extLst>
              <a:ext uri="{FF2B5EF4-FFF2-40B4-BE49-F238E27FC236}">
                <a16:creationId xmlns:a16="http://schemas.microsoft.com/office/drawing/2014/main" id="{AC4516CC-DFFC-4FB7-9D2B-83895F118E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43C9BB7-52AE-4E55-BFE8-6F0A5069B0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3E4EB6FB-CA8A-4089-B382-7EE70734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EE67333C-22A7-412D-89CE-C345901D4E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DAF2865F-7D0D-424F-8EE4-C35A273826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2BF95729-2A67-4547-A002-CD6025EBAF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30900484-5C7A-4A15-B9AF-6C2346D534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375A6F63-D6F2-43D8-B209-39C06B42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12350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96DF894F-36BB-4E38-9A63-6C7457B4E4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A25B0-0B90-4803-B642-75EEEF2DAF8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B8A002-B764-4891-A47B-B23E156797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09E5A455-922C-40D3-8829-E47B5EB0F794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A563EA59-6D01-4E34-A523-D5A678156B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81A5ECDA-FCA9-4A09-B537-7B2F880258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33A09C1-4C63-43F6-BB7C-8872A34650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CC180C2-0FD7-45CC-B7D6-6564FC2C6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18ECB1C4-C5E3-4A77-9A92-AC851BDD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91789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ilde av student som sitter i UiOs bygninger.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26" name="Graphic 25" descr="Bilde av student som sitter i UiOs bygninger.">
            <a:extLst>
              <a:ext uri="{FF2B5EF4-FFF2-40B4-BE49-F238E27FC236}">
                <a16:creationId xmlns:a16="http://schemas.microsoft.com/office/drawing/2014/main" id="{75E708B6-95B5-4ACB-9931-428CE2A1E4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 descr="Bilde av student som sitter i UiOs bygninger.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Picture Placeholder 6" descr="Bilde av student som sitter i UiOs bygninger.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809EF1F8-6EE7-443C-8593-431D5DC1D727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 descr="Bilde av student som sitter i UiOs bygninger.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 descr="Bilde av student som sitter i UiOs bygninger.">
            <a:extLst>
              <a:ext uri="{FF2B5EF4-FFF2-40B4-BE49-F238E27FC236}">
                <a16:creationId xmlns:a16="http://schemas.microsoft.com/office/drawing/2014/main" id="{69D5314F-545E-40B8-83D6-1C13EAA62DB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7" name="Subtitle 2" descr="Bilde av student som sitter i UiOs bygninger.">
            <a:extLst>
              <a:ext uri="{FF2B5EF4-FFF2-40B4-BE49-F238E27FC236}">
                <a16:creationId xmlns:a16="http://schemas.microsoft.com/office/drawing/2014/main" id="{D593D964-011F-4C2E-847F-5E468F5675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 descr="Bilde av student som sitter i UiOs bygninger.">
            <a:extLst>
              <a:ext uri="{FF2B5EF4-FFF2-40B4-BE49-F238E27FC236}">
                <a16:creationId xmlns:a16="http://schemas.microsoft.com/office/drawing/2014/main" id="{0A0AAB19-6B1B-4BA9-A526-029A2412B3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 descr="Bilde av student som sitter i UiOs bygninger.">
            <a:extLst>
              <a:ext uri="{FF2B5EF4-FFF2-40B4-BE49-F238E27FC236}">
                <a16:creationId xmlns:a16="http://schemas.microsoft.com/office/drawing/2014/main" id="{A8B0EAD6-75E9-40E3-89E3-A0F061D7BD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 descr="Bilde av student som sitter i UiOs bygninger.">
            <a:extLst>
              <a:ext uri="{FF2B5EF4-FFF2-40B4-BE49-F238E27FC236}">
                <a16:creationId xmlns:a16="http://schemas.microsoft.com/office/drawing/2014/main" id="{CFAD5246-D054-439A-B79A-5A703492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16889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, logo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105B3387-AF80-4AB9-97AB-A8A22AC69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DA1AF4D2-D3E2-4731-8053-F9F45460D71D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24" name="Title 5">
            <a:extLst>
              <a:ext uri="{FF2B5EF4-FFF2-40B4-BE49-F238E27FC236}">
                <a16:creationId xmlns:a16="http://schemas.microsoft.com/office/drawing/2014/main" id="{6EB2BA06-7D63-45DB-A644-9D71477BD7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5D7EEC28-9D50-46B0-840F-B57A95C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7EA36167-9D8E-4BCF-BBEC-1C2AB0346D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0B3836F-D71C-44E0-8FFD-3D48410F41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A84ED1B-06EC-4B0E-AAB9-3AE2C287DA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8B52C5D0-3797-4E1D-82D8-1D81F522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32508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970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938136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887117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2321624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75680-9D72-4324-806A-0AC2820EB95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5CCF4-7B1F-4D68-9FE1-C8986EA78D2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76E57226-1E4D-4374-BF1B-0CD3468CD3B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BB61701B-A448-4C29-ADD1-91DFE15CBBC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A3BFEEAB-4C32-4677-9DDC-4F1A1EB9490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72DC45EF-B36C-4B26-8066-A09E389362D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424BE313-B869-43D0-8881-42BC1913314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CD88239-769A-4F56-A13C-16AFFAEDA2E8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E8C4A164-6C0C-4EAE-A188-EF90D3EC78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3ACEAB48-F3FF-468E-B8F1-95E6566F2F2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95A040C4-1B5D-42FA-9D8C-ABDE6AD6CC9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1A8B97-BE36-4BAD-9A48-1F662D406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3A4F82D-FE57-4BA9-8EC8-B980E7409D6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6505D79-1BD5-4804-A50C-B62573A5BE65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18815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B97B0-7BE1-41B3-8AD6-00C053AB167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27A861-73AB-4996-A205-5D7C21FD469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724FE5B7-D576-42E4-A689-8A4576E63669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9E4CAB2E-DD74-4C32-8502-40754EB58245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CC15E2A5-5E1B-4B3B-B4E2-4DFD253257E4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E0FBBCDD-8050-404B-A748-1BA12CFE7446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92F6CCA8-74D2-4909-B417-B7DF9AEF66A0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825245AA-07CE-4818-99B2-EA20EBCAA972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2FBFF7B2-80A4-4E76-B915-6465DA83BD3E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2" name="addin_fillplaceholders" hidden="1">
            <a:extLst>
              <a:ext uri="{FF2B5EF4-FFF2-40B4-BE49-F238E27FC236}">
                <a16:creationId xmlns:a16="http://schemas.microsoft.com/office/drawing/2014/main" id="{4967C2E5-1370-44B6-8684-8FCEEE11ADD9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A985701D-3354-4E19-9091-9D6A274DA475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6AC18C4-ED35-4F5F-9FF6-2FC1A2B35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5B0B15A2-66B2-481D-9D4B-EA00D0937AC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9C8C024-6390-4159-8434-9D7849FA96F1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F4A7735-C7D6-4152-964E-DED6180F25F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5D1CC9E-7D67-4FFF-A8C7-76FA1003D166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48164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31D4FB0A-3977-4E06-8C40-12A4FEEB4A91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6233C0A6-BA6C-4CC4-A825-94A8F7D687D4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8" name="addin_title" hidden="1">
            <a:extLst>
              <a:ext uri="{FF2B5EF4-FFF2-40B4-BE49-F238E27FC236}">
                <a16:creationId xmlns:a16="http://schemas.microsoft.com/office/drawing/2014/main" id="{B9EED3BE-DB82-443C-B841-C291F2BF92AA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7A854CAC-5092-4F41-8106-DD94E128F34A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A880597-DD1B-4FE3-B5C4-46C78C7C209D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810CFE9-B1A0-49C5-BD96-B62147DE6C35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0AF6D349-38DA-4CF8-B23A-0160015D606D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3" name="addin_fillplaceholders" hidden="1">
            <a:extLst>
              <a:ext uri="{FF2B5EF4-FFF2-40B4-BE49-F238E27FC236}">
                <a16:creationId xmlns:a16="http://schemas.microsoft.com/office/drawing/2014/main" id="{211C4E26-EF88-4AC7-B59D-B8F79C97D3C6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4" name="addin_background" hidden="1">
            <a:extLst>
              <a:ext uri="{FF2B5EF4-FFF2-40B4-BE49-F238E27FC236}">
                <a16:creationId xmlns:a16="http://schemas.microsoft.com/office/drawing/2014/main" id="{D62A3040-FEF4-4801-963C-DDB4F22FD1C0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4D1352-E4C3-4AD2-A549-0F091A37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F4619A-4862-40A0-B229-D4E4F7387E1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FD634AF3-DA5F-4341-81FB-8629B27C7FF2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67598AB6-393D-4C92-AED1-7C11D5AAF5C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8448C7-89FD-46C6-8376-BF9BD7129D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5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B124E21B-801F-4136-9DD2-71C4379C542C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467A3F0-8666-4928-8CDE-8007AB9A2599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985FD90B-A550-4BA9-AAEE-14F96C1FD9A5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830DBAAD-1943-4701-9A80-A40F5CB899E3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5828C2D5-69AB-4716-B811-8C682B914C11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27FE57B-FC1E-42D6-86C3-5B8E867723AC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25AEE7BB-6293-42D6-911E-395B73B65564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7" name="addin_fillplaceholders" hidden="1">
            <a:extLst>
              <a:ext uri="{FF2B5EF4-FFF2-40B4-BE49-F238E27FC236}">
                <a16:creationId xmlns:a16="http://schemas.microsoft.com/office/drawing/2014/main" id="{584A260F-6529-4993-8928-68CB579AAF31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8FCC6581-2257-492D-817C-FE398A0E05C6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1BB073-B2D6-403F-9218-92EB5D3B2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343BF0F8-28C9-4C5A-ADF4-CD32B8552A7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1915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A40C022F-CE92-449D-84E9-321826DA1886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6C4F4838-8788-4B8F-ABFE-082D0F52CC4D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8" name="addin_title" hidden="1">
            <a:extLst>
              <a:ext uri="{FF2B5EF4-FFF2-40B4-BE49-F238E27FC236}">
                <a16:creationId xmlns:a16="http://schemas.microsoft.com/office/drawing/2014/main" id="{BB5823DF-E763-489D-96CB-9A7738F44EFE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1CA9F930-54BA-4C08-9681-C9477D4D9A49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3" name="addin_image" hidden="1">
            <a:extLst>
              <a:ext uri="{FF2B5EF4-FFF2-40B4-BE49-F238E27FC236}">
                <a16:creationId xmlns:a16="http://schemas.microsoft.com/office/drawing/2014/main" id="{97FC953B-DE75-40FD-8983-DC3B0359F65A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4" name="addin_grouplist" hidden="1">
            <a:extLst>
              <a:ext uri="{FF2B5EF4-FFF2-40B4-BE49-F238E27FC236}">
                <a16:creationId xmlns:a16="http://schemas.microsoft.com/office/drawing/2014/main" id="{18710220-1C60-40FB-B9C9-89FD30663BA9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5" name="addin_logo" hidden="1">
            <a:extLst>
              <a:ext uri="{FF2B5EF4-FFF2-40B4-BE49-F238E27FC236}">
                <a16:creationId xmlns:a16="http://schemas.microsoft.com/office/drawing/2014/main" id="{C0BF477F-B177-44BE-B0FF-87F86A243519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fillplaceholders" hidden="1">
            <a:extLst>
              <a:ext uri="{FF2B5EF4-FFF2-40B4-BE49-F238E27FC236}">
                <a16:creationId xmlns:a16="http://schemas.microsoft.com/office/drawing/2014/main" id="{AC13B065-DDEF-455E-8640-D5FC80D835E3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4" name="addin_background" hidden="1">
            <a:extLst>
              <a:ext uri="{FF2B5EF4-FFF2-40B4-BE49-F238E27FC236}">
                <a16:creationId xmlns:a16="http://schemas.microsoft.com/office/drawing/2014/main" id="{C7B00885-6F9D-43A6-A36C-76E16B59F5FD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933B3DA-332C-4235-A5FC-7285219E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1C97244-BF96-4452-A92B-286D6480F4C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FA6F40C-3019-4DFB-9AAA-277D1AF98D3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0" name="Content Placeholder 1">
            <a:extLst>
              <a:ext uri="{FF2B5EF4-FFF2-40B4-BE49-F238E27FC236}">
                <a16:creationId xmlns:a16="http://schemas.microsoft.com/office/drawing/2014/main" id="{547AC195-4DFB-4664-BCDD-2E4DDC82AAD6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E4E109D-C485-4845-A58A-010C367A3BA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2C9914E-015A-4AA9-8F8F-0E7F6CDBC5D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9970A00-6EC7-459E-AE27-9FE55AEC6252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BD0D8D92-2AB2-4EB6-B519-3F9E6F44CE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91948D52-D225-4494-B14A-AE30B21B21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BD9522F0-A7AC-4CDF-85D7-543A1FEA287D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09357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142D2D8E-3791-4D75-A409-F55BA4E1C8D0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93DC0DA9-D9F0-4322-8641-03FC7F14BADF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497566F0-0F8E-4780-AC64-A573EE339B8C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8D2A9143-C4BA-4DEF-AE4D-0545F5F29D07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2896C4A6-E3A6-4DEA-B06F-DD42E31FF2B1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FA90E7C4-B861-44F8-AC82-3EFD4E48EAD0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8" name="addin_logo" hidden="1">
            <a:extLst>
              <a:ext uri="{FF2B5EF4-FFF2-40B4-BE49-F238E27FC236}">
                <a16:creationId xmlns:a16="http://schemas.microsoft.com/office/drawing/2014/main" id="{763FEE9A-F431-452C-A9E9-E5CFBCF176AD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fillplaceholders" hidden="1">
            <a:extLst>
              <a:ext uri="{FF2B5EF4-FFF2-40B4-BE49-F238E27FC236}">
                <a16:creationId xmlns:a16="http://schemas.microsoft.com/office/drawing/2014/main" id="{1A4EDCA2-20F3-4672-98C0-C655AFB8F3C8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1" name="addin_background" hidden="1">
            <a:extLst>
              <a:ext uri="{FF2B5EF4-FFF2-40B4-BE49-F238E27FC236}">
                <a16:creationId xmlns:a16="http://schemas.microsoft.com/office/drawing/2014/main" id="{EF55BBC7-48D7-45FA-A547-33FFB2C30CC1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FA391BC1-1440-4ADB-8FB5-926846B28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D1BC829C-2722-4451-907F-CBE316B59F0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61A760A9-5D20-49DC-9704-D7AB8054BC5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CA0DCC-1193-4C02-B97B-B52F1AE4095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C68252E1-19A8-4453-938E-FD9016DA1BB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87D0FCA-4555-416F-AA02-DF93C6E92B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23566-EF5E-4394-BF5F-3C89203A5587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319320" y="3466048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E8B226C1-9758-4A6F-B810-A8A598BAB16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245F025D-4490-4428-B078-483EE60F18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AABD6F-42F6-44C6-B1C3-C59B7FB2FE82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3594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31AC4890-D968-4219-945D-858D172A5D77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86F89B88-9090-4959-9133-B0C3145AF5AB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10130D39-EE73-433E-9648-4736702FE4E6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364A1B9F-7431-4C6F-938D-8D8CF0947D85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D3A2D3-005F-4F0F-9717-EB2D6E08EE08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BD826175-B3D0-4F68-8DAC-06A43E76CBD4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0C3760A8-3B0F-4C72-8AC2-EB4896A2ECB7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fillplaceholders" hidden="1">
            <a:extLst>
              <a:ext uri="{FF2B5EF4-FFF2-40B4-BE49-F238E27FC236}">
                <a16:creationId xmlns:a16="http://schemas.microsoft.com/office/drawing/2014/main" id="{FE47F545-0194-4012-81AE-1D5AC4C4FD57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4" name="addin_background" hidden="1">
            <a:extLst>
              <a:ext uri="{FF2B5EF4-FFF2-40B4-BE49-F238E27FC236}">
                <a16:creationId xmlns:a16="http://schemas.microsoft.com/office/drawing/2014/main" id="{4712F7F6-7794-4B44-B656-2B95D75FCD19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0B95C6D-7CD0-46CD-8388-B5E940C10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65508DBB-F9FC-4C33-A7BD-84242F1B152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A56F80D4-CF78-4E02-BFFF-FC6902A8B6E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A1DAFE2B-0C2E-45FB-B092-5E3201E5AF6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0734B4D-B0F1-4CEB-8BEC-3DB4E72AD13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A426AB05-0501-48FD-BCD0-7CDAC9A736A7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CCD12C2-1B2B-49E0-B05A-4CCA05E99D5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FE2E850F-841A-4294-B4BE-C6C5060405AF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EDBE76FF-82E0-4E33-B7B0-3EFC3520C18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534B4E95-6C4B-4DBD-B955-5B8D72717E4A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5221278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86E0964B-F701-45BA-AA44-44BE42513825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EDC69D22-2684-4D26-8CD5-1033269464B5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C5D726C6-5AFA-46DD-91B9-C1649A53A6DB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16CCF0AB-7B91-4AB1-9A47-FB961F5A86A4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1E3ECC87-E5A4-4BF4-9A62-B0C4905D50F7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4869AE6A-E4F5-4D6B-B0A6-897CEA86BDB4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DB42835-BA64-4401-8B6A-3A691FC7EDDF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5489F32F-9C3F-4B82-9CB9-558661DF83E5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8F22A419-038B-42AB-B49F-40A30240A343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addin_colorlist" hidden="1">
            <a:extLst>
              <a:ext uri="{FF2B5EF4-FFF2-40B4-BE49-F238E27FC236}">
                <a16:creationId xmlns:a16="http://schemas.microsoft.com/office/drawing/2014/main" id="{08A48CA1-72FF-4711-A5FF-8D6396A705F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30" name="addin_background" hidden="1">
            <a:extLst>
              <a:ext uri="{FF2B5EF4-FFF2-40B4-BE49-F238E27FC236}">
                <a16:creationId xmlns:a16="http://schemas.microsoft.com/office/drawing/2014/main" id="{F0BF2569-74DC-4565-8074-0C9D1583B71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F7AB04A4-9736-47E6-84C2-25BE99ED6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184212D2-050F-4DD7-ACF7-CCA3EF7CB4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A45565F-A821-4D8D-9075-0F10F71CC5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508FB0C8-FF99-489F-87BF-7D87D0EC67FB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EF3C7539-7EF5-4929-B861-6235B19839E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8C030C75-034E-4066-B984-5CD493EBB6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C0A0B4A0-BF85-45BC-89C6-5F646602D782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5" name="Picture Placeholder 4">
            <a:extLst>
              <a:ext uri="{FF2B5EF4-FFF2-40B4-BE49-F238E27FC236}">
                <a16:creationId xmlns:a16="http://schemas.microsoft.com/office/drawing/2014/main" id="{64F64DF8-E64D-4A9D-8C68-25F4FCAEF65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7356F1CA-E125-424B-BB53-BC73A46C4C7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02A81D26-31B6-4FF2-B59F-4219EF5581E5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8" name="Picture Placeholder 4">
            <a:extLst>
              <a:ext uri="{FF2B5EF4-FFF2-40B4-BE49-F238E27FC236}">
                <a16:creationId xmlns:a16="http://schemas.microsoft.com/office/drawing/2014/main" id="{B5418603-23E6-4256-8A3F-39B0AB146A6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9" name="Text Placeholder 21">
            <a:extLst>
              <a:ext uri="{FF2B5EF4-FFF2-40B4-BE49-F238E27FC236}">
                <a16:creationId xmlns:a16="http://schemas.microsoft.com/office/drawing/2014/main" id="{A6CA1D4C-3F43-4AB0-8208-7F2AF7CFFF5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Content Placeholder 3">
            <a:extLst>
              <a:ext uri="{FF2B5EF4-FFF2-40B4-BE49-F238E27FC236}">
                <a16:creationId xmlns:a16="http://schemas.microsoft.com/office/drawing/2014/main" id="{57B47D8B-C741-407F-8E55-D9739AB9FE56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5684169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615AC4F-D77E-4A22-87C1-837DFDCD2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62B526F6-6D15-427A-A8C5-635E0F4998F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1" name="Picture Placeholder 1">
            <a:extLst>
              <a:ext uri="{FF2B5EF4-FFF2-40B4-BE49-F238E27FC236}">
                <a16:creationId xmlns:a16="http://schemas.microsoft.com/office/drawing/2014/main" id="{79DE8CD7-BE10-449F-AF28-2E7FEDC125B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1303CE05-6305-415D-AAAB-AB1E68D0A8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BB88548-DF94-4C6D-982E-AC0D7259CAF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2B56F20F-4331-43F3-8870-5C7180BA79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27" name="addin_colorlist" hidden="1">
            <a:extLst>
              <a:ext uri="{FF2B5EF4-FFF2-40B4-BE49-F238E27FC236}">
                <a16:creationId xmlns:a16="http://schemas.microsoft.com/office/drawing/2014/main" id="{7FDD0C8A-73E4-457D-A090-A780511080D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66AC68C4-1F80-4D2F-AA37-972A7975DE9F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11949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604A5C1-C3DB-485E-9FFA-778B3999B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4C9C15F1-224D-426C-86CC-1435BCA72D2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751E2EBF-B915-4136-8AC8-79EC9A3A6DD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6C56849E-73F2-4142-87B8-43B8AA2E5F1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E9601A7-D64D-4092-B47B-792F4BF4C05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C8BD93F2-8F08-4485-BA2A-0C6168F2FD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B04AFE79-0B5C-4106-A07B-130B1AF75D5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9" name="addin_colorlist" hidden="1">
            <a:extLst>
              <a:ext uri="{FF2B5EF4-FFF2-40B4-BE49-F238E27FC236}">
                <a16:creationId xmlns:a16="http://schemas.microsoft.com/office/drawing/2014/main" id="{1BE73F5E-3AAD-424A-8533-DDD1E293521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30" name="addin_background" hidden="1">
            <a:extLst>
              <a:ext uri="{FF2B5EF4-FFF2-40B4-BE49-F238E27FC236}">
                <a16:creationId xmlns:a16="http://schemas.microsoft.com/office/drawing/2014/main" id="{DA13970A-1794-482A-8113-DDAF6E9123FF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45040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 descr="Logo universi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A32CC18-CDE2-4CE0-9CB9-31B6E01C5B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D8E0ADE9-B24F-4BEA-AD49-FD4F6E7D058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9" name="addin_background" hidden="1">
            <a:extLst>
              <a:ext uri="{FF2B5EF4-FFF2-40B4-BE49-F238E27FC236}">
                <a16:creationId xmlns:a16="http://schemas.microsoft.com/office/drawing/2014/main" id="{925A7108-4132-45A1-A77B-D71F129E3F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069B62E-4939-402C-A29A-45F9F29B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348604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B0E60-3547-4C9A-BE1E-87B0E1DC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B71A1-734C-4C77-9BE2-2289B1B8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23387A4E-0734-42C2-9410-1A5CACAFF84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8DCD4C24-0F0D-4D2A-8678-8BB9108CCF7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55638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di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can be placed her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dirty="0"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221795" y="6332653"/>
            <a:ext cx="3026611" cy="3693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5EFA986C-B883-52F7-BABD-73A263D7EDA5}"/>
              </a:ext>
            </a:extLst>
          </p:cNvPr>
          <p:cNvSpPr>
            <a:spLocks noGrp="1"/>
          </p:cNvSpPr>
          <p:nvPr>
            <p:ph type="media" sz="quarter" idx="23" hasCustomPrompt="1"/>
          </p:nvPr>
        </p:nvSpPr>
        <p:spPr>
          <a:xfrm>
            <a:off x="642850" y="1983971"/>
            <a:ext cx="10914769" cy="4310272"/>
          </a:xfrm>
        </p:spPr>
        <p:txBody>
          <a:bodyPr/>
          <a:lstStyle/>
          <a:p>
            <a:r>
              <a:rPr lang="en-US" dirty="0"/>
              <a:t>Click to add media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66CFFDC-C327-1E94-708A-E8602BA33C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2628" y="5643927"/>
            <a:ext cx="3026611" cy="175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40974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46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  <p:sldLayoutId id="2147483740" r:id="rId21"/>
    <p:sldLayoutId id="2147483741" r:id="rId22"/>
    <p:sldLayoutId id="2147483742" r:id="rId23"/>
    <p:sldLayoutId id="2147483743" r:id="rId24"/>
    <p:sldLayoutId id="2147483744" r:id="rId25"/>
    <p:sldLayoutId id="2147483745" r:id="rId26"/>
    <p:sldLayoutId id="2147483747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0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panopto-support@uio.no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CB2C3750-4D99-92DD-F0B0-4CDF619A0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Nye </a:t>
            </a:r>
            <a:r>
              <a:rPr lang="en-GB" sz="4000" dirty="0" err="1"/>
              <a:t>språkmodeller</a:t>
            </a:r>
            <a:r>
              <a:rPr lang="en-GB" sz="4000" dirty="0"/>
              <a:t> </a:t>
            </a:r>
            <a:r>
              <a:rPr lang="en-GB" sz="4000" dirty="0" err="1"/>
              <a:t>i</a:t>
            </a:r>
            <a:r>
              <a:rPr lang="en-GB" sz="4000" dirty="0"/>
              <a:t> </a:t>
            </a:r>
            <a:br>
              <a:rPr lang="en-GB" sz="4000" dirty="0"/>
            </a:br>
            <a:r>
              <a:rPr lang="en-GB" sz="4000" dirty="0"/>
              <a:t>Autotekst </a:t>
            </a:r>
            <a:r>
              <a:rPr lang="en-GB" sz="4000" dirty="0" err="1"/>
              <a:t>og</a:t>
            </a:r>
            <a:r>
              <a:rPr lang="en-GB" sz="4000" dirty="0"/>
              <a:t> </a:t>
            </a:r>
            <a:r>
              <a:rPr lang="en-GB" sz="4000" dirty="0" err="1"/>
              <a:t>utvidet</a:t>
            </a:r>
            <a:r>
              <a:rPr lang="en-GB" sz="4000" dirty="0"/>
              <a:t> </a:t>
            </a:r>
            <a:br>
              <a:rPr lang="en-GB" sz="4000" dirty="0"/>
            </a:br>
            <a:r>
              <a:rPr lang="en-GB" sz="4000" dirty="0"/>
              <a:t>bruk </a:t>
            </a:r>
            <a:r>
              <a:rPr lang="en-GB" sz="4000" dirty="0" err="1"/>
              <a:t>i</a:t>
            </a:r>
            <a:r>
              <a:rPr lang="en-GB" sz="4000" dirty="0"/>
              <a:t> Panopto </a:t>
            </a:r>
            <a:r>
              <a:rPr lang="en-GB" sz="4000" dirty="0" err="1"/>
              <a:t>ved</a:t>
            </a:r>
            <a:r>
              <a:rPr lang="en-GB" sz="4000" dirty="0"/>
              <a:t> UiO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6585309-68AB-838F-8B5D-A71BCD47068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IT-</a:t>
            </a:r>
            <a:r>
              <a:rPr lang="en-US" dirty="0" err="1">
                <a:solidFill>
                  <a:srgbClr val="000000"/>
                </a:solidFill>
              </a:rPr>
              <a:t>konferansen</a:t>
            </a:r>
            <a:r>
              <a:rPr lang="en-US" dirty="0">
                <a:solidFill>
                  <a:srgbClr val="000000"/>
                </a:solidFill>
              </a:rPr>
              <a:t> 2025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E8A66BE0-1A4E-4ED2-C6C5-46BD8FCA2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225" y="4124064"/>
            <a:ext cx="1925207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Oddmund Møgedal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474E97A-B53D-692F-786A-FD7F72AF0C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224" y="4393811"/>
            <a:ext cx="1350178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IT-</a:t>
            </a:r>
            <a:r>
              <a:rPr lang="en-US" dirty="0" err="1">
                <a:solidFill>
                  <a:srgbClr val="000000"/>
                </a:solidFill>
              </a:rPr>
              <a:t>avdelingen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8156059-7229-365A-5C70-A2601C06BD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1224" y="4660542"/>
            <a:ext cx="386324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UiO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2A3C7EC-8170-32D1-CA6D-4EA007FDE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300036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21. </a:t>
            </a:r>
            <a:r>
              <a:rPr lang="en-US" dirty="0" err="1">
                <a:solidFill>
                  <a:srgbClr val="000000"/>
                </a:solidFill>
              </a:rPr>
              <a:t>mai</a:t>
            </a:r>
            <a:r>
              <a:rPr lang="en-US" dirty="0">
                <a:solidFill>
                  <a:srgbClr val="000000"/>
                </a:solidFill>
              </a:rPr>
              <a:t> 2025</a:t>
            </a:r>
          </a:p>
        </p:txBody>
      </p:sp>
      <p:pic>
        <p:nvPicPr>
          <p:cNvPr id="3" name="logo_">
            <a:extLst>
              <a:ext uri="{FF2B5EF4-FFF2-40B4-BE49-F238E27FC236}">
                <a16:creationId xmlns:a16="http://schemas.microsoft.com/office/drawing/2014/main" id="{1ABBB6F6-EB14-7E93-6B18-1780400DB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B63B604-4168-0032-C4F7-C3481A8D4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409" y="-194904"/>
            <a:ext cx="6646631" cy="609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32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D2DC015-2AA5-878D-A15F-CC0BF9B2A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baseline="0" dirty="0"/>
              <a:t>Hva er Autotekst?</a:t>
            </a:r>
            <a:endParaRPr lang="en-NO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DB0ADAD-35AA-D5DC-3FA9-94D3B459C931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Håper egentlig at Autotekst er kjent for de fleste?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Lokal transkribering av tale til tekst for audio og video basert på Whisper fra OpenAI (KI modell, en type LLM)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Bruker de største (og beste) versjonene av modellene, selv om det krever mye regnekraft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Tilgjengelig i flere kanaler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autotekst.uio.no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Panopto (AutotekstVMS)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Nettskjema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TSD (egen versjon)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Ca. 50 kunder, ca. 80 000 timer transkribert (utenom Nettskjema og TSD)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249269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7E031-365B-9794-6DAE-847CB1297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F0993E8-6783-E699-69FF-FAD58CF61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Språkmodeller</a:t>
            </a:r>
            <a:r>
              <a:rPr lang="en-NO" baseline="0" dirty="0"/>
              <a:t> i Autotekst</a:t>
            </a:r>
            <a:endParaRPr lang="en-NO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59C01F7-D1B5-A702-D255-FC90B34EF2BF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NB Whisper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Kom våren 2024 fra Nasjonalbiblioteket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b="1" dirty="0"/>
              <a:t>Best på dialekter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b="1" dirty="0"/>
              <a:t>Best på nynorsk </a:t>
            </a:r>
            <a:r>
              <a:rPr lang="en-NO" dirty="0"/>
              <a:t>(og på bokmål)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Også egen verbatim (ord-for-ord) versjon, som anbefales i noen sammehenger (f.eks. intervjuer)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Nylig lagt til modell fra KBLab (National Library og Sweden) for svensk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Har ikke så mye erfaring med den enda, men regner med at den er bra...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Ikke standardvalg basert på språk riktig enda </a:t>
            </a:r>
          </a:p>
          <a:p>
            <a:pPr marL="0" indent="0"/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4292572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D6627-B627-7A77-E892-F460CCCBF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FD9D0-9FFE-C208-EDFB-2EFD1805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294" y="272863"/>
            <a:ext cx="10903413" cy="1130917"/>
          </a:xfrm>
        </p:spPr>
        <p:txBody>
          <a:bodyPr>
            <a:normAutofit/>
          </a:bodyPr>
          <a:lstStyle/>
          <a:p>
            <a:r>
              <a:rPr lang="nb-NO" noProof="0" dirty="0"/>
              <a:t>Timer transkribert per uke etter modell (høsten 24)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AEC0BD-04A1-0A5A-A80E-A0B165DD8E11}"/>
              </a:ext>
            </a:extLst>
          </p:cNvPr>
          <p:cNvSpPr txBox="1"/>
          <p:nvPr/>
        </p:nvSpPr>
        <p:spPr>
          <a:xfrm>
            <a:off x="8960038" y="1442841"/>
            <a:ext cx="2907324" cy="14771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anchor="t">
            <a:spAutoFit/>
          </a:bodyPr>
          <a:lstStyle/>
          <a:p>
            <a:pPr defTabSz="914377" hangingPunct="0"/>
            <a:r>
              <a:rPr lang="en-NO" sz="2933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ranklin Gothic Book"/>
              </a:rPr>
              <a:t>Flere modeller tilgjengelig siden våren 2024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9F0422-7998-118A-E93F-907469963E24}"/>
              </a:ext>
            </a:extLst>
          </p:cNvPr>
          <p:cNvSpPr txBox="1"/>
          <p:nvPr/>
        </p:nvSpPr>
        <p:spPr>
          <a:xfrm>
            <a:off x="2220358" y="6392079"/>
            <a:ext cx="7750524" cy="3282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anchor="t">
            <a:spAutoFit/>
          </a:bodyPr>
          <a:lstStyle/>
          <a:p>
            <a:pPr defTabSz="914377" hangingPunct="0"/>
            <a:r>
              <a:rPr lang="en-NO" sz="1333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(openai_whisper_large_v2 i figuren inkluderer også tildigere versjoner tidlig i perioden)</a:t>
            </a:r>
            <a:endParaRPr lang="en-NO" sz="1333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Franklin Gothic Book"/>
            </a:endParaRPr>
          </a:p>
        </p:txBody>
      </p:sp>
      <p:pic>
        <p:nvPicPr>
          <p:cNvPr id="10" name="Picture 9" descr="Area chart showing hours per week transcribed by model from one model early on to multiple models for different languages. The chart shows varying, but mostly increasing transcription with a spike in 2024 spring">
            <a:extLst>
              <a:ext uri="{FF2B5EF4-FFF2-40B4-BE49-F238E27FC236}">
                <a16:creationId xmlns:a16="http://schemas.microsoft.com/office/drawing/2014/main" id="{494A38D1-620E-7D7F-1630-7B5D76726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12" y="1365791"/>
            <a:ext cx="7880675" cy="486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68306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F8196B-5C95-13A6-64F9-9194331A73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371FBA-FB7A-B105-8905-B8876470A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9BEE53-AD14-0134-C0FF-235AFAC17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Andre</a:t>
            </a:r>
            <a:r>
              <a:rPr lang="en-NO" baseline="0" dirty="0"/>
              <a:t> endringer i Autotekst</a:t>
            </a:r>
            <a:endParaRPr lang="en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12F481-937F-E3EA-0B79-B1E69400E152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b="1" dirty="0"/>
              <a:t>Autotekst har anbefalte valg av modell ut i fra språk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Standardvalg påvirkes av valgt språk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Kan overstyres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b="1" dirty="0"/>
              <a:t>Automatisk språk virker mye bedre enn før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Siden høsten 2024 sjekkes språk før valg av modell, slik at NB Whisper (best på norsk) brukes hvis norsk språk detekteres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b="1" dirty="0"/>
              <a:t>Er nå anbefalt løsning for bruk med Panopto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Bedre støtte for mange opptak på en gang (autotekst.uio.no)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Forbedringer av infrastruktur for stabilitet og last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Bedre statistikk (bruk og last)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NO" dirty="0"/>
          </a:p>
          <a:p>
            <a:pPr marL="0" indent="0"/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042074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B8E18CB-F807-D2E0-64FB-E5465DB331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12DADF-82E9-17E1-95A6-6C0A5BD1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6FBF819-53F9-6468-D56B-057646ECC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Panopto e</a:t>
            </a:r>
            <a:r>
              <a:rPr lang="en-NO" baseline="0" dirty="0"/>
              <a:t>ndringer</a:t>
            </a:r>
            <a:endParaRPr lang="en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1FC99E-F241-F1E9-8098-29D862351173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Panopto er UiOs system for undervisningsvideo, som også brukes av de fleste i sektoren i Norge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Nye </a:t>
            </a:r>
            <a:r>
              <a:rPr lang="en-NO" b="1" dirty="0"/>
              <a:t>muligheter for automatisering av bruk av Autotekst </a:t>
            </a:r>
            <a:r>
              <a:rPr lang="en-NO" dirty="0"/>
              <a:t>for mapper denne våren (etterspurt av sektoren i flere år, samarbeid om å ta det i bruk)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Andre endringer for bruk ved UiO (ta kontakt med </a:t>
            </a:r>
            <a:r>
              <a:rPr lang="en-NO" dirty="0">
                <a:hlinkClick r:id="rId3"/>
              </a:rPr>
              <a:t>panopto-support@uio.no</a:t>
            </a:r>
            <a:r>
              <a:rPr lang="en-NO" dirty="0"/>
              <a:t>)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Mulighet for mapper med </a:t>
            </a:r>
            <a:r>
              <a:rPr lang="en-NO" b="1" dirty="0"/>
              <a:t>rettigheter basert på UiO-grupper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en-NO" dirty="0"/>
              <a:t>Grupper må meldes inn før bruk for å bli tilgjengelige i Panopto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en-NO" b="1" dirty="0"/>
              <a:t>Bedre mulighet for videomapper til andre ting enn emner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Mulighet for egne mapper for gjenbruk av video i strukturen som kommer fra Canvas 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en-NO" dirty="0"/>
              <a:t>Mapper f.eks. på instituttnivå. Med rettigheter basert på UiO-grupper.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b="1" dirty="0"/>
              <a:t>Mulighet for lokal administrator på fakultetsnivå i strukturen fra integrasjoner </a:t>
            </a:r>
            <a:br>
              <a:rPr lang="en-NO" dirty="0"/>
            </a:br>
            <a:r>
              <a:rPr lang="en-NO" dirty="0"/>
              <a:t>(dvs. gir ikke tilgang til brukernes “My Folder”)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NO" dirty="0"/>
          </a:p>
          <a:p>
            <a:pPr lvl="1"/>
            <a:endParaRPr lang="en-NO" dirty="0"/>
          </a:p>
          <a:p>
            <a:pPr lvl="1"/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34479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044D53-3909-073F-6A53-B85E02513F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F03261-39E3-B64B-19AD-05ADB09AF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BE5EF5-853E-1A0D-52CF-66D932ADC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FB974B5-D6FA-B5D8-8920-A49DB2E95085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NO"/>
          </a:p>
        </p:txBody>
      </p:sp>
      <p:pic>
        <p:nvPicPr>
          <p:cNvPr id="6" name="Picture 2" descr="Bilde av grensesnittet i Panopto når man bruker Autotekst til teksting.">
            <a:extLst>
              <a:ext uri="{FF2B5EF4-FFF2-40B4-BE49-F238E27FC236}">
                <a16:creationId xmlns:a16="http://schemas.microsoft.com/office/drawing/2014/main" id="{E1B88821-A59E-8A69-F6A9-AEF275C46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12188849" cy="684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236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58A1972-E6E1-E61A-3F98-F4F3EE4808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9902C0-3892-7116-591A-ABE1A973D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6786DB-2C2B-3D94-A014-EEBD80F7B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Automatisk bruk av Autotekst fra høsten i Panopto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4D31A6-DFB2-F892-B6AD-FDBF3F0928E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3" y="1082726"/>
            <a:ext cx="6509679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På sitt beste går bruk av Autotekst av seg selv i Panopto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Integrert mulighet for redigering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Krever oppsett for hver mappe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Automatiseres fra høsten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b="1" dirty="0"/>
              <a:t>Hver natt vil alle nye mapper få satt bruk av Autotekst </a:t>
            </a:r>
            <a:r>
              <a:rPr lang="en-NO" dirty="0"/>
              <a:t>med automatisk språkvalg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Gjelder </a:t>
            </a:r>
            <a:r>
              <a:rPr lang="en-NO" b="1" dirty="0"/>
              <a:t>hvis det ikke allerede er satt </a:t>
            </a:r>
            <a:r>
              <a:rPr lang="en-NO" dirty="0"/>
              <a:t>noe annet for mappen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b="1" dirty="0"/>
              <a:t>Manuell endring etterpå vil bli respektert </a:t>
            </a:r>
            <a:r>
              <a:rPr lang="en-NO" dirty="0"/>
              <a:t>(ikke overskrevet neste natt)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I første omgang </a:t>
            </a:r>
            <a:r>
              <a:rPr lang="en-NO" b="1"/>
              <a:t>bare for mapper </a:t>
            </a:r>
            <a:r>
              <a:rPr lang="en-NO" b="1" dirty="0"/>
              <a:t>som er del av integrasjonene </a:t>
            </a:r>
            <a:r>
              <a:rPr lang="en-NO" dirty="0"/>
              <a:t>med FS (medisin og IFI) og Canvas (og mapper som lages manuelt innenfor)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37E56D3-FBB6-CA96-327A-D40521722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786" y="1082726"/>
            <a:ext cx="5234280" cy="336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009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NO.potx" id="{FA991BE8-0AEF-4B9C-9E3C-1B7385F080EF}" vid="{DB5E88AA-E1E6-4B29-8720-6F3FD3BEAE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JAJEJYK5CVUX-448798232-27</_dlc_DocId>
    <_dlc_DocIdUrl xmlns="e5e35b8c-bb2a-40e7-acd7-beed1d1f14b8">
      <Url>https://uio.sharepoint.com/sites/GrafiskUttrykk/_layouts/15/DocIdRedir.aspx?ID=JAJEJYK5CVUX-448798232-27</Url>
      <Description>JAJEJYK5CVUX-448798232-27</Description>
    </_dlc_DocIdUrl>
  </documentManagement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C63999-A9FE-4689-BD74-6FF1C91EDCB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BD1D799F-91B4-4AD3-907F-BFEF809668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</TotalTime>
  <Words>569</Words>
  <Application>Microsoft Macintosh PowerPoint</Application>
  <PresentationFormat>Widescreen</PresentationFormat>
  <Paragraphs>68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Office Theme</vt:lpstr>
      <vt:lpstr>Nye språkmodeller i  Autotekst og utvidet  bruk i Panopto ved UiO</vt:lpstr>
      <vt:lpstr>Hva er Autotekst?</vt:lpstr>
      <vt:lpstr>Språkmodeller i Autotekst</vt:lpstr>
      <vt:lpstr>Timer transkribert per uke etter modell (høsten 24)</vt:lpstr>
      <vt:lpstr>Andre endringer i Autotekst</vt:lpstr>
      <vt:lpstr>Panopto endringer</vt:lpstr>
      <vt:lpstr>PowerPoint Presentation</vt:lpstr>
      <vt:lpstr>Automatisk bruk av Autotekst fra høsten i Panopto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Oddmund Møgedal</dc:creator>
  <cp:lastModifiedBy>Oddmund Møgedal</cp:lastModifiedBy>
  <cp:revision>17</cp:revision>
  <dcterms:created xsi:type="dcterms:W3CDTF">2025-05-21T06:18:41Z</dcterms:created>
  <dcterms:modified xsi:type="dcterms:W3CDTF">2025-05-21T12:39:06Z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ca78aadb-edb3-4a0a-a54e-c0ac63a0a563</vt:lpwstr>
  </property>
</Properties>
</file>