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AF6C7-9417-21C0-020F-72BF2BADF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604CBA-4822-2E16-EC44-531F296CD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9101B-1439-D6E9-6062-08DF066ED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9BA7A-B22E-360A-9516-4801616D2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E1545-D434-19FD-B68C-432C83588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9697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7D52F-3DB3-3090-AF7D-3C80B55B4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8060B-5976-B553-0307-BA08199AD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A3EE2-69B2-0036-97B8-E1942A28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994D0-15A7-9B7F-B434-CE8C7298A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11A9E-19EC-AEC6-B6A5-5A15B812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17231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B56B6-BC95-632A-85BB-9A4A46FDB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90E1C-4A6F-F4AC-06E7-550C5BA57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DB490-106C-3368-69B1-816C96CC2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EB32D-EADF-8117-DCDB-108927729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A7DE6-10F5-D964-88BE-3EC2B57A6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7487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D01B5-F4F2-9615-7B8C-8C7627D33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18F62-CB37-819B-7ED4-3BEF8069B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B4BED-EA19-F111-3E10-0CA0E1642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84A89-21A8-B709-7037-6E2C3865E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CCE78-17DD-DA58-F06F-D6ACA9B38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1DE5C-63D7-1977-E6F5-5FE6B544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3721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5B2DC-402C-34D5-777E-F3BFC1685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6108B-A6C0-F57E-E398-6B11CC139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5DAB8-A813-D799-36D5-98AE6A2D3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8130AE-7182-9B72-5DAD-EA459CA45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BBB1CB-00B0-0284-6BBC-460F2CE9D8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A6A4F4-EBF8-6DB8-1D8F-E97DB047B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5CBCCE-F9D9-D1C5-34EE-805A4A253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9ADEE4-DF3A-4A42-5B20-E85B91F9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3181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24F77-B768-C79B-21B8-6A197D91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A26B96-BB00-4497-E28C-4BAC5795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E6D87-CE9D-4F30-1845-9079AC9B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51ADE-56F7-DEB1-855F-6474E7E90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88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174DC0-5CB3-4E77-4EEA-034FB8F4E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C99CE-69D5-36D6-BE4F-35394CD56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0D709-322B-9AD8-91AE-1EC6E20F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3712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1B2B-D662-58DE-1582-9BA357F7A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4B0CC-8684-7C8A-1223-BC4DF2C8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906A3-DEA0-0E0C-9734-770B6E6D0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AD91E-88F7-9D02-6767-D4357169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C9B14-7F91-6ABB-2C34-E53566A38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135CF-2860-E473-F7C5-E4581C64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9575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000B7-910B-19F5-FA38-1B4D2DCA2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B3C2A-AF7F-5692-C942-DF73092C0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A5DE8-D5C6-E1F0-D8BC-53ABC81FF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2A8F0-25C8-3918-88CF-2C6841C7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D0B34-BE1E-84DA-7696-15D61DB97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CD96D-4C17-83AC-58E2-2BA7D9D43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5131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9EE97-7C83-AA56-7B19-99014F38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8E9BA4-98F0-3812-7EF6-5168617A14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C8C7F-5239-E098-5708-66FF62E5C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2A48B-69CB-2E22-A6D5-7FCA347C8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C3055-8E37-2063-D439-035AA309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8989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0500BD-92DB-0B0C-A6EB-1FCED779C3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E3DAD-1AC4-E414-0392-F37950267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3F8AC-4D59-BFAB-8B05-4597DCEE8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D107B-4FA9-3DD8-97A3-2616EDFAF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D2782-40C8-F80E-91F1-5FC60DCAF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0390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32B8E9-AA17-13A6-F699-DA7501563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BFC14-487F-64EF-290E-574B23E11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E7A7B-467D-A651-E9A8-798617B00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2F6115-A281-2D4E-AB87-19924204F6D4}" type="datetimeFigureOut">
              <a:rPr lang="en-NO" smtClean="0"/>
              <a:t>22/05/2025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9E1DE-4FD2-2D72-CBAB-2F83F4B18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B9803-B840-F9E7-28A6-0E9E947D3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6A4102-25CF-BD41-8793-BC96F5609B2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3374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av-teknisk@usit.uio.n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5105-663D-5F7B-7D5D-110301EBD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978" y="2652413"/>
            <a:ext cx="10808043" cy="1058003"/>
          </a:xfrm>
        </p:spPr>
        <p:txBody>
          <a:bodyPr>
            <a:noAutofit/>
          </a:bodyPr>
          <a:lstStyle/>
          <a:p>
            <a:r>
              <a:rPr lang="en-NO" sz="6600" dirty="0"/>
              <a:t>Opptak og strømming ved UiO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B97CCB-D60C-63C3-C13A-D32D8B51E7B1}"/>
              </a:ext>
            </a:extLst>
          </p:cNvPr>
          <p:cNvSpPr txBox="1"/>
          <p:nvPr/>
        </p:nvSpPr>
        <p:spPr>
          <a:xfrm>
            <a:off x="531340" y="6034387"/>
            <a:ext cx="4686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800" dirty="0">
                <a:solidFill>
                  <a:schemeClr val="bg1"/>
                </a:solidFill>
              </a:rPr>
              <a:t>Joakim Magnus Taraldsen</a:t>
            </a:r>
            <a:br>
              <a:rPr lang="en-NO" sz="1800" dirty="0">
                <a:solidFill>
                  <a:schemeClr val="bg1"/>
                </a:solidFill>
              </a:rPr>
            </a:br>
            <a:r>
              <a:rPr lang="en-NO" sz="1800" dirty="0">
                <a:solidFill>
                  <a:schemeClr val="bg1"/>
                </a:solidFill>
              </a:rPr>
              <a:t>ITI/AVB</a:t>
            </a:r>
          </a:p>
        </p:txBody>
      </p:sp>
      <p:pic>
        <p:nvPicPr>
          <p:cNvPr id="7" name="Picture 6" descr="A red light in a black rectangle&#10;&#10;AI-generated content may be incorrect.">
            <a:extLst>
              <a:ext uri="{FF2B5EF4-FFF2-40B4-BE49-F238E27FC236}">
                <a16:creationId xmlns:a16="http://schemas.microsoft.com/office/drawing/2014/main" id="{9B753159-ECB9-DAE1-0629-2F1D7CBE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256" y="622884"/>
            <a:ext cx="3345592" cy="1570380"/>
          </a:xfrm>
          <a:prstGeom prst="rect">
            <a:avLst/>
          </a:prstGeom>
        </p:spPr>
      </p:pic>
      <p:pic>
        <p:nvPicPr>
          <p:cNvPr id="9" name="Picture 8" descr="A red sign with white text&#10;&#10;AI-generated content may be incorrect.">
            <a:extLst>
              <a:ext uri="{FF2B5EF4-FFF2-40B4-BE49-F238E27FC236}">
                <a16:creationId xmlns:a16="http://schemas.microsoft.com/office/drawing/2014/main" id="{0459A097-E88E-D0BE-B72E-31BF6438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963" y="-99537"/>
            <a:ext cx="2628382" cy="262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1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443664-D83F-2517-9CFF-AB978B199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BD493-7250-4985-AB1C-8BA36E045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97924" y="351525"/>
            <a:ext cx="7879492" cy="952114"/>
          </a:xfrm>
        </p:spPr>
        <p:txBody>
          <a:bodyPr>
            <a:normAutofit/>
          </a:bodyPr>
          <a:lstStyle/>
          <a:p>
            <a:r>
              <a:rPr lang="en-NO" sz="3800" dirty="0">
                <a:solidFill>
                  <a:schemeClr val="bg1"/>
                </a:solidFill>
              </a:rPr>
              <a:t>Opptak og strømming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86A2A4-0FEC-FCB5-2F2E-4BE0CC667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2088291"/>
            <a:ext cx="8522043" cy="3496963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NO" sz="2800" dirty="0"/>
              <a:t>Regelmessig undervisning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NO" sz="2800" dirty="0"/>
              <a:t>Arrangementer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NO" sz="2800" dirty="0"/>
              <a:t>Programvareløsninger; fleksible, billige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NO" sz="2800" dirty="0"/>
              <a:t>Hardwareløsninger med bedre</a:t>
            </a:r>
            <a:br>
              <a:rPr lang="en-NO" sz="2800" dirty="0"/>
            </a:br>
            <a:r>
              <a:rPr lang="en-NO" sz="2800" dirty="0"/>
              <a:t>integrasjonsjonsmuligheter og robusthet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NO" sz="2800" dirty="0"/>
              <a:t>Panopto (multirolle) vs Wowza (her webcast)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NO" sz="2800" dirty="0"/>
              <a:t>Wolfvision Cynap vs. Epiphan Pearl</a:t>
            </a:r>
          </a:p>
        </p:txBody>
      </p:sp>
    </p:spTree>
    <p:extLst>
      <p:ext uri="{BB962C8B-B14F-4D97-AF65-F5344CB8AC3E}">
        <p14:creationId xmlns:p14="http://schemas.microsoft.com/office/powerpoint/2010/main" val="140233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47B58-9DEC-787C-CE74-E6ACDCE4C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01A40-8161-D6B2-C92E-A8BFC60F5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97924" y="351525"/>
            <a:ext cx="7879492" cy="952114"/>
          </a:xfrm>
        </p:spPr>
        <p:txBody>
          <a:bodyPr>
            <a:normAutofit/>
          </a:bodyPr>
          <a:lstStyle/>
          <a:p>
            <a:r>
              <a:rPr lang="en-NO" sz="3800" dirty="0">
                <a:solidFill>
                  <a:schemeClr val="bg1"/>
                </a:solidFill>
              </a:rPr>
              <a:t>Opptak og strømming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F3AAA-AE96-5847-6897-BE3D26543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843" y="1544593"/>
            <a:ext cx="8522043" cy="3496963"/>
          </a:xfrm>
        </p:spPr>
        <p:txBody>
          <a:bodyPr>
            <a:noAutofit/>
          </a:bodyPr>
          <a:lstStyle/>
          <a:p>
            <a:pPr algn="l"/>
            <a:r>
              <a:rPr lang="en-NO" sz="2800" dirty="0"/>
              <a:t>Før:</a:t>
            </a:r>
            <a:br>
              <a:rPr lang="en-NO" sz="2800" dirty="0"/>
            </a:br>
            <a:r>
              <a:rPr lang="en-NO" sz="2800" dirty="0"/>
              <a:t>Hardware: Cynap med SMB montert filområde.</a:t>
            </a:r>
            <a:br>
              <a:rPr lang="en-NO" sz="2800" dirty="0"/>
            </a:br>
            <a:r>
              <a:rPr lang="en-NO" sz="2800" dirty="0"/>
              <a:t>Crestronstyrt opptak og webcast (via Wowza).</a:t>
            </a:r>
            <a:br>
              <a:rPr lang="en-NO" sz="2800" dirty="0"/>
            </a:br>
            <a:r>
              <a:rPr lang="en-NO" sz="2800" dirty="0"/>
              <a:t>Metadata fra TP, flyttescript -&gt; Vortex.</a:t>
            </a:r>
            <a:br>
              <a:rPr lang="en-NO" sz="2800" dirty="0"/>
            </a:br>
            <a:br>
              <a:rPr lang="en-NO" sz="2800" dirty="0"/>
            </a:br>
            <a:r>
              <a:rPr lang="en-NO" sz="2800" dirty="0"/>
              <a:t>Software: Forelesningsopptak, egenutviklet win app.</a:t>
            </a:r>
            <a:br>
              <a:rPr lang="en-NO" sz="2800" dirty="0"/>
            </a:br>
            <a:r>
              <a:rPr lang="en-NO" sz="2800" dirty="0"/>
              <a:t>Software: Webcastenkodere/miksere.</a:t>
            </a:r>
            <a:br>
              <a:rPr lang="en-NO" sz="2800" dirty="0"/>
            </a:br>
            <a:r>
              <a:rPr lang="en-NO" sz="2800" dirty="0">
                <a:solidFill>
                  <a:schemeClr val="bg1"/>
                </a:solidFill>
              </a:rPr>
              <a:t>-&gt;</a:t>
            </a:r>
            <a:br>
              <a:rPr lang="en-NO" sz="2800" dirty="0"/>
            </a:br>
            <a:r>
              <a:rPr lang="en-NO" sz="2800" dirty="0"/>
              <a:t>Nå:</a:t>
            </a:r>
            <a:br>
              <a:rPr lang="en-NO" sz="2800" dirty="0"/>
            </a:br>
            <a:r>
              <a:rPr lang="en-NO" sz="2800" dirty="0"/>
              <a:t>Panopto. App/webklient (+ hardware recordere for forelesningsopptak etter hvert).</a:t>
            </a:r>
            <a:br>
              <a:rPr lang="en-NO" sz="2800" dirty="0"/>
            </a:br>
            <a:br>
              <a:rPr lang="en-NO" sz="2800" dirty="0"/>
            </a:br>
            <a:endParaRPr lang="en-NO" sz="2800" dirty="0"/>
          </a:p>
        </p:txBody>
      </p:sp>
    </p:spTree>
    <p:extLst>
      <p:ext uri="{BB962C8B-B14F-4D97-AF65-F5344CB8AC3E}">
        <p14:creationId xmlns:p14="http://schemas.microsoft.com/office/powerpoint/2010/main" val="384363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FFA0DC-73D6-3B47-68E0-26C3F66D5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1809-9604-3207-A46F-9FB6649CF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97924" y="351525"/>
            <a:ext cx="7879492" cy="952114"/>
          </a:xfrm>
        </p:spPr>
        <p:txBody>
          <a:bodyPr>
            <a:normAutofit/>
          </a:bodyPr>
          <a:lstStyle/>
          <a:p>
            <a:r>
              <a:rPr lang="en-NO" sz="3800" dirty="0">
                <a:solidFill>
                  <a:schemeClr val="bg1"/>
                </a:solidFill>
              </a:rPr>
              <a:t>Opptak og strømming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C8C78-10B4-13FF-823C-8B7091E6C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2088291"/>
            <a:ext cx="8522043" cy="3496963"/>
          </a:xfrm>
        </p:spPr>
        <p:txBody>
          <a:bodyPr>
            <a:noAutofit/>
          </a:bodyPr>
          <a:lstStyle/>
          <a:p>
            <a:pPr algn="l"/>
            <a:r>
              <a:rPr lang="en-NO" sz="2800" dirty="0"/>
              <a:t>Nå forts:</a:t>
            </a:r>
            <a:br>
              <a:rPr lang="en-NO" sz="2800" dirty="0"/>
            </a:br>
            <a:r>
              <a:rPr lang="en-NO" sz="2800" dirty="0"/>
              <a:t>Wowza for direkte strømming webcasting.</a:t>
            </a:r>
            <a:br>
              <a:rPr lang="en-NO" sz="2800" dirty="0"/>
            </a:br>
            <a:r>
              <a:rPr lang="en-NO" sz="2800" dirty="0"/>
              <a:t>Hardwareenkodere/recordere eller SW som før.</a:t>
            </a:r>
          </a:p>
          <a:p>
            <a:pPr algn="l"/>
            <a:endParaRPr lang="en-NO" sz="2800" dirty="0"/>
          </a:p>
          <a:p>
            <a:pPr algn="l"/>
            <a:r>
              <a:rPr lang="en-NO" sz="2800" dirty="0"/>
              <a:t>Wolfvision Cynap og Panopto hånd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NO" sz="2800" dirty="0"/>
              <a:t>hånd?</a:t>
            </a:r>
            <a:br>
              <a:rPr lang="en-NO" sz="2800" dirty="0"/>
            </a:br>
            <a:r>
              <a:rPr lang="en-NO" sz="2800" dirty="0"/>
              <a:t>Firmware som skal fikse ustabiliteter sluppet </a:t>
            </a:r>
            <a:r>
              <a:rPr lang="en-GB" sz="2800" dirty="0"/>
              <a:t>I</a:t>
            </a:r>
            <a:r>
              <a:rPr lang="en-NO" sz="2800" dirty="0"/>
              <a:t> disse dager både til v1 (1.68d) og Pro-versjonene (1.68c).</a:t>
            </a:r>
            <a:br>
              <a:rPr lang="en-NO" sz="2800" dirty="0"/>
            </a:br>
            <a:r>
              <a:rPr lang="en-NO" sz="2800" dirty="0"/>
              <a:t>Integrasjonsarbeid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tiden</a:t>
            </a:r>
            <a:r>
              <a:rPr lang="en-GB" sz="2800" dirty="0"/>
              <a:t> </a:t>
            </a:r>
            <a:r>
              <a:rPr lang="en-GB" sz="2800" dirty="0" err="1"/>
              <a:t>fremover</a:t>
            </a:r>
            <a:r>
              <a:rPr lang="en-GB" sz="2800" dirty="0"/>
              <a:t>, </a:t>
            </a:r>
            <a:r>
              <a:rPr lang="en-GB" sz="2800" dirty="0" err="1"/>
              <a:t>også</a:t>
            </a:r>
            <a:r>
              <a:rPr lang="en-GB" sz="2800" dirty="0"/>
              <a:t> </a:t>
            </a:r>
            <a:r>
              <a:rPr lang="en-GB" sz="2800" dirty="0" err="1"/>
              <a:t>når</a:t>
            </a:r>
            <a:r>
              <a:rPr lang="en-GB" sz="2800" dirty="0"/>
              <a:t> det </a:t>
            </a:r>
            <a:r>
              <a:rPr lang="en-GB" sz="2800" dirty="0" err="1"/>
              <a:t>gjelder</a:t>
            </a:r>
            <a:r>
              <a:rPr lang="en-GB" sz="2800" dirty="0"/>
              <a:t> </a:t>
            </a:r>
            <a:r>
              <a:rPr lang="en-GB" sz="2800" dirty="0" err="1"/>
              <a:t>Epiphan</a:t>
            </a:r>
            <a:r>
              <a:rPr lang="en-GB" sz="2800" dirty="0"/>
              <a:t> Pearl.</a:t>
            </a:r>
            <a:br>
              <a:rPr lang="en-NO" sz="2800" dirty="0"/>
            </a:br>
            <a:endParaRPr lang="en-NO" sz="2800" dirty="0"/>
          </a:p>
        </p:txBody>
      </p:sp>
    </p:spTree>
    <p:extLst>
      <p:ext uri="{BB962C8B-B14F-4D97-AF65-F5344CB8AC3E}">
        <p14:creationId xmlns:p14="http://schemas.microsoft.com/office/powerpoint/2010/main" val="3533464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8D303A-59F7-D75B-BCA4-9773E4D3F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5CAC-6D5E-697A-5418-E88CE1654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97924" y="351525"/>
            <a:ext cx="7879492" cy="952114"/>
          </a:xfrm>
        </p:spPr>
        <p:txBody>
          <a:bodyPr>
            <a:normAutofit/>
          </a:bodyPr>
          <a:lstStyle/>
          <a:p>
            <a:r>
              <a:rPr lang="en-NO" sz="3800" dirty="0">
                <a:solidFill>
                  <a:schemeClr val="bg1"/>
                </a:solidFill>
              </a:rPr>
              <a:t>Opptak og strømming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FD994-7E75-426F-90CC-32A8CD8D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1680518"/>
            <a:ext cx="8522043" cy="4683212"/>
          </a:xfrm>
        </p:spPr>
        <p:txBody>
          <a:bodyPr>
            <a:noAutofit/>
          </a:bodyPr>
          <a:lstStyle/>
          <a:p>
            <a:pPr algn="l"/>
            <a:r>
              <a:rPr lang="nb-NO" sz="2800" dirty="0"/>
              <a:t>OBS! </a:t>
            </a:r>
            <a:r>
              <a:rPr lang="nb-NO" sz="2800" dirty="0" err="1"/>
              <a:t>Cynap</a:t>
            </a:r>
            <a:r>
              <a:rPr lang="nb-NO" sz="2800" dirty="0"/>
              <a:t> </a:t>
            </a:r>
            <a:r>
              <a:rPr lang="nb-NO" sz="2800" dirty="0" err="1"/>
              <a:t>firmware</a:t>
            </a:r>
            <a:r>
              <a:rPr lang="nb-NO" sz="2800" dirty="0"/>
              <a:t> nyere enn 1.60e krever nytt </a:t>
            </a:r>
            <a:r>
              <a:rPr lang="nb-NO" sz="2800" dirty="0" err="1"/>
              <a:t>webcastoppsett</a:t>
            </a:r>
            <a:r>
              <a:rPr lang="nb-NO" sz="2800" dirty="0"/>
              <a:t> for autentisering av </a:t>
            </a:r>
            <a:r>
              <a:rPr lang="nb-NO" sz="2800" dirty="0" err="1"/>
              <a:t>rtmp</a:t>
            </a:r>
            <a:r>
              <a:rPr lang="nb-NO" sz="2800" dirty="0"/>
              <a:t>.</a:t>
            </a:r>
            <a:br>
              <a:rPr lang="nb-NO" sz="2800" dirty="0"/>
            </a:br>
            <a:endParaRPr lang="nb-NO" sz="2800" dirty="0"/>
          </a:p>
          <a:p>
            <a:pPr algn="l"/>
            <a:r>
              <a:rPr lang="nb-NO" sz="2800" dirty="0"/>
              <a:t>Har du spørsmål om hvordan de forskjellige løsningene kan integreres eller hjelp til å komme i gang?</a:t>
            </a:r>
          </a:p>
          <a:p>
            <a:pPr algn="l"/>
            <a:r>
              <a:rPr lang="nb-NO" sz="2800" dirty="0"/>
              <a:t>Ta kontakt med oss så finner vi en løsning sammen: </a:t>
            </a:r>
            <a:r>
              <a:rPr lang="nb-NO" sz="2800" dirty="0">
                <a:hlinkClick r:id="rId2"/>
              </a:rPr>
              <a:t>av-teknisk@usit.uio.no</a:t>
            </a:r>
            <a:endParaRPr lang="nb-NO" sz="2800" dirty="0"/>
          </a:p>
          <a:p>
            <a:pPr algn="l"/>
            <a:endParaRPr lang="nb-NO" sz="2800" dirty="0"/>
          </a:p>
          <a:p>
            <a:pPr algn="l"/>
            <a:r>
              <a:rPr lang="nb-NO" sz="2800" dirty="0"/>
              <a:t>Takk for meg!</a:t>
            </a:r>
            <a:br>
              <a:rPr lang="en-NO" sz="2800" dirty="0"/>
            </a:br>
            <a:endParaRPr lang="en-NO" sz="2800" dirty="0"/>
          </a:p>
        </p:txBody>
      </p:sp>
    </p:spTree>
    <p:extLst>
      <p:ext uri="{BB962C8B-B14F-4D97-AF65-F5344CB8AC3E}">
        <p14:creationId xmlns:p14="http://schemas.microsoft.com/office/powerpoint/2010/main" val="3313125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241</Words>
  <Application>Microsoft Macintosh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Opptak og strømming ved UiO</vt:lpstr>
      <vt:lpstr>Opptak og strømming</vt:lpstr>
      <vt:lpstr>Opptak og strømming</vt:lpstr>
      <vt:lpstr>Opptak og strømming</vt:lpstr>
      <vt:lpstr>Opptak og strømming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Magnus Taraldsen</dc:creator>
  <cp:lastModifiedBy>Joakim Magnus Taraldsen</cp:lastModifiedBy>
  <cp:revision>15</cp:revision>
  <dcterms:created xsi:type="dcterms:W3CDTF">2025-05-22T12:02:03Z</dcterms:created>
  <dcterms:modified xsi:type="dcterms:W3CDTF">2025-05-22T14:58:53Z</dcterms:modified>
</cp:coreProperties>
</file>