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1"/>
  </p:notesMasterIdLst>
  <p:handoutMasterIdLst>
    <p:handoutMasterId r:id="rId12"/>
  </p:handoutMasterIdLst>
  <p:sldIdLst>
    <p:sldId id="256" r:id="rId6"/>
    <p:sldId id="278" r:id="rId7"/>
    <p:sldId id="284" r:id="rId8"/>
    <p:sldId id="280" r:id="rId9"/>
    <p:sldId id="283" r:id="rId10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C1D"/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2" autoAdjust="0"/>
    <p:restoredTop sz="94669"/>
  </p:normalViewPr>
  <p:slideViewPr>
    <p:cSldViewPr snapToGrid="0">
      <p:cViewPr varScale="1">
        <p:scale>
          <a:sx n="113" d="100"/>
          <a:sy n="113" d="100"/>
        </p:scale>
        <p:origin x="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Lynkurs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bruk av GPT </a:t>
            </a:r>
            <a:r>
              <a:rPr lang="en-US" dirty="0" err="1"/>
              <a:t>UiO</a:t>
            </a:r>
            <a:r>
              <a:rPr lang="en-US" dirty="0"/>
              <a:t> –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metapresentasjon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74218-7FB5-C9DC-26D5-E2E7CBD8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Mål</a:t>
            </a:r>
            <a:r>
              <a:rPr lang="en-US" dirty="0"/>
              <a:t> med </a:t>
            </a:r>
            <a:r>
              <a:rPr lang="en-US" dirty="0" err="1"/>
              <a:t>foredraget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40CD1-CACB-0857-EEFB-E170F89EB63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6EC99-3461-E588-5EED-29BB13735E14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/>
              <a:t>Gi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forståelse</a:t>
            </a:r>
            <a:r>
              <a:rPr lang="en-US" dirty="0"/>
              <a:t> av </a:t>
            </a:r>
            <a:r>
              <a:rPr lang="en-US" dirty="0" err="1"/>
              <a:t>hva</a:t>
            </a:r>
            <a:r>
              <a:rPr lang="en-US" dirty="0"/>
              <a:t> GPT </a:t>
            </a:r>
            <a:r>
              <a:rPr lang="en-US" dirty="0" err="1"/>
              <a:t>UiO</a:t>
            </a:r>
            <a:r>
              <a:rPr lang="en-US" dirty="0"/>
              <a:t> er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</a:p>
          <a:p>
            <a:r>
              <a:rPr lang="en-US" dirty="0"/>
              <a:t>Gi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forståelse</a:t>
            </a:r>
            <a:r>
              <a:rPr lang="en-US" dirty="0"/>
              <a:t> av </a:t>
            </a:r>
            <a:r>
              <a:rPr lang="en-US" dirty="0" err="1"/>
              <a:t>potensiale</a:t>
            </a:r>
            <a:r>
              <a:rPr lang="en-US" dirty="0"/>
              <a:t> for </a:t>
            </a:r>
            <a:r>
              <a:rPr lang="en-US" dirty="0" err="1"/>
              <a:t>feil</a:t>
            </a:r>
            <a:endParaRPr lang="en-US" dirty="0"/>
          </a:p>
          <a:p>
            <a:r>
              <a:rPr lang="en-US" dirty="0"/>
              <a:t>Gi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realistisk</a:t>
            </a:r>
            <a:r>
              <a:rPr lang="en-US" dirty="0"/>
              <a:t> </a:t>
            </a:r>
            <a:r>
              <a:rPr lang="en-US" dirty="0" err="1"/>
              <a:t>forståelse</a:t>
            </a:r>
            <a:r>
              <a:rPr lang="en-US" dirty="0"/>
              <a:t> av </a:t>
            </a:r>
            <a:r>
              <a:rPr lang="en-US" dirty="0" err="1"/>
              <a:t>bruksområde</a:t>
            </a:r>
            <a:r>
              <a:rPr lang="en-US" dirty="0"/>
              <a:t>. </a:t>
            </a:r>
          </a:p>
          <a:p>
            <a:r>
              <a:rPr lang="en-US" dirty="0"/>
              <a:t>Sette </a:t>
            </a:r>
            <a:r>
              <a:rPr lang="en-US" dirty="0" err="1"/>
              <a:t>i</a:t>
            </a:r>
            <a:r>
              <a:rPr lang="en-US" dirty="0"/>
              <a:t> gang med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eksperimentere</a:t>
            </a:r>
            <a:endParaRPr lang="en-US" dirty="0"/>
          </a:p>
          <a:p>
            <a:r>
              <a:rPr lang="en-US" dirty="0" err="1"/>
              <a:t>Inspirere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 testing </a:t>
            </a:r>
            <a:r>
              <a:rPr lang="en-US" dirty="0" err="1"/>
              <a:t>og</a:t>
            </a:r>
            <a:r>
              <a:rPr lang="en-US" dirty="0"/>
              <a:t> bruk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045DB-7962-7D35-900D-9A6F0C476A3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851EC-260B-50DA-AE5D-7BA51308565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6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F2836D-B3EB-C2AD-6832-C0E3B23C825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1E4E33-094B-0303-8596-ED1E1BFFBC6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8322F0-12F5-20D4-25DA-9EF6680A1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foredraget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94C9DF1-625C-5C86-F81E-FEDD46F709B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E8303B-72C9-C038-AE38-E784363E361F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 err="1"/>
              <a:t>Lyninnføring</a:t>
            </a:r>
            <a:r>
              <a:rPr lang="en-US" dirty="0"/>
              <a:t> I </a:t>
            </a:r>
            <a:r>
              <a:rPr lang="en-US" dirty="0" err="1"/>
              <a:t>hva</a:t>
            </a:r>
            <a:r>
              <a:rPr lang="en-US" dirty="0"/>
              <a:t> KI, ML </a:t>
            </a:r>
            <a:r>
              <a:rPr lang="en-US" dirty="0" err="1"/>
              <a:t>og</a:t>
            </a:r>
            <a:r>
              <a:rPr lang="en-US" dirty="0"/>
              <a:t> ChatGPT er </a:t>
            </a:r>
          </a:p>
          <a:p>
            <a:r>
              <a:rPr lang="en-US" dirty="0" err="1"/>
              <a:t>Morsomme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outputs </a:t>
            </a:r>
          </a:p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et </a:t>
            </a:r>
            <a:r>
              <a:rPr lang="en-US" dirty="0" err="1"/>
              <a:t>godt</a:t>
            </a:r>
            <a:r>
              <a:rPr lang="en-US" dirty="0"/>
              <a:t> prompt? </a:t>
            </a:r>
          </a:p>
          <a:p>
            <a:r>
              <a:rPr lang="en-US" dirty="0"/>
              <a:t>Workshop </a:t>
            </a:r>
          </a:p>
          <a:p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refleksjoner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</a:t>
            </a:r>
            <a:r>
              <a:rPr lang="en-US" dirty="0" err="1"/>
              <a:t>nytteverdi</a:t>
            </a:r>
            <a:r>
              <a:rPr lang="en-US" dirty="0"/>
              <a:t>, </a:t>
            </a:r>
            <a:r>
              <a:rPr lang="en-US" dirty="0" err="1"/>
              <a:t>videre</a:t>
            </a:r>
            <a:r>
              <a:rPr lang="en-US" dirty="0"/>
              <a:t> bruk etc. </a:t>
            </a:r>
          </a:p>
        </p:txBody>
      </p:sp>
    </p:spTree>
    <p:extLst>
      <p:ext uri="{BB962C8B-B14F-4D97-AF65-F5344CB8AC3E}">
        <p14:creationId xmlns:p14="http://schemas.microsoft.com/office/powerpoint/2010/main" val="247749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D2D37D-672F-2BE5-5FB7-BD0B36F102B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00EA1D-32CB-FAC3-A606-BED1376B41B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F05830-EF52-7060-E50F-B1E1A997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Erfaringer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030430-92A5-2974-AD97-37BA7E4FD42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BEA3E9-EFA5-F4E3-33FF-14A16EBE9CBE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/>
              <a:t>Folk </a:t>
            </a:r>
            <a:r>
              <a:rPr lang="en-US" dirty="0" err="1"/>
              <a:t>skjønner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KI er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Nå</a:t>
            </a:r>
            <a:r>
              <a:rPr lang="en-US" dirty="0"/>
              <a:t> bare </a:t>
            </a:r>
            <a:r>
              <a:rPr lang="en-US" dirty="0" err="1"/>
              <a:t>fant</a:t>
            </a:r>
            <a:r>
              <a:rPr lang="en-US" dirty="0"/>
              <a:t> den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her”</a:t>
            </a:r>
          </a:p>
          <a:p>
            <a:pPr lvl="1"/>
            <a:r>
              <a:rPr lang="en-US" dirty="0"/>
              <a:t>”Men den </a:t>
            </a:r>
            <a:r>
              <a:rPr lang="en-US" dirty="0" err="1"/>
              <a:t>svarer</a:t>
            </a:r>
            <a:r>
              <a:rPr lang="en-US" dirty="0"/>
              <a:t> jo </a:t>
            </a:r>
            <a:r>
              <a:rPr lang="en-US" dirty="0" err="1"/>
              <a:t>riktig</a:t>
            </a:r>
            <a:r>
              <a:rPr lang="en-US" dirty="0"/>
              <a:t>?” </a:t>
            </a:r>
          </a:p>
          <a:p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stoler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GPT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meg</a:t>
            </a:r>
          </a:p>
          <a:p>
            <a:r>
              <a:rPr lang="en-US" dirty="0"/>
              <a:t>Mye </a:t>
            </a:r>
            <a:r>
              <a:rPr lang="en-US" dirty="0" err="1"/>
              <a:t>nytte</a:t>
            </a:r>
            <a:r>
              <a:rPr lang="en-US" dirty="0"/>
              <a:t> I </a:t>
            </a:r>
            <a:r>
              <a:rPr lang="en-US" dirty="0" err="1"/>
              <a:t>å</a:t>
            </a:r>
            <a:r>
              <a:rPr lang="en-US" dirty="0"/>
              <a:t> dele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tvers</a:t>
            </a:r>
            <a:r>
              <a:rPr lang="en-US" dirty="0"/>
              <a:t> </a:t>
            </a:r>
          </a:p>
          <a:p>
            <a:r>
              <a:rPr lang="en-US" dirty="0"/>
              <a:t>Folk </a:t>
            </a:r>
            <a:r>
              <a:rPr lang="en-US" dirty="0" err="1"/>
              <a:t>trenger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566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16E25-C5D6-C407-FE64-14EED4ECA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193A7E-6B41-D52B-A887-AD236596BA9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58F81C-EB89-0DD5-0795-274B6602607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8A2557-E726-EA14-491A-B0CDB19F4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Suksesskriterier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96B5E81-413A-8358-6672-69D85D0A14A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A7E362-685D-5B9D-B576-0938FBDA59E1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deltakere</a:t>
            </a:r>
            <a:r>
              <a:rPr lang="en-US" dirty="0"/>
              <a:t>, </a:t>
            </a:r>
            <a:r>
              <a:rPr lang="en-US" dirty="0" err="1"/>
              <a:t>nok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 </a:t>
            </a:r>
          </a:p>
          <a:p>
            <a:r>
              <a:rPr lang="en-US" dirty="0"/>
              <a:t>Ca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kunnskapsnivå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deltakerne</a:t>
            </a:r>
            <a:endParaRPr lang="en-US" dirty="0"/>
          </a:p>
          <a:p>
            <a:r>
              <a:rPr lang="en-US" dirty="0"/>
              <a:t>Litt </a:t>
            </a:r>
            <a:r>
              <a:rPr lang="en-US" dirty="0" err="1"/>
              <a:t>forkunskap</a:t>
            </a:r>
            <a:r>
              <a:rPr lang="en-US" dirty="0"/>
              <a:t> om </a:t>
            </a:r>
            <a:r>
              <a:rPr lang="en-US" dirty="0" err="1"/>
              <a:t>deltakerne</a:t>
            </a:r>
            <a:r>
              <a:rPr lang="en-US" dirty="0"/>
              <a:t> </a:t>
            </a:r>
          </a:p>
          <a:p>
            <a:r>
              <a:rPr lang="en-US" dirty="0" err="1"/>
              <a:t>Eksempler</a:t>
            </a:r>
            <a:r>
              <a:rPr lang="en-US" dirty="0"/>
              <a:t>, </a:t>
            </a:r>
            <a:r>
              <a:rPr lang="en-US" dirty="0" err="1"/>
              <a:t>eksempler</a:t>
            </a:r>
            <a:r>
              <a:rPr lang="en-US" dirty="0"/>
              <a:t>, </a:t>
            </a:r>
            <a:r>
              <a:rPr lang="en-US" dirty="0" err="1"/>
              <a:t>eksempler</a:t>
            </a:r>
            <a:r>
              <a:rPr lang="en-US" dirty="0"/>
              <a:t> </a:t>
            </a:r>
          </a:p>
          <a:p>
            <a:r>
              <a:rPr lang="en-US" dirty="0" err="1"/>
              <a:t>Anvendelse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arbeid</a:t>
            </a:r>
            <a:r>
              <a:rPr lang="en-US" dirty="0"/>
              <a:t> </a:t>
            </a:r>
          </a:p>
        </p:txBody>
      </p:sp>
      <p:pic>
        <p:nvPicPr>
          <p:cNvPr id="10" name="Picture 9" descr="A qr code with a dinosaur&#10;&#10;AI-generated content may be incorrect.">
            <a:extLst>
              <a:ext uri="{FF2B5EF4-FFF2-40B4-BE49-F238E27FC236}">
                <a16:creationId xmlns:a16="http://schemas.microsoft.com/office/drawing/2014/main" id="{82EF9A7F-25AC-F12F-ADF9-5A86A86A3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15" y="1392457"/>
            <a:ext cx="4073086" cy="40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318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153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Arial, sans-serif</vt:lpstr>
      <vt:lpstr>Calibri</vt:lpstr>
      <vt:lpstr>Wingdings</vt:lpstr>
      <vt:lpstr>Office Theme</vt:lpstr>
      <vt:lpstr>think-cell Slide</vt:lpstr>
      <vt:lpstr>Lynkurs i bruk av GPT UiO – en metapresentasjon</vt:lpstr>
      <vt:lpstr>Mål med foredraget</vt:lpstr>
      <vt:lpstr>Struktur på foredraget</vt:lpstr>
      <vt:lpstr>Erfaringer</vt:lpstr>
      <vt:lpstr>Suksesskriterier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Johannes Saastad</dc:creator>
  <cp:lastModifiedBy>Johannes Saastad</cp:lastModifiedBy>
  <cp:revision>4</cp:revision>
  <dcterms:created xsi:type="dcterms:W3CDTF">2025-05-22T21:09:50Z</dcterms:created>
  <dcterms:modified xsi:type="dcterms:W3CDTF">2025-05-23T08:25:00Z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