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6666"/>
    <a:srgbClr val="86A4F7"/>
    <a:srgbClr val="2EC483"/>
    <a:srgbClr val="FEA11B"/>
    <a:srgbClr val="3E31D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140" autoAdjust="0"/>
    <p:restoredTop sz="89590" autoAdjust="0"/>
  </p:normalViewPr>
  <p:slideViewPr>
    <p:cSldViewPr snapToGrid="0" showGuides="1">
      <p:cViewPr varScale="1">
        <p:scale>
          <a:sx n="125" d="100"/>
          <a:sy n="125" d="100"/>
        </p:scale>
        <p:origin x="206" y="7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8E4728-22F0-4B10-AE66-387CD66C618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D2F747-395E-47BC-8383-E943B930855F}">
      <dgm:prSet phldrT="[Text]" custT="1"/>
      <dgm:spPr>
        <a:solidFill>
          <a:schemeClr val="bg1"/>
        </a:solidFill>
        <a:ln w="28575">
          <a:solidFill>
            <a:srgbClr val="FB6666"/>
          </a:solidFill>
        </a:ln>
      </dgm:spPr>
      <dgm:t>
        <a:bodyPr/>
        <a:lstStyle/>
        <a:p>
          <a:r>
            <a:rPr lang="en-US" sz="1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Hovedleveranse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1</a:t>
          </a:r>
          <a:endParaRPr lang="en-US" sz="16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54305F-42E0-4B25-B40A-2E63A3FD04AC}" type="parTrans" cxnId="{58C09B4F-6332-4EA5-A275-8CDAEA2A1A5F}">
      <dgm:prSet/>
      <dgm:spPr>
        <a:solidFill>
          <a:srgbClr val="FEA11B"/>
        </a:solidFill>
        <a:ln w="28575">
          <a:solidFill>
            <a:srgbClr val="FB6666"/>
          </a:solidFill>
        </a:ln>
      </dgm:spPr>
      <dgm:t>
        <a:bodyPr/>
        <a:lstStyle/>
        <a:p>
          <a:endParaRPr lang="en-US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5E113D-DC22-4D0E-9279-C01FA917D56D}" type="sibTrans" cxnId="{58C09B4F-6332-4EA5-A275-8CDAEA2A1A5F}">
      <dgm:prSet/>
      <dgm:spPr/>
      <dgm:t>
        <a:bodyPr/>
        <a:lstStyle/>
        <a:p>
          <a:endParaRPr lang="en-US"/>
        </a:p>
      </dgm:t>
    </dgm:pt>
    <dgm:pt modelId="{18D6EBBE-A470-4717-BFD6-FAEA303FEC44}">
      <dgm:prSet phldrT="[Text]" custT="1"/>
      <dgm:spPr>
        <a:solidFill>
          <a:schemeClr val="bg1"/>
        </a:solidFill>
        <a:ln w="28575">
          <a:solidFill>
            <a:srgbClr val="FB6666"/>
          </a:solidFill>
        </a:ln>
      </dgm:spPr>
      <dgm:t>
        <a:bodyPr/>
        <a:lstStyle/>
        <a:p>
          <a:r>
            <a:rPr lang="en-US" sz="1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Hovedleveranse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2</a:t>
          </a:r>
          <a:endParaRPr lang="en-US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5C80EF-98F5-48F3-A6DA-8269F2C6B5F1}" type="parTrans" cxnId="{6DFA60FE-2D72-483A-A1A7-C75448EB4376}">
      <dgm:prSet/>
      <dgm:spPr>
        <a:ln w="28321">
          <a:solidFill>
            <a:srgbClr val="FB6666"/>
          </a:solidFill>
        </a:ln>
      </dgm:spPr>
      <dgm:t>
        <a:bodyPr/>
        <a:lstStyle/>
        <a:p>
          <a:endParaRPr lang="en-US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E29DEF-BC95-4378-BDDF-EEAEAE2B46E2}" type="sibTrans" cxnId="{6DFA60FE-2D72-483A-A1A7-C75448EB4376}">
      <dgm:prSet/>
      <dgm:spPr/>
      <dgm:t>
        <a:bodyPr/>
        <a:lstStyle/>
        <a:p>
          <a:endParaRPr lang="en-US"/>
        </a:p>
      </dgm:t>
    </dgm:pt>
    <dgm:pt modelId="{7731C60C-11D9-4453-9D8A-039C055CA0B9}">
      <dgm:prSet phldrT="[Text]" custT="1"/>
      <dgm:spPr>
        <a:solidFill>
          <a:srgbClr val="FB6666"/>
        </a:solidFill>
        <a:ln w="28575">
          <a:solidFill>
            <a:srgbClr val="FB6666"/>
          </a:solidFill>
        </a:ln>
      </dgm:spPr>
      <dgm:t>
        <a:bodyPr/>
        <a:lstStyle/>
        <a:p>
          <a:r>
            <a:rPr lang="en-US" sz="3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Prosjektnavn</a:t>
          </a:r>
          <a:endParaRPr lang="en-US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288812-DA78-480C-AABA-8C5A634CD8B8}" type="parTrans" cxnId="{1754833D-3DA0-4C9A-87D4-00054104F23E}">
      <dgm:prSet/>
      <dgm:spPr/>
      <dgm:t>
        <a:bodyPr/>
        <a:lstStyle/>
        <a:p>
          <a:endParaRPr lang="en-US"/>
        </a:p>
      </dgm:t>
    </dgm:pt>
    <dgm:pt modelId="{FC4DCC87-DF39-4918-9DA3-5F91A419B767}" type="sibTrans" cxnId="{1754833D-3DA0-4C9A-87D4-00054104F23E}">
      <dgm:prSet/>
      <dgm:spPr/>
      <dgm:t>
        <a:bodyPr/>
        <a:lstStyle/>
        <a:p>
          <a:endParaRPr lang="en-US"/>
        </a:p>
      </dgm:t>
    </dgm:pt>
    <dgm:pt modelId="{48028486-179E-49F4-B44F-0D8E6A21C7FD}">
      <dgm:prSet phldrT="[Text]" custT="1"/>
      <dgm:spPr>
        <a:solidFill>
          <a:schemeClr val="bg1"/>
        </a:solidFill>
        <a:ln w="28575">
          <a:solidFill>
            <a:srgbClr val="FB6666"/>
          </a:solidFill>
        </a:ln>
      </dgm:spPr>
      <dgm:t>
        <a:bodyPr/>
        <a:lstStyle/>
        <a:p>
          <a:r>
            <a:rPr lang="en-US" sz="12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1</a:t>
          </a:r>
          <a:endParaRPr lang="en-US" sz="12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3BC603-D75C-4351-AB93-0BB5BE2448BC}" type="parTrans" cxnId="{330E8C2E-B591-48E3-9863-D88557F5E945}">
      <dgm:prSet/>
      <dgm:spPr>
        <a:ln w="28575">
          <a:solidFill>
            <a:srgbClr val="FB6666"/>
          </a:solidFill>
        </a:ln>
      </dgm:spPr>
      <dgm:t>
        <a:bodyPr/>
        <a:lstStyle/>
        <a:p>
          <a:endParaRPr lang="en-US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8FA4C6-A796-411B-A3E0-112A4AB8CADF}" type="sibTrans" cxnId="{330E8C2E-B591-48E3-9863-D88557F5E945}">
      <dgm:prSet/>
      <dgm:spPr/>
      <dgm:t>
        <a:bodyPr/>
        <a:lstStyle/>
        <a:p>
          <a:endParaRPr lang="en-US"/>
        </a:p>
      </dgm:t>
    </dgm:pt>
    <dgm:pt modelId="{9C39B67D-7134-4AFF-9E3D-399FBE4CCBA2}">
      <dgm:prSet phldrT="[Text]" custT="1"/>
      <dgm:spPr>
        <a:solidFill>
          <a:schemeClr val="bg1"/>
        </a:solidFill>
        <a:ln w="28575">
          <a:solidFill>
            <a:srgbClr val="FB6666"/>
          </a:solidFill>
        </a:ln>
      </dgm:spPr>
      <dgm:t>
        <a:bodyPr/>
        <a:lstStyle/>
        <a:p>
          <a:r>
            <a:rPr lang="en-US" sz="12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2</a:t>
          </a:r>
        </a:p>
      </dgm:t>
    </dgm:pt>
    <dgm:pt modelId="{B8F63015-BBFB-4F83-8C7F-F8E53AEF33DF}" type="parTrans" cxnId="{0E7AA893-9BB2-4E08-B1E5-4C20D3947D29}">
      <dgm:prSet/>
      <dgm:spPr>
        <a:ln w="28575">
          <a:solidFill>
            <a:srgbClr val="FB6666"/>
          </a:solidFill>
        </a:ln>
      </dgm:spPr>
      <dgm:t>
        <a:bodyPr/>
        <a:lstStyle/>
        <a:p>
          <a:endParaRPr lang="en-US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7A308C-19DD-4088-8191-08BD6C0DF619}" type="sibTrans" cxnId="{0E7AA893-9BB2-4E08-B1E5-4C20D3947D29}">
      <dgm:prSet/>
      <dgm:spPr/>
      <dgm:t>
        <a:bodyPr/>
        <a:lstStyle/>
        <a:p>
          <a:endParaRPr lang="en-US"/>
        </a:p>
      </dgm:t>
    </dgm:pt>
    <dgm:pt modelId="{46014C08-2881-4E7B-8CC4-1103A232EA99}">
      <dgm:prSet phldrT="[Text]" custT="1"/>
      <dgm:spPr>
        <a:solidFill>
          <a:schemeClr val="bg1"/>
        </a:solidFill>
        <a:ln w="28575">
          <a:solidFill>
            <a:srgbClr val="FB6666"/>
          </a:solidFill>
        </a:ln>
      </dgm:spPr>
      <dgm:t>
        <a:bodyPr/>
        <a:lstStyle/>
        <a:p>
          <a:r>
            <a:rPr lang="en-US" sz="1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Hovedleveranse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3</a:t>
          </a:r>
        </a:p>
      </dgm:t>
    </dgm:pt>
    <dgm:pt modelId="{54709ED8-6CF5-4CE2-9873-D0C89575B09C}" type="parTrans" cxnId="{15CB379B-02FA-4C14-844C-3B86773FB1BC}">
      <dgm:prSet/>
      <dgm:spPr>
        <a:ln w="26670">
          <a:solidFill>
            <a:srgbClr val="FB6666"/>
          </a:solidFill>
        </a:ln>
      </dgm:spPr>
      <dgm:t>
        <a:bodyPr/>
        <a:lstStyle/>
        <a:p>
          <a:endParaRPr lang="en-US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21931-89A6-4C88-BEAA-CAC4D058D986}" type="sibTrans" cxnId="{15CB379B-02FA-4C14-844C-3B86773FB1BC}">
      <dgm:prSet/>
      <dgm:spPr/>
      <dgm:t>
        <a:bodyPr/>
        <a:lstStyle/>
        <a:p>
          <a:endParaRPr lang="en-US"/>
        </a:p>
      </dgm:t>
    </dgm:pt>
    <dgm:pt modelId="{5E69D018-D8C2-4DE0-AD2A-F0E904D4631D}">
      <dgm:prSet phldrT="[Text]" custT="1"/>
      <dgm:spPr>
        <a:solidFill>
          <a:schemeClr val="bg1"/>
        </a:solidFill>
        <a:ln w="28575">
          <a:solidFill>
            <a:srgbClr val="FB6666"/>
          </a:solidFill>
        </a:ln>
      </dgm:spPr>
      <dgm:t>
        <a:bodyPr/>
        <a:lstStyle/>
        <a:p>
          <a:r>
            <a:rPr lang="en-US" sz="12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5</a:t>
          </a:r>
          <a:endParaRPr lang="en-US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2F5A45-FF99-4315-85B0-6DDDE7314D0B}" type="parTrans" cxnId="{1FB12658-EAFD-42B0-BC29-15F7206BED4F}">
      <dgm:prSet/>
      <dgm:spPr>
        <a:ln w="28575">
          <a:solidFill>
            <a:srgbClr val="FB6666"/>
          </a:solidFill>
        </a:ln>
      </dgm:spPr>
      <dgm:t>
        <a:bodyPr/>
        <a:lstStyle/>
        <a:p>
          <a:endParaRPr lang="en-US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017611-26EA-4C50-90A4-91C1BADE2F89}" type="sibTrans" cxnId="{1FB12658-EAFD-42B0-BC29-15F7206BED4F}">
      <dgm:prSet/>
      <dgm:spPr/>
      <dgm:t>
        <a:bodyPr/>
        <a:lstStyle/>
        <a:p>
          <a:endParaRPr lang="en-US"/>
        </a:p>
      </dgm:t>
    </dgm:pt>
    <dgm:pt modelId="{AE893830-6976-480B-9D8D-A10B176363D9}">
      <dgm:prSet phldrT="[Text]" custT="1"/>
      <dgm:spPr>
        <a:solidFill>
          <a:schemeClr val="bg1"/>
        </a:solidFill>
        <a:ln w="28575">
          <a:solidFill>
            <a:srgbClr val="FB6666"/>
          </a:solidFill>
        </a:ln>
      </dgm:spPr>
      <dgm:t>
        <a:bodyPr/>
        <a:lstStyle/>
        <a:p>
          <a:r>
            <a:rPr lang="en-US" sz="12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6</a:t>
          </a:r>
        </a:p>
      </dgm:t>
    </dgm:pt>
    <dgm:pt modelId="{E1E55404-6E25-41ED-8800-EE575DACD5EF}" type="parTrans" cxnId="{60CE1585-871F-48CE-A58A-374A4E59CFA8}">
      <dgm:prSet/>
      <dgm:spPr>
        <a:ln w="28575">
          <a:solidFill>
            <a:srgbClr val="FB6666"/>
          </a:solidFill>
        </a:ln>
      </dgm:spPr>
      <dgm:t>
        <a:bodyPr/>
        <a:lstStyle/>
        <a:p>
          <a:endParaRPr lang="en-US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4C15C4-069A-445F-A0D3-D9FD6D3C25EA}" type="sibTrans" cxnId="{60CE1585-871F-48CE-A58A-374A4E59CFA8}">
      <dgm:prSet/>
      <dgm:spPr/>
      <dgm:t>
        <a:bodyPr/>
        <a:lstStyle/>
        <a:p>
          <a:endParaRPr lang="en-US"/>
        </a:p>
      </dgm:t>
    </dgm:pt>
    <dgm:pt modelId="{FC4EC746-40C2-4859-9696-CA1F05EA533B}">
      <dgm:prSet phldrT="[Text]" custT="1"/>
      <dgm:spPr>
        <a:solidFill>
          <a:schemeClr val="bg1"/>
        </a:solidFill>
        <a:ln w="28575">
          <a:solidFill>
            <a:srgbClr val="FB6666"/>
          </a:solidFill>
        </a:ln>
      </dgm:spPr>
      <dgm:t>
        <a:bodyPr/>
        <a:lstStyle/>
        <a:p>
          <a:r>
            <a:rPr lang="en-US" sz="12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3</a:t>
          </a:r>
          <a:endParaRPr lang="en-US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38100E-21F4-42BE-ADA0-31E117DE97E6}" type="parTrans" cxnId="{1CB7D001-CAE5-4EFF-A8F3-7C765CAE786A}">
      <dgm:prSet/>
      <dgm:spPr>
        <a:ln w="28575">
          <a:solidFill>
            <a:srgbClr val="FB6666"/>
          </a:solidFill>
        </a:ln>
      </dgm:spPr>
      <dgm:t>
        <a:bodyPr/>
        <a:lstStyle/>
        <a:p>
          <a:endParaRPr lang="nb-NO"/>
        </a:p>
      </dgm:t>
    </dgm:pt>
    <dgm:pt modelId="{4D4373F0-8AD7-45E5-A324-B1349FBD68DC}" type="sibTrans" cxnId="{1CB7D001-CAE5-4EFF-A8F3-7C765CAE786A}">
      <dgm:prSet/>
      <dgm:spPr/>
      <dgm:t>
        <a:bodyPr/>
        <a:lstStyle/>
        <a:p>
          <a:endParaRPr lang="nb-NO"/>
        </a:p>
      </dgm:t>
    </dgm:pt>
    <dgm:pt modelId="{7202E356-BED2-4164-9F1E-8933BDD48893}">
      <dgm:prSet phldrT="[Text]" custT="1"/>
      <dgm:spPr>
        <a:solidFill>
          <a:schemeClr val="bg1"/>
        </a:solidFill>
        <a:ln w="28575">
          <a:solidFill>
            <a:srgbClr val="FB6666"/>
          </a:solidFill>
        </a:ln>
      </dgm:spPr>
      <dgm:t>
        <a:bodyPr/>
        <a:lstStyle/>
        <a:p>
          <a:r>
            <a:rPr lang="en-US" sz="12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4</a:t>
          </a:r>
          <a:endParaRPr lang="en-US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213DA1-510D-40E3-ADD2-3A2FD745A544}" type="parTrans" cxnId="{A3A87DB6-AA70-42D2-8339-F287309678B2}">
      <dgm:prSet/>
      <dgm:spPr>
        <a:ln w="28575">
          <a:solidFill>
            <a:srgbClr val="FB6666"/>
          </a:solidFill>
        </a:ln>
      </dgm:spPr>
      <dgm:t>
        <a:bodyPr/>
        <a:lstStyle/>
        <a:p>
          <a:endParaRPr lang="nb-NO"/>
        </a:p>
      </dgm:t>
    </dgm:pt>
    <dgm:pt modelId="{B26FE728-E4C5-4AFB-8ACB-2C9305C6FE54}" type="sibTrans" cxnId="{A3A87DB6-AA70-42D2-8339-F287309678B2}">
      <dgm:prSet/>
      <dgm:spPr/>
      <dgm:t>
        <a:bodyPr/>
        <a:lstStyle/>
        <a:p>
          <a:endParaRPr lang="nb-NO"/>
        </a:p>
      </dgm:t>
    </dgm:pt>
    <dgm:pt modelId="{74F4F1CE-B65C-4F1D-807A-316CE952157D}" type="pres">
      <dgm:prSet presAssocID="{AF8E4728-22F0-4B10-AE66-387CD66C618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260CA4F-A8E7-4C91-B1D1-91F3CC5BCC79}" type="pres">
      <dgm:prSet presAssocID="{7731C60C-11D9-4453-9D8A-039C055CA0B9}" presName="hierRoot1" presStyleCnt="0">
        <dgm:presLayoutVars>
          <dgm:hierBranch val="init"/>
        </dgm:presLayoutVars>
      </dgm:prSet>
      <dgm:spPr/>
    </dgm:pt>
    <dgm:pt modelId="{F1BBB623-3074-4AF1-BF08-22070B18D57D}" type="pres">
      <dgm:prSet presAssocID="{7731C60C-11D9-4453-9D8A-039C055CA0B9}" presName="rootComposite1" presStyleCnt="0"/>
      <dgm:spPr/>
    </dgm:pt>
    <dgm:pt modelId="{DF980563-9220-4DE9-AF6B-0B38B4700937}" type="pres">
      <dgm:prSet presAssocID="{7731C60C-11D9-4453-9D8A-039C055CA0B9}" presName="rootText1" presStyleLbl="node0" presStyleIdx="0" presStyleCnt="1" custScaleX="227932" custScaleY="178704" custLinFactNeighborX="-13139" custLinFactNeighborY="13812">
        <dgm:presLayoutVars>
          <dgm:chPref val="3"/>
        </dgm:presLayoutVars>
      </dgm:prSet>
      <dgm:spPr/>
    </dgm:pt>
    <dgm:pt modelId="{1EA4C7F3-6FD2-462C-92FD-D7C49B043E48}" type="pres">
      <dgm:prSet presAssocID="{7731C60C-11D9-4453-9D8A-039C055CA0B9}" presName="rootConnector1" presStyleLbl="node1" presStyleIdx="0" presStyleCnt="0"/>
      <dgm:spPr/>
    </dgm:pt>
    <dgm:pt modelId="{25BFFE69-FCB7-4B6A-9F02-1C33EB0D6354}" type="pres">
      <dgm:prSet presAssocID="{7731C60C-11D9-4453-9D8A-039C055CA0B9}" presName="hierChild2" presStyleCnt="0"/>
      <dgm:spPr/>
    </dgm:pt>
    <dgm:pt modelId="{F88AEF9F-E1C1-47FD-8558-1B2DACAD0D25}" type="pres">
      <dgm:prSet presAssocID="{9954305F-42E0-4B25-B40A-2E63A3FD04AC}" presName="Name37" presStyleLbl="parChTrans1D2" presStyleIdx="0" presStyleCnt="3"/>
      <dgm:spPr/>
    </dgm:pt>
    <dgm:pt modelId="{93E6D2A3-F873-4883-8C5D-63A3155AD1A8}" type="pres">
      <dgm:prSet presAssocID="{99D2F747-395E-47BC-8383-E943B930855F}" presName="hierRoot2" presStyleCnt="0">
        <dgm:presLayoutVars>
          <dgm:hierBranch val="init"/>
        </dgm:presLayoutVars>
      </dgm:prSet>
      <dgm:spPr/>
    </dgm:pt>
    <dgm:pt modelId="{21DFBD97-9247-43D8-AFBA-C09908B9D872}" type="pres">
      <dgm:prSet presAssocID="{99D2F747-395E-47BC-8383-E943B930855F}" presName="rootComposite" presStyleCnt="0"/>
      <dgm:spPr/>
    </dgm:pt>
    <dgm:pt modelId="{97DBC263-39F5-4894-9C61-122237B41569}" type="pres">
      <dgm:prSet presAssocID="{99D2F747-395E-47BC-8383-E943B930855F}" presName="rootText" presStyleLbl="node2" presStyleIdx="0" presStyleCnt="3" custScaleX="155354" custScaleY="193273" custLinFactNeighborX="-41846" custLinFactNeighborY="37260">
        <dgm:presLayoutVars>
          <dgm:chPref val="3"/>
        </dgm:presLayoutVars>
      </dgm:prSet>
      <dgm:spPr/>
    </dgm:pt>
    <dgm:pt modelId="{DC5686AD-480A-4B69-88A9-6E7FA3FAA7F3}" type="pres">
      <dgm:prSet presAssocID="{99D2F747-395E-47BC-8383-E943B930855F}" presName="rootConnector" presStyleLbl="node2" presStyleIdx="0" presStyleCnt="3"/>
      <dgm:spPr/>
    </dgm:pt>
    <dgm:pt modelId="{87D7CF79-BE76-4A3A-936F-02217121605F}" type="pres">
      <dgm:prSet presAssocID="{99D2F747-395E-47BC-8383-E943B930855F}" presName="hierChild4" presStyleCnt="0"/>
      <dgm:spPr/>
    </dgm:pt>
    <dgm:pt modelId="{72AC0D5B-CB82-4DA2-A2C6-93BDA9B7BEE0}" type="pres">
      <dgm:prSet presAssocID="{8A3BC603-D75C-4351-AB93-0BB5BE2448BC}" presName="Name37" presStyleLbl="parChTrans1D3" presStyleIdx="0" presStyleCnt="6"/>
      <dgm:spPr/>
    </dgm:pt>
    <dgm:pt modelId="{78AA913C-BE23-45B1-B18F-E5DB61D1E41D}" type="pres">
      <dgm:prSet presAssocID="{48028486-179E-49F4-B44F-0D8E6A21C7FD}" presName="hierRoot2" presStyleCnt="0">
        <dgm:presLayoutVars>
          <dgm:hierBranch val="init"/>
        </dgm:presLayoutVars>
      </dgm:prSet>
      <dgm:spPr/>
    </dgm:pt>
    <dgm:pt modelId="{30F90151-CD13-4402-9463-27C67E0E1821}" type="pres">
      <dgm:prSet presAssocID="{48028486-179E-49F4-B44F-0D8E6A21C7FD}" presName="rootComposite" presStyleCnt="0"/>
      <dgm:spPr/>
    </dgm:pt>
    <dgm:pt modelId="{F110C9D5-E6C4-4D79-B0D5-01079A3A760B}" type="pres">
      <dgm:prSet presAssocID="{48028486-179E-49F4-B44F-0D8E6A21C7FD}" presName="rootText" presStyleLbl="node3" presStyleIdx="0" presStyleCnt="6" custScaleX="111991" custScaleY="134390" custLinFactNeighborX="-37432" custLinFactNeighborY="10153">
        <dgm:presLayoutVars>
          <dgm:chPref val="3"/>
        </dgm:presLayoutVars>
      </dgm:prSet>
      <dgm:spPr/>
    </dgm:pt>
    <dgm:pt modelId="{D3CDFC58-69D4-456D-9E55-BE15FDEE27EE}" type="pres">
      <dgm:prSet presAssocID="{48028486-179E-49F4-B44F-0D8E6A21C7FD}" presName="rootConnector" presStyleLbl="node3" presStyleIdx="0" presStyleCnt="6"/>
      <dgm:spPr/>
    </dgm:pt>
    <dgm:pt modelId="{D868069E-498A-4C03-B030-F9AE8B64D87D}" type="pres">
      <dgm:prSet presAssocID="{48028486-179E-49F4-B44F-0D8E6A21C7FD}" presName="hierChild4" presStyleCnt="0"/>
      <dgm:spPr/>
    </dgm:pt>
    <dgm:pt modelId="{B1F54F30-5AE8-46B6-B838-1822D00A9297}" type="pres">
      <dgm:prSet presAssocID="{48028486-179E-49F4-B44F-0D8E6A21C7FD}" presName="hierChild5" presStyleCnt="0"/>
      <dgm:spPr/>
    </dgm:pt>
    <dgm:pt modelId="{B3B391E2-397D-4F01-BFF2-63611424237A}" type="pres">
      <dgm:prSet presAssocID="{B8F63015-BBFB-4F83-8C7F-F8E53AEF33DF}" presName="Name37" presStyleLbl="parChTrans1D3" presStyleIdx="1" presStyleCnt="6"/>
      <dgm:spPr/>
    </dgm:pt>
    <dgm:pt modelId="{1F48CFDD-9BF1-42CC-95F7-F90CC09E4CE8}" type="pres">
      <dgm:prSet presAssocID="{9C39B67D-7134-4AFF-9E3D-399FBE4CCBA2}" presName="hierRoot2" presStyleCnt="0">
        <dgm:presLayoutVars>
          <dgm:hierBranch val="init"/>
        </dgm:presLayoutVars>
      </dgm:prSet>
      <dgm:spPr/>
    </dgm:pt>
    <dgm:pt modelId="{626FB58E-1100-4023-916E-ECFF4DFC0AD2}" type="pres">
      <dgm:prSet presAssocID="{9C39B67D-7134-4AFF-9E3D-399FBE4CCBA2}" presName="rootComposite" presStyleCnt="0"/>
      <dgm:spPr/>
    </dgm:pt>
    <dgm:pt modelId="{44FC95D3-F8F4-4B27-AD2B-A7E2B2B16F06}" type="pres">
      <dgm:prSet presAssocID="{9C39B67D-7134-4AFF-9E3D-399FBE4CCBA2}" presName="rootText" presStyleLbl="node3" presStyleIdx="1" presStyleCnt="6" custScaleX="111991" custScaleY="134390" custLinFactNeighborX="-37366" custLinFactNeighborY="-14518">
        <dgm:presLayoutVars>
          <dgm:chPref val="3"/>
        </dgm:presLayoutVars>
      </dgm:prSet>
      <dgm:spPr/>
    </dgm:pt>
    <dgm:pt modelId="{D5A85D9B-C304-4AC7-B944-87F996F51F25}" type="pres">
      <dgm:prSet presAssocID="{9C39B67D-7134-4AFF-9E3D-399FBE4CCBA2}" presName="rootConnector" presStyleLbl="node3" presStyleIdx="1" presStyleCnt="6"/>
      <dgm:spPr/>
    </dgm:pt>
    <dgm:pt modelId="{E2C9568F-4DC1-4F21-8E5C-114338E3E38A}" type="pres">
      <dgm:prSet presAssocID="{9C39B67D-7134-4AFF-9E3D-399FBE4CCBA2}" presName="hierChild4" presStyleCnt="0"/>
      <dgm:spPr/>
    </dgm:pt>
    <dgm:pt modelId="{2EB4AFE8-6E7C-40BC-9365-239128B3B75C}" type="pres">
      <dgm:prSet presAssocID="{9C39B67D-7134-4AFF-9E3D-399FBE4CCBA2}" presName="hierChild5" presStyleCnt="0"/>
      <dgm:spPr/>
    </dgm:pt>
    <dgm:pt modelId="{1FC71BF2-68E0-4D6B-9C02-E70448BED540}" type="pres">
      <dgm:prSet presAssocID="{99D2F747-395E-47BC-8383-E943B930855F}" presName="hierChild5" presStyleCnt="0"/>
      <dgm:spPr/>
    </dgm:pt>
    <dgm:pt modelId="{E8DD97BF-3A47-4FFC-90AF-229B32F6ACBA}" type="pres">
      <dgm:prSet presAssocID="{995C80EF-98F5-48F3-A6DA-8269F2C6B5F1}" presName="Name37" presStyleLbl="parChTrans1D2" presStyleIdx="1" presStyleCnt="3"/>
      <dgm:spPr/>
    </dgm:pt>
    <dgm:pt modelId="{2F38F171-BC6A-4383-A319-CE07A1E13625}" type="pres">
      <dgm:prSet presAssocID="{18D6EBBE-A470-4717-BFD6-FAEA303FEC44}" presName="hierRoot2" presStyleCnt="0">
        <dgm:presLayoutVars>
          <dgm:hierBranch val="init"/>
        </dgm:presLayoutVars>
      </dgm:prSet>
      <dgm:spPr/>
    </dgm:pt>
    <dgm:pt modelId="{DF750748-A945-4424-8509-75524DB5CFF5}" type="pres">
      <dgm:prSet presAssocID="{18D6EBBE-A470-4717-BFD6-FAEA303FEC44}" presName="rootComposite" presStyleCnt="0"/>
      <dgm:spPr/>
    </dgm:pt>
    <dgm:pt modelId="{CFCB2A31-8AF6-48D0-9547-59CDF8AA4A32}" type="pres">
      <dgm:prSet presAssocID="{18D6EBBE-A470-4717-BFD6-FAEA303FEC44}" presName="rootText" presStyleLbl="node2" presStyleIdx="1" presStyleCnt="3" custScaleX="155354" custScaleY="193273" custLinFactNeighborX="-13001" custLinFactNeighborY="33303">
        <dgm:presLayoutVars>
          <dgm:chPref val="3"/>
        </dgm:presLayoutVars>
      </dgm:prSet>
      <dgm:spPr/>
    </dgm:pt>
    <dgm:pt modelId="{60C510EC-3680-430F-AC2C-C93CEA68142E}" type="pres">
      <dgm:prSet presAssocID="{18D6EBBE-A470-4717-BFD6-FAEA303FEC44}" presName="rootConnector" presStyleLbl="node2" presStyleIdx="1" presStyleCnt="3"/>
      <dgm:spPr/>
    </dgm:pt>
    <dgm:pt modelId="{CDC17048-A2DF-4C20-AE7F-C42D931A0FBF}" type="pres">
      <dgm:prSet presAssocID="{18D6EBBE-A470-4717-BFD6-FAEA303FEC44}" presName="hierChild4" presStyleCnt="0"/>
      <dgm:spPr/>
    </dgm:pt>
    <dgm:pt modelId="{E753B542-BA1C-4762-A196-98FD66CFAA4B}" type="pres">
      <dgm:prSet presAssocID="{7538100E-21F4-42BE-ADA0-31E117DE97E6}" presName="Name37" presStyleLbl="parChTrans1D3" presStyleIdx="2" presStyleCnt="6"/>
      <dgm:spPr/>
    </dgm:pt>
    <dgm:pt modelId="{53CB1BE5-83D1-45B6-B26D-2D29166AD4D8}" type="pres">
      <dgm:prSet presAssocID="{FC4EC746-40C2-4859-9696-CA1F05EA533B}" presName="hierRoot2" presStyleCnt="0">
        <dgm:presLayoutVars>
          <dgm:hierBranch val="init"/>
        </dgm:presLayoutVars>
      </dgm:prSet>
      <dgm:spPr/>
    </dgm:pt>
    <dgm:pt modelId="{8871560E-3242-46DE-A7BD-3951C9929787}" type="pres">
      <dgm:prSet presAssocID="{FC4EC746-40C2-4859-9696-CA1F05EA533B}" presName="rootComposite" presStyleCnt="0"/>
      <dgm:spPr/>
    </dgm:pt>
    <dgm:pt modelId="{ACDD651F-6155-4F18-B7C5-CF0FD9086CC2}" type="pres">
      <dgm:prSet presAssocID="{FC4EC746-40C2-4859-9696-CA1F05EA533B}" presName="rootText" presStyleLbl="node3" presStyleIdx="2" presStyleCnt="6" custScaleX="110609" custScaleY="134390" custLinFactNeighborX="-7627" custLinFactNeighborY="9794">
        <dgm:presLayoutVars>
          <dgm:chPref val="3"/>
        </dgm:presLayoutVars>
      </dgm:prSet>
      <dgm:spPr/>
    </dgm:pt>
    <dgm:pt modelId="{2B39310E-A9C0-4238-9DE4-2DF506552F0D}" type="pres">
      <dgm:prSet presAssocID="{FC4EC746-40C2-4859-9696-CA1F05EA533B}" presName="rootConnector" presStyleLbl="node3" presStyleIdx="2" presStyleCnt="6"/>
      <dgm:spPr/>
    </dgm:pt>
    <dgm:pt modelId="{AF64193F-563D-442D-B819-A119619C894B}" type="pres">
      <dgm:prSet presAssocID="{FC4EC746-40C2-4859-9696-CA1F05EA533B}" presName="hierChild4" presStyleCnt="0"/>
      <dgm:spPr/>
    </dgm:pt>
    <dgm:pt modelId="{2F132395-B37D-4A80-8FBB-B830755A2751}" type="pres">
      <dgm:prSet presAssocID="{FC4EC746-40C2-4859-9696-CA1F05EA533B}" presName="hierChild5" presStyleCnt="0"/>
      <dgm:spPr/>
    </dgm:pt>
    <dgm:pt modelId="{5A766022-4A7C-4B59-9C3C-3209DD9A3D35}" type="pres">
      <dgm:prSet presAssocID="{F2213DA1-510D-40E3-ADD2-3A2FD745A544}" presName="Name37" presStyleLbl="parChTrans1D3" presStyleIdx="3" presStyleCnt="6"/>
      <dgm:spPr/>
    </dgm:pt>
    <dgm:pt modelId="{50424F56-6E40-4C68-A70C-542A0A3F545C}" type="pres">
      <dgm:prSet presAssocID="{7202E356-BED2-4164-9F1E-8933BDD48893}" presName="hierRoot2" presStyleCnt="0">
        <dgm:presLayoutVars>
          <dgm:hierBranch val="init"/>
        </dgm:presLayoutVars>
      </dgm:prSet>
      <dgm:spPr/>
    </dgm:pt>
    <dgm:pt modelId="{6E999739-D876-4949-8F73-E8BAF72EBC96}" type="pres">
      <dgm:prSet presAssocID="{7202E356-BED2-4164-9F1E-8933BDD48893}" presName="rootComposite" presStyleCnt="0"/>
      <dgm:spPr/>
    </dgm:pt>
    <dgm:pt modelId="{AA513F05-E390-4AAE-A156-EE3F89636B81}" type="pres">
      <dgm:prSet presAssocID="{7202E356-BED2-4164-9F1E-8933BDD48893}" presName="rootText" presStyleLbl="node3" presStyleIdx="3" presStyleCnt="6" custScaleX="110609" custScaleY="132731" custLinFactNeighborX="-7319" custLinFactNeighborY="-11377">
        <dgm:presLayoutVars>
          <dgm:chPref val="3"/>
        </dgm:presLayoutVars>
      </dgm:prSet>
      <dgm:spPr/>
    </dgm:pt>
    <dgm:pt modelId="{C70F6E53-C537-4FC9-BDA1-8B2988E57BA9}" type="pres">
      <dgm:prSet presAssocID="{7202E356-BED2-4164-9F1E-8933BDD48893}" presName="rootConnector" presStyleLbl="node3" presStyleIdx="3" presStyleCnt="6"/>
      <dgm:spPr/>
    </dgm:pt>
    <dgm:pt modelId="{0E35CB10-61C5-449F-87C4-1EDCC5900036}" type="pres">
      <dgm:prSet presAssocID="{7202E356-BED2-4164-9F1E-8933BDD48893}" presName="hierChild4" presStyleCnt="0"/>
      <dgm:spPr/>
    </dgm:pt>
    <dgm:pt modelId="{BCA24DA5-6C24-4F3C-987B-635782CA6FAD}" type="pres">
      <dgm:prSet presAssocID="{7202E356-BED2-4164-9F1E-8933BDD48893}" presName="hierChild5" presStyleCnt="0"/>
      <dgm:spPr/>
    </dgm:pt>
    <dgm:pt modelId="{7905D7FA-9F66-41AF-8CCA-DF627699BDC4}" type="pres">
      <dgm:prSet presAssocID="{18D6EBBE-A470-4717-BFD6-FAEA303FEC44}" presName="hierChild5" presStyleCnt="0"/>
      <dgm:spPr/>
    </dgm:pt>
    <dgm:pt modelId="{CF43AEAE-24A9-4733-9D5D-AC68B7910B30}" type="pres">
      <dgm:prSet presAssocID="{54709ED8-6CF5-4CE2-9873-D0C89575B09C}" presName="Name37" presStyleLbl="parChTrans1D2" presStyleIdx="2" presStyleCnt="3"/>
      <dgm:spPr/>
    </dgm:pt>
    <dgm:pt modelId="{F398C2AE-DF28-45BA-9023-3E540422DA5F}" type="pres">
      <dgm:prSet presAssocID="{46014C08-2881-4E7B-8CC4-1103A232EA99}" presName="hierRoot2" presStyleCnt="0">
        <dgm:presLayoutVars>
          <dgm:hierBranch val="init"/>
        </dgm:presLayoutVars>
      </dgm:prSet>
      <dgm:spPr/>
    </dgm:pt>
    <dgm:pt modelId="{A95E64E5-0400-455F-9E7E-529644D85BE3}" type="pres">
      <dgm:prSet presAssocID="{46014C08-2881-4E7B-8CC4-1103A232EA99}" presName="rootComposite" presStyleCnt="0"/>
      <dgm:spPr/>
    </dgm:pt>
    <dgm:pt modelId="{3BA1EFC1-533B-4787-B4A5-EB2832D62833}" type="pres">
      <dgm:prSet presAssocID="{46014C08-2881-4E7B-8CC4-1103A232EA99}" presName="rootText" presStyleLbl="node2" presStyleIdx="2" presStyleCnt="3" custScaleX="155354" custScaleY="190481" custLinFactNeighborX="2013" custLinFactNeighborY="37117">
        <dgm:presLayoutVars>
          <dgm:chPref val="3"/>
        </dgm:presLayoutVars>
      </dgm:prSet>
      <dgm:spPr/>
    </dgm:pt>
    <dgm:pt modelId="{107A4986-D981-4FA2-94E4-8A9E778359DE}" type="pres">
      <dgm:prSet presAssocID="{46014C08-2881-4E7B-8CC4-1103A232EA99}" presName="rootConnector" presStyleLbl="node2" presStyleIdx="2" presStyleCnt="3"/>
      <dgm:spPr/>
    </dgm:pt>
    <dgm:pt modelId="{B4536155-4973-4A68-A2E7-4E36AD206B54}" type="pres">
      <dgm:prSet presAssocID="{46014C08-2881-4E7B-8CC4-1103A232EA99}" presName="hierChild4" presStyleCnt="0"/>
      <dgm:spPr/>
    </dgm:pt>
    <dgm:pt modelId="{5E53AC4F-4F1F-4212-91B0-BE7F7AC27C97}" type="pres">
      <dgm:prSet presAssocID="{1A2F5A45-FF99-4315-85B0-6DDDE7314D0B}" presName="Name37" presStyleLbl="parChTrans1D3" presStyleIdx="4" presStyleCnt="6"/>
      <dgm:spPr/>
    </dgm:pt>
    <dgm:pt modelId="{F4432857-1944-4D25-A0B9-5A092212E107}" type="pres">
      <dgm:prSet presAssocID="{5E69D018-D8C2-4DE0-AD2A-F0E904D4631D}" presName="hierRoot2" presStyleCnt="0">
        <dgm:presLayoutVars>
          <dgm:hierBranch val="init"/>
        </dgm:presLayoutVars>
      </dgm:prSet>
      <dgm:spPr/>
    </dgm:pt>
    <dgm:pt modelId="{2E6BD057-A45F-443D-9878-6CAB05FCF2F9}" type="pres">
      <dgm:prSet presAssocID="{5E69D018-D8C2-4DE0-AD2A-F0E904D4631D}" presName="rootComposite" presStyleCnt="0"/>
      <dgm:spPr/>
    </dgm:pt>
    <dgm:pt modelId="{0F82083B-74F6-4179-A76A-6EA05FB07584}" type="pres">
      <dgm:prSet presAssocID="{5E69D018-D8C2-4DE0-AD2A-F0E904D4631D}" presName="rootText" presStyleLbl="node3" presStyleIdx="4" presStyleCnt="6" custScaleX="102021" custScaleY="132731" custLinFactNeighborX="16502" custLinFactNeighborY="16844">
        <dgm:presLayoutVars>
          <dgm:chPref val="3"/>
        </dgm:presLayoutVars>
      </dgm:prSet>
      <dgm:spPr/>
    </dgm:pt>
    <dgm:pt modelId="{2B049E35-B682-46A9-9398-6AC9EA2191DC}" type="pres">
      <dgm:prSet presAssocID="{5E69D018-D8C2-4DE0-AD2A-F0E904D4631D}" presName="rootConnector" presStyleLbl="node3" presStyleIdx="4" presStyleCnt="6"/>
      <dgm:spPr/>
    </dgm:pt>
    <dgm:pt modelId="{73598FD7-9837-4CCE-A01C-971058527D8B}" type="pres">
      <dgm:prSet presAssocID="{5E69D018-D8C2-4DE0-AD2A-F0E904D4631D}" presName="hierChild4" presStyleCnt="0"/>
      <dgm:spPr/>
    </dgm:pt>
    <dgm:pt modelId="{3B7BC757-A8C6-4D05-9A7B-138B89E4E48A}" type="pres">
      <dgm:prSet presAssocID="{5E69D018-D8C2-4DE0-AD2A-F0E904D4631D}" presName="hierChild5" presStyleCnt="0"/>
      <dgm:spPr/>
    </dgm:pt>
    <dgm:pt modelId="{F62018FF-4654-4EC0-8CE9-4E823C5316E3}" type="pres">
      <dgm:prSet presAssocID="{E1E55404-6E25-41ED-8800-EE575DACD5EF}" presName="Name37" presStyleLbl="parChTrans1D3" presStyleIdx="5" presStyleCnt="6"/>
      <dgm:spPr/>
    </dgm:pt>
    <dgm:pt modelId="{CB62A162-F4BE-4EF6-B004-E6E960CB2BDE}" type="pres">
      <dgm:prSet presAssocID="{AE893830-6976-480B-9D8D-A10B176363D9}" presName="hierRoot2" presStyleCnt="0">
        <dgm:presLayoutVars>
          <dgm:hierBranch val="init"/>
        </dgm:presLayoutVars>
      </dgm:prSet>
      <dgm:spPr/>
    </dgm:pt>
    <dgm:pt modelId="{09B6BA22-BF11-44F7-A737-7BA3D7BDF6D4}" type="pres">
      <dgm:prSet presAssocID="{AE893830-6976-480B-9D8D-A10B176363D9}" presName="rootComposite" presStyleCnt="0"/>
      <dgm:spPr/>
    </dgm:pt>
    <dgm:pt modelId="{896DFC58-B2B9-4431-AFDF-3C4299C0EC4F}" type="pres">
      <dgm:prSet presAssocID="{AE893830-6976-480B-9D8D-A10B176363D9}" presName="rootText" presStyleLbl="node3" presStyleIdx="5" presStyleCnt="6" custScaleX="102021" custScaleY="122425" custLinFactNeighborX="16691" custLinFactNeighborY="342">
        <dgm:presLayoutVars>
          <dgm:chPref val="3"/>
        </dgm:presLayoutVars>
      </dgm:prSet>
      <dgm:spPr/>
    </dgm:pt>
    <dgm:pt modelId="{D9AE1C5A-9E58-4B86-9205-A628F153F5EE}" type="pres">
      <dgm:prSet presAssocID="{AE893830-6976-480B-9D8D-A10B176363D9}" presName="rootConnector" presStyleLbl="node3" presStyleIdx="5" presStyleCnt="6"/>
      <dgm:spPr/>
    </dgm:pt>
    <dgm:pt modelId="{BE56CD63-A6C4-4F2A-92E3-24069110DDAF}" type="pres">
      <dgm:prSet presAssocID="{AE893830-6976-480B-9D8D-A10B176363D9}" presName="hierChild4" presStyleCnt="0"/>
      <dgm:spPr/>
    </dgm:pt>
    <dgm:pt modelId="{6C600608-8695-4C9E-9281-149901A03276}" type="pres">
      <dgm:prSet presAssocID="{AE893830-6976-480B-9D8D-A10B176363D9}" presName="hierChild5" presStyleCnt="0"/>
      <dgm:spPr/>
    </dgm:pt>
    <dgm:pt modelId="{DD0DC876-701A-4921-9D38-2AE4EEF2B30B}" type="pres">
      <dgm:prSet presAssocID="{46014C08-2881-4E7B-8CC4-1103A232EA99}" presName="hierChild5" presStyleCnt="0"/>
      <dgm:spPr/>
    </dgm:pt>
    <dgm:pt modelId="{A4C3C71C-20F4-42CC-96C9-E7E40F16F64F}" type="pres">
      <dgm:prSet presAssocID="{7731C60C-11D9-4453-9D8A-039C055CA0B9}" presName="hierChild3" presStyleCnt="0"/>
      <dgm:spPr/>
    </dgm:pt>
  </dgm:ptLst>
  <dgm:cxnLst>
    <dgm:cxn modelId="{1CB7D001-CAE5-4EFF-A8F3-7C765CAE786A}" srcId="{18D6EBBE-A470-4717-BFD6-FAEA303FEC44}" destId="{FC4EC746-40C2-4859-9696-CA1F05EA533B}" srcOrd="0" destOrd="0" parTransId="{7538100E-21F4-42BE-ADA0-31E117DE97E6}" sibTransId="{4D4373F0-8AD7-45E5-A324-B1349FBD68DC}"/>
    <dgm:cxn modelId="{7DCFCA0B-C64A-4FF2-A0A1-598BD64D0E30}" type="presOf" srcId="{F2213DA1-510D-40E3-ADD2-3A2FD745A544}" destId="{5A766022-4A7C-4B59-9C3C-3209DD9A3D35}" srcOrd="0" destOrd="0" presId="urn:microsoft.com/office/officeart/2005/8/layout/orgChart1"/>
    <dgm:cxn modelId="{E7CE0F11-5F97-4AD3-910A-0D1FAB8F9AFB}" type="presOf" srcId="{AF8E4728-22F0-4B10-AE66-387CD66C618F}" destId="{74F4F1CE-B65C-4F1D-807A-316CE952157D}" srcOrd="0" destOrd="0" presId="urn:microsoft.com/office/officeart/2005/8/layout/orgChart1"/>
    <dgm:cxn modelId="{2C5ABA11-1CBA-4BE8-B994-4F66DF9BC53A}" type="presOf" srcId="{54709ED8-6CF5-4CE2-9873-D0C89575B09C}" destId="{CF43AEAE-24A9-4733-9D5D-AC68B7910B30}" srcOrd="0" destOrd="0" presId="urn:microsoft.com/office/officeart/2005/8/layout/orgChart1"/>
    <dgm:cxn modelId="{E1C1C511-1073-4764-BA36-F5EA77DDB1EF}" type="presOf" srcId="{7202E356-BED2-4164-9F1E-8933BDD48893}" destId="{AA513F05-E390-4AAE-A156-EE3F89636B81}" srcOrd="0" destOrd="0" presId="urn:microsoft.com/office/officeart/2005/8/layout/orgChart1"/>
    <dgm:cxn modelId="{41496F1E-438D-460D-BA2B-62496B58D16D}" type="presOf" srcId="{9954305F-42E0-4B25-B40A-2E63A3FD04AC}" destId="{F88AEF9F-E1C1-47FD-8558-1B2DACAD0D25}" srcOrd="0" destOrd="0" presId="urn:microsoft.com/office/officeart/2005/8/layout/orgChart1"/>
    <dgm:cxn modelId="{806A4123-FB27-4FFE-8D74-8EBF9B6DDE8D}" type="presOf" srcId="{FC4EC746-40C2-4859-9696-CA1F05EA533B}" destId="{2B39310E-A9C0-4238-9DE4-2DF506552F0D}" srcOrd="1" destOrd="0" presId="urn:microsoft.com/office/officeart/2005/8/layout/orgChart1"/>
    <dgm:cxn modelId="{36057928-9C09-432C-9FC5-CBFA67497367}" type="presOf" srcId="{18D6EBBE-A470-4717-BFD6-FAEA303FEC44}" destId="{60C510EC-3680-430F-AC2C-C93CEA68142E}" srcOrd="1" destOrd="0" presId="urn:microsoft.com/office/officeart/2005/8/layout/orgChart1"/>
    <dgm:cxn modelId="{330E8C2E-B591-48E3-9863-D88557F5E945}" srcId="{99D2F747-395E-47BC-8383-E943B930855F}" destId="{48028486-179E-49F4-B44F-0D8E6A21C7FD}" srcOrd="0" destOrd="0" parTransId="{8A3BC603-D75C-4351-AB93-0BB5BE2448BC}" sibTransId="{FF8FA4C6-A796-411B-A3E0-112A4AB8CADF}"/>
    <dgm:cxn modelId="{2B5AE02E-4400-4F98-B26E-D0934BB3ACE2}" type="presOf" srcId="{7202E356-BED2-4164-9F1E-8933BDD48893}" destId="{C70F6E53-C537-4FC9-BDA1-8B2988E57BA9}" srcOrd="1" destOrd="0" presId="urn:microsoft.com/office/officeart/2005/8/layout/orgChart1"/>
    <dgm:cxn modelId="{0F74DD33-052B-4A51-A9CB-1F092CD8D070}" type="presOf" srcId="{AE893830-6976-480B-9D8D-A10B176363D9}" destId="{896DFC58-B2B9-4431-AFDF-3C4299C0EC4F}" srcOrd="0" destOrd="0" presId="urn:microsoft.com/office/officeart/2005/8/layout/orgChart1"/>
    <dgm:cxn modelId="{FBFCB23A-5D89-455F-811D-7057958C33E2}" type="presOf" srcId="{1A2F5A45-FF99-4315-85B0-6DDDE7314D0B}" destId="{5E53AC4F-4F1F-4212-91B0-BE7F7AC27C97}" srcOrd="0" destOrd="0" presId="urn:microsoft.com/office/officeart/2005/8/layout/orgChart1"/>
    <dgm:cxn modelId="{1754833D-3DA0-4C9A-87D4-00054104F23E}" srcId="{AF8E4728-22F0-4B10-AE66-387CD66C618F}" destId="{7731C60C-11D9-4453-9D8A-039C055CA0B9}" srcOrd="0" destOrd="0" parTransId="{4D288812-DA78-480C-AABA-8C5A634CD8B8}" sibTransId="{FC4DCC87-DF39-4918-9DA3-5F91A419B767}"/>
    <dgm:cxn modelId="{444CB65D-90AA-4171-B86E-E38A5DAB7283}" type="presOf" srcId="{E1E55404-6E25-41ED-8800-EE575DACD5EF}" destId="{F62018FF-4654-4EC0-8CE9-4E823C5316E3}" srcOrd="0" destOrd="0" presId="urn:microsoft.com/office/officeart/2005/8/layout/orgChart1"/>
    <dgm:cxn modelId="{05147242-4B77-4EB6-A1C0-8B59D602A42D}" type="presOf" srcId="{B8F63015-BBFB-4F83-8C7F-F8E53AEF33DF}" destId="{B3B391E2-397D-4F01-BFF2-63611424237A}" srcOrd="0" destOrd="0" presId="urn:microsoft.com/office/officeart/2005/8/layout/orgChart1"/>
    <dgm:cxn modelId="{1C77EC44-3DCC-4CB0-9ADF-311710071E53}" type="presOf" srcId="{995C80EF-98F5-48F3-A6DA-8269F2C6B5F1}" destId="{E8DD97BF-3A47-4FFC-90AF-229B32F6ACBA}" srcOrd="0" destOrd="0" presId="urn:microsoft.com/office/officeart/2005/8/layout/orgChart1"/>
    <dgm:cxn modelId="{89726649-F791-46FF-A405-D94861FDC955}" type="presOf" srcId="{8A3BC603-D75C-4351-AB93-0BB5BE2448BC}" destId="{72AC0D5B-CB82-4DA2-A2C6-93BDA9B7BEE0}" srcOrd="0" destOrd="0" presId="urn:microsoft.com/office/officeart/2005/8/layout/orgChart1"/>
    <dgm:cxn modelId="{66AC026B-0015-4D32-8479-5F50946122F1}" type="presOf" srcId="{FC4EC746-40C2-4859-9696-CA1F05EA533B}" destId="{ACDD651F-6155-4F18-B7C5-CF0FD9086CC2}" srcOrd="0" destOrd="0" presId="urn:microsoft.com/office/officeart/2005/8/layout/orgChart1"/>
    <dgm:cxn modelId="{1A66EB4D-4ADD-4AD1-8BF0-1D45417847E2}" type="presOf" srcId="{7538100E-21F4-42BE-ADA0-31E117DE97E6}" destId="{E753B542-BA1C-4762-A196-98FD66CFAA4B}" srcOrd="0" destOrd="0" presId="urn:microsoft.com/office/officeart/2005/8/layout/orgChart1"/>
    <dgm:cxn modelId="{BCF8A14E-ACB6-4CD3-B0A1-21947D116DDC}" type="presOf" srcId="{7731C60C-11D9-4453-9D8A-039C055CA0B9}" destId="{1EA4C7F3-6FD2-462C-92FD-D7C49B043E48}" srcOrd="1" destOrd="0" presId="urn:microsoft.com/office/officeart/2005/8/layout/orgChart1"/>
    <dgm:cxn modelId="{58C09B4F-6332-4EA5-A275-8CDAEA2A1A5F}" srcId="{7731C60C-11D9-4453-9D8A-039C055CA0B9}" destId="{99D2F747-395E-47BC-8383-E943B930855F}" srcOrd="0" destOrd="0" parTransId="{9954305F-42E0-4B25-B40A-2E63A3FD04AC}" sibTransId="{D65E113D-DC22-4D0E-9279-C01FA917D56D}"/>
    <dgm:cxn modelId="{1FB12658-EAFD-42B0-BC29-15F7206BED4F}" srcId="{46014C08-2881-4E7B-8CC4-1103A232EA99}" destId="{5E69D018-D8C2-4DE0-AD2A-F0E904D4631D}" srcOrd="0" destOrd="0" parTransId="{1A2F5A45-FF99-4315-85B0-6DDDE7314D0B}" sibTransId="{0E017611-26EA-4C50-90A4-91C1BADE2F89}"/>
    <dgm:cxn modelId="{90AFDD59-8703-47E8-951C-38ED584033B6}" type="presOf" srcId="{AE893830-6976-480B-9D8D-A10B176363D9}" destId="{D9AE1C5A-9E58-4B86-9205-A628F153F5EE}" srcOrd="1" destOrd="0" presId="urn:microsoft.com/office/officeart/2005/8/layout/orgChart1"/>
    <dgm:cxn modelId="{E213127D-3860-4A52-921D-9EC162CFC484}" type="presOf" srcId="{46014C08-2881-4E7B-8CC4-1103A232EA99}" destId="{107A4986-D981-4FA2-94E4-8A9E778359DE}" srcOrd="1" destOrd="0" presId="urn:microsoft.com/office/officeart/2005/8/layout/orgChart1"/>
    <dgm:cxn modelId="{F76A5384-9943-4C50-A8CB-827C4C89BEB1}" type="presOf" srcId="{48028486-179E-49F4-B44F-0D8E6A21C7FD}" destId="{D3CDFC58-69D4-456D-9E55-BE15FDEE27EE}" srcOrd="1" destOrd="0" presId="urn:microsoft.com/office/officeart/2005/8/layout/orgChart1"/>
    <dgm:cxn modelId="{60CE1585-871F-48CE-A58A-374A4E59CFA8}" srcId="{46014C08-2881-4E7B-8CC4-1103A232EA99}" destId="{AE893830-6976-480B-9D8D-A10B176363D9}" srcOrd="1" destOrd="0" parTransId="{E1E55404-6E25-41ED-8800-EE575DACD5EF}" sibTransId="{334C15C4-069A-445F-A0D3-D9FD6D3C25EA}"/>
    <dgm:cxn modelId="{0E7AA893-9BB2-4E08-B1E5-4C20D3947D29}" srcId="{99D2F747-395E-47BC-8383-E943B930855F}" destId="{9C39B67D-7134-4AFF-9E3D-399FBE4CCBA2}" srcOrd="1" destOrd="0" parTransId="{B8F63015-BBFB-4F83-8C7F-F8E53AEF33DF}" sibTransId="{2F7A308C-19DD-4088-8191-08BD6C0DF619}"/>
    <dgm:cxn modelId="{E9C11697-7722-4B24-9E5A-96CD95341F6E}" type="presOf" srcId="{7731C60C-11D9-4453-9D8A-039C055CA0B9}" destId="{DF980563-9220-4DE9-AF6B-0B38B4700937}" srcOrd="0" destOrd="0" presId="urn:microsoft.com/office/officeart/2005/8/layout/orgChart1"/>
    <dgm:cxn modelId="{16D0E697-23C2-4BFE-BAF8-FEA663F6DBE0}" type="presOf" srcId="{99D2F747-395E-47BC-8383-E943B930855F}" destId="{DC5686AD-480A-4B69-88A9-6E7FA3FAA7F3}" srcOrd="1" destOrd="0" presId="urn:microsoft.com/office/officeart/2005/8/layout/orgChart1"/>
    <dgm:cxn modelId="{15CB379B-02FA-4C14-844C-3B86773FB1BC}" srcId="{7731C60C-11D9-4453-9D8A-039C055CA0B9}" destId="{46014C08-2881-4E7B-8CC4-1103A232EA99}" srcOrd="2" destOrd="0" parTransId="{54709ED8-6CF5-4CE2-9873-D0C89575B09C}" sibTransId="{3DA21931-89A6-4C88-BEAA-CAC4D058D986}"/>
    <dgm:cxn modelId="{1D64D5AA-E1D8-46D3-84DC-45C77E9DDDDD}" type="presOf" srcId="{99D2F747-395E-47BC-8383-E943B930855F}" destId="{97DBC263-39F5-4894-9C61-122237B41569}" srcOrd="0" destOrd="0" presId="urn:microsoft.com/office/officeart/2005/8/layout/orgChart1"/>
    <dgm:cxn modelId="{952E4AAD-B763-4CFA-89DE-67E2FE608C60}" type="presOf" srcId="{9C39B67D-7134-4AFF-9E3D-399FBE4CCBA2}" destId="{44FC95D3-F8F4-4B27-AD2B-A7E2B2B16F06}" srcOrd="0" destOrd="0" presId="urn:microsoft.com/office/officeart/2005/8/layout/orgChart1"/>
    <dgm:cxn modelId="{A3A87DB6-AA70-42D2-8339-F287309678B2}" srcId="{18D6EBBE-A470-4717-BFD6-FAEA303FEC44}" destId="{7202E356-BED2-4164-9F1E-8933BDD48893}" srcOrd="1" destOrd="0" parTransId="{F2213DA1-510D-40E3-ADD2-3A2FD745A544}" sibTransId="{B26FE728-E4C5-4AFB-8ACB-2C9305C6FE54}"/>
    <dgm:cxn modelId="{D538C2BD-35A4-4A96-AB8B-6BFB21418B70}" type="presOf" srcId="{48028486-179E-49F4-B44F-0D8E6A21C7FD}" destId="{F110C9D5-E6C4-4D79-B0D5-01079A3A760B}" srcOrd="0" destOrd="0" presId="urn:microsoft.com/office/officeart/2005/8/layout/orgChart1"/>
    <dgm:cxn modelId="{BAEAC9BD-EBC5-4232-89F4-89F2400A294A}" type="presOf" srcId="{5E69D018-D8C2-4DE0-AD2A-F0E904D4631D}" destId="{2B049E35-B682-46A9-9398-6AC9EA2191DC}" srcOrd="1" destOrd="0" presId="urn:microsoft.com/office/officeart/2005/8/layout/orgChart1"/>
    <dgm:cxn modelId="{58FFEEC7-D6F8-478E-9390-69E6B045BC13}" type="presOf" srcId="{9C39B67D-7134-4AFF-9E3D-399FBE4CCBA2}" destId="{D5A85D9B-C304-4AC7-B944-87F996F51F25}" srcOrd="1" destOrd="0" presId="urn:microsoft.com/office/officeart/2005/8/layout/orgChart1"/>
    <dgm:cxn modelId="{8F9F82E0-ED5A-46FC-930B-B6B0C6C97F93}" type="presOf" srcId="{46014C08-2881-4E7B-8CC4-1103A232EA99}" destId="{3BA1EFC1-533B-4787-B4A5-EB2832D62833}" srcOrd="0" destOrd="0" presId="urn:microsoft.com/office/officeart/2005/8/layout/orgChart1"/>
    <dgm:cxn modelId="{F090E6ED-E33F-439A-9566-012A8D6B7155}" type="presOf" srcId="{18D6EBBE-A470-4717-BFD6-FAEA303FEC44}" destId="{CFCB2A31-8AF6-48D0-9547-59CDF8AA4A32}" srcOrd="0" destOrd="0" presId="urn:microsoft.com/office/officeart/2005/8/layout/orgChart1"/>
    <dgm:cxn modelId="{63863EFA-E01C-4F04-8C6E-C53E329EB0F6}" type="presOf" srcId="{5E69D018-D8C2-4DE0-AD2A-F0E904D4631D}" destId="{0F82083B-74F6-4179-A76A-6EA05FB07584}" srcOrd="0" destOrd="0" presId="urn:microsoft.com/office/officeart/2005/8/layout/orgChart1"/>
    <dgm:cxn modelId="{6DFA60FE-2D72-483A-A1A7-C75448EB4376}" srcId="{7731C60C-11D9-4453-9D8A-039C055CA0B9}" destId="{18D6EBBE-A470-4717-BFD6-FAEA303FEC44}" srcOrd="1" destOrd="0" parTransId="{995C80EF-98F5-48F3-A6DA-8269F2C6B5F1}" sibTransId="{98E29DEF-BC95-4378-BDDF-EEAEAE2B46E2}"/>
    <dgm:cxn modelId="{EEFE02A1-2A1E-466B-AD44-E0E82B8E88A0}" type="presParOf" srcId="{74F4F1CE-B65C-4F1D-807A-316CE952157D}" destId="{7260CA4F-A8E7-4C91-B1D1-91F3CC5BCC79}" srcOrd="0" destOrd="0" presId="urn:microsoft.com/office/officeart/2005/8/layout/orgChart1"/>
    <dgm:cxn modelId="{C2A367CE-9BCA-43C0-A0C9-0CCD740D2F14}" type="presParOf" srcId="{7260CA4F-A8E7-4C91-B1D1-91F3CC5BCC79}" destId="{F1BBB623-3074-4AF1-BF08-22070B18D57D}" srcOrd="0" destOrd="0" presId="urn:microsoft.com/office/officeart/2005/8/layout/orgChart1"/>
    <dgm:cxn modelId="{E974915E-2C63-4ED6-8B0D-CD48329E66BB}" type="presParOf" srcId="{F1BBB623-3074-4AF1-BF08-22070B18D57D}" destId="{DF980563-9220-4DE9-AF6B-0B38B4700937}" srcOrd="0" destOrd="0" presId="urn:microsoft.com/office/officeart/2005/8/layout/orgChart1"/>
    <dgm:cxn modelId="{111357C7-482E-4CAA-BF37-7355B4790588}" type="presParOf" srcId="{F1BBB623-3074-4AF1-BF08-22070B18D57D}" destId="{1EA4C7F3-6FD2-462C-92FD-D7C49B043E48}" srcOrd="1" destOrd="0" presId="urn:microsoft.com/office/officeart/2005/8/layout/orgChart1"/>
    <dgm:cxn modelId="{45B6D0FC-86DE-4BB8-976A-3C717791B480}" type="presParOf" srcId="{7260CA4F-A8E7-4C91-B1D1-91F3CC5BCC79}" destId="{25BFFE69-FCB7-4B6A-9F02-1C33EB0D6354}" srcOrd="1" destOrd="0" presId="urn:microsoft.com/office/officeart/2005/8/layout/orgChart1"/>
    <dgm:cxn modelId="{F8C0FBAE-30E8-440C-BBE4-8CE50DE5F360}" type="presParOf" srcId="{25BFFE69-FCB7-4B6A-9F02-1C33EB0D6354}" destId="{F88AEF9F-E1C1-47FD-8558-1B2DACAD0D25}" srcOrd="0" destOrd="0" presId="urn:microsoft.com/office/officeart/2005/8/layout/orgChart1"/>
    <dgm:cxn modelId="{1269F9C7-BD75-4C0E-A4F0-26F04C1450A2}" type="presParOf" srcId="{25BFFE69-FCB7-4B6A-9F02-1C33EB0D6354}" destId="{93E6D2A3-F873-4883-8C5D-63A3155AD1A8}" srcOrd="1" destOrd="0" presId="urn:microsoft.com/office/officeart/2005/8/layout/orgChart1"/>
    <dgm:cxn modelId="{595B79F7-64A5-4D4D-805A-A85AE4C61AC5}" type="presParOf" srcId="{93E6D2A3-F873-4883-8C5D-63A3155AD1A8}" destId="{21DFBD97-9247-43D8-AFBA-C09908B9D872}" srcOrd="0" destOrd="0" presId="urn:microsoft.com/office/officeart/2005/8/layout/orgChart1"/>
    <dgm:cxn modelId="{10072056-EAD8-451C-B1C4-43D738C5FAB9}" type="presParOf" srcId="{21DFBD97-9247-43D8-AFBA-C09908B9D872}" destId="{97DBC263-39F5-4894-9C61-122237B41569}" srcOrd="0" destOrd="0" presId="urn:microsoft.com/office/officeart/2005/8/layout/orgChart1"/>
    <dgm:cxn modelId="{C60C2831-4290-4349-A6EC-378E85597EA9}" type="presParOf" srcId="{21DFBD97-9247-43D8-AFBA-C09908B9D872}" destId="{DC5686AD-480A-4B69-88A9-6E7FA3FAA7F3}" srcOrd="1" destOrd="0" presId="urn:microsoft.com/office/officeart/2005/8/layout/orgChart1"/>
    <dgm:cxn modelId="{47C487D4-BBE9-44DB-8653-71072F6F938F}" type="presParOf" srcId="{93E6D2A3-F873-4883-8C5D-63A3155AD1A8}" destId="{87D7CF79-BE76-4A3A-936F-02217121605F}" srcOrd="1" destOrd="0" presId="urn:microsoft.com/office/officeart/2005/8/layout/orgChart1"/>
    <dgm:cxn modelId="{1ED6335E-7B92-4DDF-9F52-BC429839F9DA}" type="presParOf" srcId="{87D7CF79-BE76-4A3A-936F-02217121605F}" destId="{72AC0D5B-CB82-4DA2-A2C6-93BDA9B7BEE0}" srcOrd="0" destOrd="0" presId="urn:microsoft.com/office/officeart/2005/8/layout/orgChart1"/>
    <dgm:cxn modelId="{2A104A0B-9318-49D4-B881-0701DCA64794}" type="presParOf" srcId="{87D7CF79-BE76-4A3A-936F-02217121605F}" destId="{78AA913C-BE23-45B1-B18F-E5DB61D1E41D}" srcOrd="1" destOrd="0" presId="urn:microsoft.com/office/officeart/2005/8/layout/orgChart1"/>
    <dgm:cxn modelId="{1DED0417-D387-4C91-9D4A-DB93A7CF24C9}" type="presParOf" srcId="{78AA913C-BE23-45B1-B18F-E5DB61D1E41D}" destId="{30F90151-CD13-4402-9463-27C67E0E1821}" srcOrd="0" destOrd="0" presId="urn:microsoft.com/office/officeart/2005/8/layout/orgChart1"/>
    <dgm:cxn modelId="{413F6189-53BB-4B71-9096-4F446AF67A6D}" type="presParOf" srcId="{30F90151-CD13-4402-9463-27C67E0E1821}" destId="{F110C9D5-E6C4-4D79-B0D5-01079A3A760B}" srcOrd="0" destOrd="0" presId="urn:microsoft.com/office/officeart/2005/8/layout/orgChart1"/>
    <dgm:cxn modelId="{A3810DB3-F5D4-401E-B6F5-9246A0CFCF22}" type="presParOf" srcId="{30F90151-CD13-4402-9463-27C67E0E1821}" destId="{D3CDFC58-69D4-456D-9E55-BE15FDEE27EE}" srcOrd="1" destOrd="0" presId="urn:microsoft.com/office/officeart/2005/8/layout/orgChart1"/>
    <dgm:cxn modelId="{1FF2DC0B-C2A8-4FE0-8DD9-6308A2381DB1}" type="presParOf" srcId="{78AA913C-BE23-45B1-B18F-E5DB61D1E41D}" destId="{D868069E-498A-4C03-B030-F9AE8B64D87D}" srcOrd="1" destOrd="0" presId="urn:microsoft.com/office/officeart/2005/8/layout/orgChart1"/>
    <dgm:cxn modelId="{EFBA9CCA-05C6-4DA4-8CB9-E84469596240}" type="presParOf" srcId="{78AA913C-BE23-45B1-B18F-E5DB61D1E41D}" destId="{B1F54F30-5AE8-46B6-B838-1822D00A9297}" srcOrd="2" destOrd="0" presId="urn:microsoft.com/office/officeart/2005/8/layout/orgChart1"/>
    <dgm:cxn modelId="{7740A50D-DC3A-4DC9-87EC-2DD546E55061}" type="presParOf" srcId="{87D7CF79-BE76-4A3A-936F-02217121605F}" destId="{B3B391E2-397D-4F01-BFF2-63611424237A}" srcOrd="2" destOrd="0" presId="urn:microsoft.com/office/officeart/2005/8/layout/orgChart1"/>
    <dgm:cxn modelId="{4344ADF7-054E-4202-8CF7-241E7EE8A8BC}" type="presParOf" srcId="{87D7CF79-BE76-4A3A-936F-02217121605F}" destId="{1F48CFDD-9BF1-42CC-95F7-F90CC09E4CE8}" srcOrd="3" destOrd="0" presId="urn:microsoft.com/office/officeart/2005/8/layout/orgChart1"/>
    <dgm:cxn modelId="{9710DC61-D3FD-4F8F-A3CA-0637C953776E}" type="presParOf" srcId="{1F48CFDD-9BF1-42CC-95F7-F90CC09E4CE8}" destId="{626FB58E-1100-4023-916E-ECFF4DFC0AD2}" srcOrd="0" destOrd="0" presId="urn:microsoft.com/office/officeart/2005/8/layout/orgChart1"/>
    <dgm:cxn modelId="{4B8D809D-A85F-401A-B8EB-B29CDA3FAE12}" type="presParOf" srcId="{626FB58E-1100-4023-916E-ECFF4DFC0AD2}" destId="{44FC95D3-F8F4-4B27-AD2B-A7E2B2B16F06}" srcOrd="0" destOrd="0" presId="urn:microsoft.com/office/officeart/2005/8/layout/orgChart1"/>
    <dgm:cxn modelId="{9B9AA70C-ABAB-4F95-8692-CDB910F06507}" type="presParOf" srcId="{626FB58E-1100-4023-916E-ECFF4DFC0AD2}" destId="{D5A85D9B-C304-4AC7-B944-87F996F51F25}" srcOrd="1" destOrd="0" presId="urn:microsoft.com/office/officeart/2005/8/layout/orgChart1"/>
    <dgm:cxn modelId="{097B99A9-62BA-4604-A5F6-BAD1A05C10B5}" type="presParOf" srcId="{1F48CFDD-9BF1-42CC-95F7-F90CC09E4CE8}" destId="{E2C9568F-4DC1-4F21-8E5C-114338E3E38A}" srcOrd="1" destOrd="0" presId="urn:microsoft.com/office/officeart/2005/8/layout/orgChart1"/>
    <dgm:cxn modelId="{722798C9-85D0-48C6-97B3-40BBD60C9C35}" type="presParOf" srcId="{1F48CFDD-9BF1-42CC-95F7-F90CC09E4CE8}" destId="{2EB4AFE8-6E7C-40BC-9365-239128B3B75C}" srcOrd="2" destOrd="0" presId="urn:microsoft.com/office/officeart/2005/8/layout/orgChart1"/>
    <dgm:cxn modelId="{60D5423C-F606-4915-A20F-C05AC19A46A1}" type="presParOf" srcId="{93E6D2A3-F873-4883-8C5D-63A3155AD1A8}" destId="{1FC71BF2-68E0-4D6B-9C02-E70448BED540}" srcOrd="2" destOrd="0" presId="urn:microsoft.com/office/officeart/2005/8/layout/orgChart1"/>
    <dgm:cxn modelId="{B323EF53-5D7E-4EDE-BF01-760AA9D0EE5C}" type="presParOf" srcId="{25BFFE69-FCB7-4B6A-9F02-1C33EB0D6354}" destId="{E8DD97BF-3A47-4FFC-90AF-229B32F6ACBA}" srcOrd="2" destOrd="0" presId="urn:microsoft.com/office/officeart/2005/8/layout/orgChart1"/>
    <dgm:cxn modelId="{0F9F8658-14B9-4C22-AE98-26F7E006643F}" type="presParOf" srcId="{25BFFE69-FCB7-4B6A-9F02-1C33EB0D6354}" destId="{2F38F171-BC6A-4383-A319-CE07A1E13625}" srcOrd="3" destOrd="0" presId="urn:microsoft.com/office/officeart/2005/8/layout/orgChart1"/>
    <dgm:cxn modelId="{A3696856-F66B-4135-839D-B33505F92511}" type="presParOf" srcId="{2F38F171-BC6A-4383-A319-CE07A1E13625}" destId="{DF750748-A945-4424-8509-75524DB5CFF5}" srcOrd="0" destOrd="0" presId="urn:microsoft.com/office/officeart/2005/8/layout/orgChart1"/>
    <dgm:cxn modelId="{82666748-9B47-4AFF-BB51-BF4D7D704F54}" type="presParOf" srcId="{DF750748-A945-4424-8509-75524DB5CFF5}" destId="{CFCB2A31-8AF6-48D0-9547-59CDF8AA4A32}" srcOrd="0" destOrd="0" presId="urn:microsoft.com/office/officeart/2005/8/layout/orgChart1"/>
    <dgm:cxn modelId="{DF35DEB4-3392-49F7-96B0-9B830C665272}" type="presParOf" srcId="{DF750748-A945-4424-8509-75524DB5CFF5}" destId="{60C510EC-3680-430F-AC2C-C93CEA68142E}" srcOrd="1" destOrd="0" presId="urn:microsoft.com/office/officeart/2005/8/layout/orgChart1"/>
    <dgm:cxn modelId="{942FCB19-6B54-4B14-B020-752CA8177A21}" type="presParOf" srcId="{2F38F171-BC6A-4383-A319-CE07A1E13625}" destId="{CDC17048-A2DF-4C20-AE7F-C42D931A0FBF}" srcOrd="1" destOrd="0" presId="urn:microsoft.com/office/officeart/2005/8/layout/orgChart1"/>
    <dgm:cxn modelId="{63917A95-757E-43F2-902D-5414F5CBF09F}" type="presParOf" srcId="{CDC17048-A2DF-4C20-AE7F-C42D931A0FBF}" destId="{E753B542-BA1C-4762-A196-98FD66CFAA4B}" srcOrd="0" destOrd="0" presId="urn:microsoft.com/office/officeart/2005/8/layout/orgChart1"/>
    <dgm:cxn modelId="{89E771E9-3429-4B96-8AB1-7B9FC9F25D20}" type="presParOf" srcId="{CDC17048-A2DF-4C20-AE7F-C42D931A0FBF}" destId="{53CB1BE5-83D1-45B6-B26D-2D29166AD4D8}" srcOrd="1" destOrd="0" presId="urn:microsoft.com/office/officeart/2005/8/layout/orgChart1"/>
    <dgm:cxn modelId="{5A2F9A09-DC75-4B97-9047-2DCEDAA36FD0}" type="presParOf" srcId="{53CB1BE5-83D1-45B6-B26D-2D29166AD4D8}" destId="{8871560E-3242-46DE-A7BD-3951C9929787}" srcOrd="0" destOrd="0" presId="urn:microsoft.com/office/officeart/2005/8/layout/orgChart1"/>
    <dgm:cxn modelId="{BA0401BA-123F-4B4D-BE6D-B3A86D4C3AB4}" type="presParOf" srcId="{8871560E-3242-46DE-A7BD-3951C9929787}" destId="{ACDD651F-6155-4F18-B7C5-CF0FD9086CC2}" srcOrd="0" destOrd="0" presId="urn:microsoft.com/office/officeart/2005/8/layout/orgChart1"/>
    <dgm:cxn modelId="{E73B1A24-7BE8-4EC9-9691-D5A23DB0870C}" type="presParOf" srcId="{8871560E-3242-46DE-A7BD-3951C9929787}" destId="{2B39310E-A9C0-4238-9DE4-2DF506552F0D}" srcOrd="1" destOrd="0" presId="urn:microsoft.com/office/officeart/2005/8/layout/orgChart1"/>
    <dgm:cxn modelId="{39F85D7B-204C-4CB4-ABD2-70382BA68D0F}" type="presParOf" srcId="{53CB1BE5-83D1-45B6-B26D-2D29166AD4D8}" destId="{AF64193F-563D-442D-B819-A119619C894B}" srcOrd="1" destOrd="0" presId="urn:microsoft.com/office/officeart/2005/8/layout/orgChart1"/>
    <dgm:cxn modelId="{1B5B06CF-A50F-4C6C-BF53-567AA0F4D028}" type="presParOf" srcId="{53CB1BE5-83D1-45B6-B26D-2D29166AD4D8}" destId="{2F132395-B37D-4A80-8FBB-B830755A2751}" srcOrd="2" destOrd="0" presId="urn:microsoft.com/office/officeart/2005/8/layout/orgChart1"/>
    <dgm:cxn modelId="{4F7A7287-176A-48F0-B1A5-85D766D5A4D0}" type="presParOf" srcId="{CDC17048-A2DF-4C20-AE7F-C42D931A0FBF}" destId="{5A766022-4A7C-4B59-9C3C-3209DD9A3D35}" srcOrd="2" destOrd="0" presId="urn:microsoft.com/office/officeart/2005/8/layout/orgChart1"/>
    <dgm:cxn modelId="{2D0A17D8-4936-4BFD-B13A-B41C124A2227}" type="presParOf" srcId="{CDC17048-A2DF-4C20-AE7F-C42D931A0FBF}" destId="{50424F56-6E40-4C68-A70C-542A0A3F545C}" srcOrd="3" destOrd="0" presId="urn:microsoft.com/office/officeart/2005/8/layout/orgChart1"/>
    <dgm:cxn modelId="{38EDB223-F07D-4F56-B810-9E0489BFEAFD}" type="presParOf" srcId="{50424F56-6E40-4C68-A70C-542A0A3F545C}" destId="{6E999739-D876-4949-8F73-E8BAF72EBC96}" srcOrd="0" destOrd="0" presId="urn:microsoft.com/office/officeart/2005/8/layout/orgChart1"/>
    <dgm:cxn modelId="{F385746F-C5B0-418B-89CE-F7785A06239B}" type="presParOf" srcId="{6E999739-D876-4949-8F73-E8BAF72EBC96}" destId="{AA513F05-E390-4AAE-A156-EE3F89636B81}" srcOrd="0" destOrd="0" presId="urn:microsoft.com/office/officeart/2005/8/layout/orgChart1"/>
    <dgm:cxn modelId="{2E82F0C2-76B8-42B2-A674-A8547482F596}" type="presParOf" srcId="{6E999739-D876-4949-8F73-E8BAF72EBC96}" destId="{C70F6E53-C537-4FC9-BDA1-8B2988E57BA9}" srcOrd="1" destOrd="0" presId="urn:microsoft.com/office/officeart/2005/8/layout/orgChart1"/>
    <dgm:cxn modelId="{7A556CC4-909C-46F2-9791-61D2D996304D}" type="presParOf" srcId="{50424F56-6E40-4C68-A70C-542A0A3F545C}" destId="{0E35CB10-61C5-449F-87C4-1EDCC5900036}" srcOrd="1" destOrd="0" presId="urn:microsoft.com/office/officeart/2005/8/layout/orgChart1"/>
    <dgm:cxn modelId="{215D23DB-8DFF-4A3C-AFFC-602029CC195D}" type="presParOf" srcId="{50424F56-6E40-4C68-A70C-542A0A3F545C}" destId="{BCA24DA5-6C24-4F3C-987B-635782CA6FAD}" srcOrd="2" destOrd="0" presId="urn:microsoft.com/office/officeart/2005/8/layout/orgChart1"/>
    <dgm:cxn modelId="{9B7367EA-4451-44CA-9DAC-7CD148F48FAA}" type="presParOf" srcId="{2F38F171-BC6A-4383-A319-CE07A1E13625}" destId="{7905D7FA-9F66-41AF-8CCA-DF627699BDC4}" srcOrd="2" destOrd="0" presId="urn:microsoft.com/office/officeart/2005/8/layout/orgChart1"/>
    <dgm:cxn modelId="{8FC7AE69-96C4-419F-9A4C-869AE5215CC6}" type="presParOf" srcId="{25BFFE69-FCB7-4B6A-9F02-1C33EB0D6354}" destId="{CF43AEAE-24A9-4733-9D5D-AC68B7910B30}" srcOrd="4" destOrd="0" presId="urn:microsoft.com/office/officeart/2005/8/layout/orgChart1"/>
    <dgm:cxn modelId="{AA8E79A1-65E1-4C00-B291-DADEEA15C341}" type="presParOf" srcId="{25BFFE69-FCB7-4B6A-9F02-1C33EB0D6354}" destId="{F398C2AE-DF28-45BA-9023-3E540422DA5F}" srcOrd="5" destOrd="0" presId="urn:microsoft.com/office/officeart/2005/8/layout/orgChart1"/>
    <dgm:cxn modelId="{6D16918C-C8C9-41DC-9A94-02745F57A8BA}" type="presParOf" srcId="{F398C2AE-DF28-45BA-9023-3E540422DA5F}" destId="{A95E64E5-0400-455F-9E7E-529644D85BE3}" srcOrd="0" destOrd="0" presId="urn:microsoft.com/office/officeart/2005/8/layout/orgChart1"/>
    <dgm:cxn modelId="{92663AEA-5EE0-4A73-A374-FBB19DDC7536}" type="presParOf" srcId="{A95E64E5-0400-455F-9E7E-529644D85BE3}" destId="{3BA1EFC1-533B-4787-B4A5-EB2832D62833}" srcOrd="0" destOrd="0" presId="urn:microsoft.com/office/officeart/2005/8/layout/orgChart1"/>
    <dgm:cxn modelId="{D15E3439-3AB7-4395-BE36-75FF5ED5C3E2}" type="presParOf" srcId="{A95E64E5-0400-455F-9E7E-529644D85BE3}" destId="{107A4986-D981-4FA2-94E4-8A9E778359DE}" srcOrd="1" destOrd="0" presId="urn:microsoft.com/office/officeart/2005/8/layout/orgChart1"/>
    <dgm:cxn modelId="{425403B4-969A-4DF2-A9FC-FF52D1FADD8E}" type="presParOf" srcId="{F398C2AE-DF28-45BA-9023-3E540422DA5F}" destId="{B4536155-4973-4A68-A2E7-4E36AD206B54}" srcOrd="1" destOrd="0" presId="urn:microsoft.com/office/officeart/2005/8/layout/orgChart1"/>
    <dgm:cxn modelId="{99BBFC1F-81BC-4AD0-B968-B1DFE8C57B82}" type="presParOf" srcId="{B4536155-4973-4A68-A2E7-4E36AD206B54}" destId="{5E53AC4F-4F1F-4212-91B0-BE7F7AC27C97}" srcOrd="0" destOrd="0" presId="urn:microsoft.com/office/officeart/2005/8/layout/orgChart1"/>
    <dgm:cxn modelId="{61B08FBF-0993-4CEC-87D4-CB054AEF001E}" type="presParOf" srcId="{B4536155-4973-4A68-A2E7-4E36AD206B54}" destId="{F4432857-1944-4D25-A0B9-5A092212E107}" srcOrd="1" destOrd="0" presId="urn:microsoft.com/office/officeart/2005/8/layout/orgChart1"/>
    <dgm:cxn modelId="{9426DADB-05CC-4318-B419-1ABFA822E3C5}" type="presParOf" srcId="{F4432857-1944-4D25-A0B9-5A092212E107}" destId="{2E6BD057-A45F-443D-9878-6CAB05FCF2F9}" srcOrd="0" destOrd="0" presId="urn:microsoft.com/office/officeart/2005/8/layout/orgChart1"/>
    <dgm:cxn modelId="{8782B5ED-BACE-4123-8DAC-DFFFC4DED530}" type="presParOf" srcId="{2E6BD057-A45F-443D-9878-6CAB05FCF2F9}" destId="{0F82083B-74F6-4179-A76A-6EA05FB07584}" srcOrd="0" destOrd="0" presId="urn:microsoft.com/office/officeart/2005/8/layout/orgChart1"/>
    <dgm:cxn modelId="{C1C1D06E-9052-40EF-8860-1D459453729D}" type="presParOf" srcId="{2E6BD057-A45F-443D-9878-6CAB05FCF2F9}" destId="{2B049E35-B682-46A9-9398-6AC9EA2191DC}" srcOrd="1" destOrd="0" presId="urn:microsoft.com/office/officeart/2005/8/layout/orgChart1"/>
    <dgm:cxn modelId="{A2A4A934-A4BD-4FCB-B781-8416D73C47B4}" type="presParOf" srcId="{F4432857-1944-4D25-A0B9-5A092212E107}" destId="{73598FD7-9837-4CCE-A01C-971058527D8B}" srcOrd="1" destOrd="0" presId="urn:microsoft.com/office/officeart/2005/8/layout/orgChart1"/>
    <dgm:cxn modelId="{080A9900-40B6-4BDA-B846-F5A32D024267}" type="presParOf" srcId="{F4432857-1944-4D25-A0B9-5A092212E107}" destId="{3B7BC757-A8C6-4D05-9A7B-138B89E4E48A}" srcOrd="2" destOrd="0" presId="urn:microsoft.com/office/officeart/2005/8/layout/orgChart1"/>
    <dgm:cxn modelId="{D581FC4C-2A6C-49FB-BAF6-DBFB8B157119}" type="presParOf" srcId="{B4536155-4973-4A68-A2E7-4E36AD206B54}" destId="{F62018FF-4654-4EC0-8CE9-4E823C5316E3}" srcOrd="2" destOrd="0" presId="urn:microsoft.com/office/officeart/2005/8/layout/orgChart1"/>
    <dgm:cxn modelId="{A8DC4FE1-DA6A-4654-BCA4-04860C2A64AC}" type="presParOf" srcId="{B4536155-4973-4A68-A2E7-4E36AD206B54}" destId="{CB62A162-F4BE-4EF6-B004-E6E960CB2BDE}" srcOrd="3" destOrd="0" presId="urn:microsoft.com/office/officeart/2005/8/layout/orgChart1"/>
    <dgm:cxn modelId="{D953ABD0-43BC-4539-9464-236E57FBBD8A}" type="presParOf" srcId="{CB62A162-F4BE-4EF6-B004-E6E960CB2BDE}" destId="{09B6BA22-BF11-44F7-A737-7BA3D7BDF6D4}" srcOrd="0" destOrd="0" presId="urn:microsoft.com/office/officeart/2005/8/layout/orgChart1"/>
    <dgm:cxn modelId="{D70F6B59-E353-426D-B257-E53F339CB1D9}" type="presParOf" srcId="{09B6BA22-BF11-44F7-A737-7BA3D7BDF6D4}" destId="{896DFC58-B2B9-4431-AFDF-3C4299C0EC4F}" srcOrd="0" destOrd="0" presId="urn:microsoft.com/office/officeart/2005/8/layout/orgChart1"/>
    <dgm:cxn modelId="{C37759A8-C3A8-4589-98F2-2FD02490A92B}" type="presParOf" srcId="{09B6BA22-BF11-44F7-A737-7BA3D7BDF6D4}" destId="{D9AE1C5A-9E58-4B86-9205-A628F153F5EE}" srcOrd="1" destOrd="0" presId="urn:microsoft.com/office/officeart/2005/8/layout/orgChart1"/>
    <dgm:cxn modelId="{8F03C2FC-AB7A-455C-AA53-D9AE0AF6FDB4}" type="presParOf" srcId="{CB62A162-F4BE-4EF6-B004-E6E960CB2BDE}" destId="{BE56CD63-A6C4-4F2A-92E3-24069110DDAF}" srcOrd="1" destOrd="0" presId="urn:microsoft.com/office/officeart/2005/8/layout/orgChart1"/>
    <dgm:cxn modelId="{A423A2E6-2CB8-41DC-BBA7-D5CDE403738F}" type="presParOf" srcId="{CB62A162-F4BE-4EF6-B004-E6E960CB2BDE}" destId="{6C600608-8695-4C9E-9281-149901A03276}" srcOrd="2" destOrd="0" presId="urn:microsoft.com/office/officeart/2005/8/layout/orgChart1"/>
    <dgm:cxn modelId="{3D295227-0346-4EC6-916F-EFCC49E9E01B}" type="presParOf" srcId="{F398C2AE-DF28-45BA-9023-3E540422DA5F}" destId="{DD0DC876-701A-4921-9D38-2AE4EEF2B30B}" srcOrd="2" destOrd="0" presId="urn:microsoft.com/office/officeart/2005/8/layout/orgChart1"/>
    <dgm:cxn modelId="{4AB1D804-30BE-48E5-81E8-F99CD97AE5EC}" type="presParOf" srcId="{7260CA4F-A8E7-4C91-B1D1-91F3CC5BCC79}" destId="{A4C3C71C-20F4-42CC-96C9-E7E40F16F64F}" srcOrd="2" destOrd="0" presId="urn:microsoft.com/office/officeart/2005/8/layout/orgChar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2018FF-4654-4EC0-8CE9-4E823C5316E3}">
      <dsp:nvSpPr>
        <dsp:cNvPr id="0" name=""/>
        <dsp:cNvSpPr/>
      </dsp:nvSpPr>
      <dsp:spPr>
        <a:xfrm>
          <a:off x="8035486" y="3957285"/>
          <a:ext cx="670115" cy="2127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7516"/>
              </a:lnTo>
              <a:lnTo>
                <a:pt x="670115" y="2127516"/>
              </a:lnTo>
            </a:path>
          </a:pathLst>
        </a:custGeom>
        <a:noFill/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53AC4F-4F1F-4212-91B0-BE7F7AC27C97}">
      <dsp:nvSpPr>
        <dsp:cNvPr id="0" name=""/>
        <dsp:cNvSpPr/>
      </dsp:nvSpPr>
      <dsp:spPr>
        <a:xfrm>
          <a:off x="8035486" y="3957285"/>
          <a:ext cx="666781" cy="7771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7125"/>
              </a:lnTo>
              <a:lnTo>
                <a:pt x="666781" y="777125"/>
              </a:lnTo>
            </a:path>
          </a:pathLst>
        </a:custGeom>
        <a:noFill/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43AEAE-24A9-4733-9D5D-AC68B7910B30}">
      <dsp:nvSpPr>
        <dsp:cNvPr id="0" name=""/>
        <dsp:cNvSpPr/>
      </dsp:nvSpPr>
      <dsp:spPr>
        <a:xfrm>
          <a:off x="5753058" y="1700818"/>
          <a:ext cx="3378816" cy="576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845"/>
              </a:lnTo>
              <a:lnTo>
                <a:pt x="3378816" y="390845"/>
              </a:lnTo>
              <a:lnTo>
                <a:pt x="3378816" y="576101"/>
              </a:lnTo>
            </a:path>
          </a:pathLst>
        </a:custGeom>
        <a:noFill/>
        <a:ln w="26670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766022-4A7C-4B59-9C3C-3209DD9A3D35}">
      <dsp:nvSpPr>
        <dsp:cNvPr id="0" name=""/>
        <dsp:cNvSpPr/>
      </dsp:nvSpPr>
      <dsp:spPr>
        <a:xfrm>
          <a:off x="4659104" y="3948269"/>
          <a:ext cx="511395" cy="2117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7874"/>
              </a:lnTo>
              <a:lnTo>
                <a:pt x="511395" y="2117874"/>
              </a:lnTo>
            </a:path>
          </a:pathLst>
        </a:custGeom>
        <a:noFill/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53B542-BA1C-4762-A196-98FD66CFAA4B}">
      <dsp:nvSpPr>
        <dsp:cNvPr id="0" name=""/>
        <dsp:cNvSpPr/>
      </dsp:nvSpPr>
      <dsp:spPr>
        <a:xfrm>
          <a:off x="4659104" y="3948269"/>
          <a:ext cx="505961" cy="755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5896"/>
              </a:lnTo>
              <a:lnTo>
                <a:pt x="505961" y="755896"/>
              </a:lnTo>
            </a:path>
          </a:pathLst>
        </a:custGeom>
        <a:noFill/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DD97BF-3A47-4FFC-90AF-229B32F6ACBA}">
      <dsp:nvSpPr>
        <dsp:cNvPr id="0" name=""/>
        <dsp:cNvSpPr/>
      </dsp:nvSpPr>
      <dsp:spPr>
        <a:xfrm>
          <a:off x="5707338" y="1700818"/>
          <a:ext cx="91440" cy="5424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7199"/>
              </a:lnTo>
              <a:lnTo>
                <a:pt x="48154" y="357199"/>
              </a:lnTo>
              <a:lnTo>
                <a:pt x="48154" y="542455"/>
              </a:lnTo>
            </a:path>
          </a:pathLst>
        </a:custGeom>
        <a:noFill/>
        <a:ln w="28321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B391E2-397D-4F01-BFF2-63611424237A}">
      <dsp:nvSpPr>
        <dsp:cNvPr id="0" name=""/>
        <dsp:cNvSpPr/>
      </dsp:nvSpPr>
      <dsp:spPr>
        <a:xfrm>
          <a:off x="1038696" y="3983177"/>
          <a:ext cx="490188" cy="20625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575"/>
              </a:lnTo>
              <a:lnTo>
                <a:pt x="490188" y="2062575"/>
              </a:lnTo>
            </a:path>
          </a:pathLst>
        </a:custGeom>
        <a:noFill/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C0D5B-CB82-4DA2-A2C6-93BDA9B7BEE0}">
      <dsp:nvSpPr>
        <dsp:cNvPr id="0" name=""/>
        <dsp:cNvSpPr/>
      </dsp:nvSpPr>
      <dsp:spPr>
        <a:xfrm>
          <a:off x="1038696" y="3983177"/>
          <a:ext cx="489023" cy="724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4155"/>
              </a:lnTo>
              <a:lnTo>
                <a:pt x="489023" y="724155"/>
              </a:lnTo>
            </a:path>
          </a:pathLst>
        </a:custGeom>
        <a:noFill/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8AEF9F-E1C1-47FD-8558-1B2DACAD0D25}">
      <dsp:nvSpPr>
        <dsp:cNvPr id="0" name=""/>
        <dsp:cNvSpPr/>
      </dsp:nvSpPr>
      <dsp:spPr>
        <a:xfrm>
          <a:off x="2135085" y="1700818"/>
          <a:ext cx="3617973" cy="577362"/>
        </a:xfrm>
        <a:custGeom>
          <a:avLst/>
          <a:gdLst/>
          <a:ahLst/>
          <a:cxnLst/>
          <a:rect l="0" t="0" r="0" b="0"/>
          <a:pathLst>
            <a:path>
              <a:moveTo>
                <a:pt x="3617973" y="0"/>
              </a:moveTo>
              <a:lnTo>
                <a:pt x="3617973" y="392106"/>
              </a:lnTo>
              <a:lnTo>
                <a:pt x="0" y="392106"/>
              </a:lnTo>
              <a:lnTo>
                <a:pt x="0" y="577362"/>
              </a:lnTo>
            </a:path>
          </a:pathLst>
        </a:custGeom>
        <a:noFill/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80563-9220-4DE9-AF6B-0B38B4700937}">
      <dsp:nvSpPr>
        <dsp:cNvPr id="0" name=""/>
        <dsp:cNvSpPr/>
      </dsp:nvSpPr>
      <dsp:spPr>
        <a:xfrm>
          <a:off x="3742310" y="124345"/>
          <a:ext cx="4021495" cy="1576473"/>
        </a:xfrm>
        <a:prstGeom prst="rect">
          <a:avLst/>
        </a:prstGeom>
        <a:solidFill>
          <a:srgbClr val="FB6666"/>
        </a:solidFill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Prosjektnavn</a:t>
          </a:r>
          <a:endParaRPr lang="en-US" sz="16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42310" y="124345"/>
        <a:ext cx="4021495" cy="1576473"/>
      </dsp:txXfrm>
    </dsp:sp>
    <dsp:sp modelId="{97DBC263-39F5-4894-9C61-122237B41569}">
      <dsp:nvSpPr>
        <dsp:cNvPr id="0" name=""/>
        <dsp:cNvSpPr/>
      </dsp:nvSpPr>
      <dsp:spPr>
        <a:xfrm>
          <a:off x="764598" y="2278180"/>
          <a:ext cx="2740972" cy="1704996"/>
        </a:xfrm>
        <a:prstGeom prst="rect">
          <a:avLst/>
        </a:prstGeom>
        <a:solidFill>
          <a:schemeClr val="bg1"/>
        </a:solidFill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Hovedleveranse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1</a:t>
          </a:r>
          <a:endParaRPr lang="en-US" sz="16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4598" y="2278180"/>
        <a:ext cx="2740972" cy="1704996"/>
      </dsp:txXfrm>
    </dsp:sp>
    <dsp:sp modelId="{F110C9D5-E6C4-4D79-B0D5-01079A3A760B}">
      <dsp:nvSpPr>
        <dsp:cNvPr id="0" name=""/>
        <dsp:cNvSpPr/>
      </dsp:nvSpPr>
      <dsp:spPr>
        <a:xfrm>
          <a:off x="1527719" y="4114558"/>
          <a:ext cx="1975901" cy="1185548"/>
        </a:xfrm>
        <a:prstGeom prst="rect">
          <a:avLst/>
        </a:prstGeom>
        <a:solidFill>
          <a:schemeClr val="bg1"/>
        </a:solidFill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1</a:t>
          </a:r>
          <a:endParaRPr lang="en-US" sz="12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27719" y="4114558"/>
        <a:ext cx="1975901" cy="1185548"/>
      </dsp:txXfrm>
    </dsp:sp>
    <dsp:sp modelId="{44FC95D3-F8F4-4B27-AD2B-A7E2B2B16F06}">
      <dsp:nvSpPr>
        <dsp:cNvPr id="0" name=""/>
        <dsp:cNvSpPr/>
      </dsp:nvSpPr>
      <dsp:spPr>
        <a:xfrm>
          <a:off x="1528884" y="5452978"/>
          <a:ext cx="1975901" cy="1185548"/>
        </a:xfrm>
        <a:prstGeom prst="rect">
          <a:avLst/>
        </a:prstGeom>
        <a:solidFill>
          <a:schemeClr val="bg1"/>
        </a:solidFill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2</a:t>
          </a:r>
        </a:p>
      </dsp:txBody>
      <dsp:txXfrm>
        <a:off x="1528884" y="5452978"/>
        <a:ext cx="1975901" cy="1185548"/>
      </dsp:txXfrm>
    </dsp:sp>
    <dsp:sp modelId="{CFCB2A31-8AF6-48D0-9547-59CDF8AA4A32}">
      <dsp:nvSpPr>
        <dsp:cNvPr id="0" name=""/>
        <dsp:cNvSpPr/>
      </dsp:nvSpPr>
      <dsp:spPr>
        <a:xfrm>
          <a:off x="4385006" y="2243273"/>
          <a:ext cx="2740972" cy="1704996"/>
        </a:xfrm>
        <a:prstGeom prst="rect">
          <a:avLst/>
        </a:prstGeom>
        <a:solidFill>
          <a:schemeClr val="bg1"/>
        </a:solidFill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Hovedleveranse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2</a:t>
          </a:r>
          <a:endParaRPr lang="en-US" sz="16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5006" y="2243273"/>
        <a:ext cx="2740972" cy="1704996"/>
      </dsp:txXfrm>
    </dsp:sp>
    <dsp:sp modelId="{ACDD651F-6155-4F18-B7C5-CF0FD9086CC2}">
      <dsp:nvSpPr>
        <dsp:cNvPr id="0" name=""/>
        <dsp:cNvSpPr/>
      </dsp:nvSpPr>
      <dsp:spPr>
        <a:xfrm>
          <a:off x="5165065" y="4111391"/>
          <a:ext cx="1951518" cy="1185548"/>
        </a:xfrm>
        <a:prstGeom prst="rect">
          <a:avLst/>
        </a:prstGeom>
        <a:solidFill>
          <a:schemeClr val="bg1"/>
        </a:solidFill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3</a:t>
          </a:r>
          <a:endParaRPr lang="en-US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65065" y="4111391"/>
        <a:ext cx="1951518" cy="1185548"/>
      </dsp:txXfrm>
    </dsp:sp>
    <dsp:sp modelId="{AA513F05-E390-4AAE-A156-EE3F89636B81}">
      <dsp:nvSpPr>
        <dsp:cNvPr id="0" name=""/>
        <dsp:cNvSpPr/>
      </dsp:nvSpPr>
      <dsp:spPr>
        <a:xfrm>
          <a:off x="5170499" y="5480687"/>
          <a:ext cx="1951518" cy="1170913"/>
        </a:xfrm>
        <a:prstGeom prst="rect">
          <a:avLst/>
        </a:prstGeom>
        <a:solidFill>
          <a:schemeClr val="bg1"/>
        </a:solidFill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4</a:t>
          </a:r>
          <a:endParaRPr lang="en-US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70499" y="5480687"/>
        <a:ext cx="1951518" cy="1170913"/>
      </dsp:txXfrm>
    </dsp:sp>
    <dsp:sp modelId="{3BA1EFC1-533B-4787-B4A5-EB2832D62833}">
      <dsp:nvSpPr>
        <dsp:cNvPr id="0" name=""/>
        <dsp:cNvSpPr/>
      </dsp:nvSpPr>
      <dsp:spPr>
        <a:xfrm>
          <a:off x="7761388" y="2276919"/>
          <a:ext cx="2740972" cy="1680366"/>
        </a:xfrm>
        <a:prstGeom prst="rect">
          <a:avLst/>
        </a:prstGeom>
        <a:solidFill>
          <a:schemeClr val="bg1"/>
        </a:solidFill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Hovedleveranse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3</a:t>
          </a:r>
        </a:p>
      </dsp:txBody>
      <dsp:txXfrm>
        <a:off x="7761388" y="2276919"/>
        <a:ext cx="2740972" cy="1680366"/>
      </dsp:txXfrm>
    </dsp:sp>
    <dsp:sp modelId="{0F82083B-74F6-4179-A76A-6EA05FB07584}">
      <dsp:nvSpPr>
        <dsp:cNvPr id="0" name=""/>
        <dsp:cNvSpPr/>
      </dsp:nvSpPr>
      <dsp:spPr>
        <a:xfrm>
          <a:off x="8702267" y="4148954"/>
          <a:ext cx="1799997" cy="1170913"/>
        </a:xfrm>
        <a:prstGeom prst="rect">
          <a:avLst/>
        </a:prstGeom>
        <a:solidFill>
          <a:schemeClr val="bg1"/>
        </a:solidFill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5</a:t>
          </a:r>
          <a:endParaRPr lang="en-US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702267" y="4148954"/>
        <a:ext cx="1799997" cy="1170913"/>
      </dsp:txXfrm>
    </dsp:sp>
    <dsp:sp modelId="{896DFC58-B2B9-4431-AFDF-3C4299C0EC4F}">
      <dsp:nvSpPr>
        <dsp:cNvPr id="0" name=""/>
        <dsp:cNvSpPr/>
      </dsp:nvSpPr>
      <dsp:spPr>
        <a:xfrm>
          <a:off x="8705601" y="5544803"/>
          <a:ext cx="1799997" cy="1079996"/>
        </a:xfrm>
        <a:prstGeom prst="rect">
          <a:avLst/>
        </a:prstGeom>
        <a:solidFill>
          <a:schemeClr val="bg1"/>
        </a:solidFill>
        <a:ln w="28575" cap="flat" cmpd="sng" algn="ctr">
          <a:solidFill>
            <a:srgbClr val="FB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Arbeidspakke</a:t>
          </a:r>
          <a:r>
            <a:rPr lang="en-US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6</a:t>
          </a:r>
        </a:p>
      </dsp:txBody>
      <dsp:txXfrm>
        <a:off x="8705601" y="5544803"/>
        <a:ext cx="1799997" cy="1079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42FB3-BD82-4D9E-A449-FA0C03E02EFF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CCA22-CD9A-400C-97FF-B93DC96AA8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5403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CCA22-CD9A-400C-97FF-B93DC96AA8B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2854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151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62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6677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625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5501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979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356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014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3201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72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992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8F7D6-422D-480F-AD1C-7577C48AE41C}" type="datetimeFigureOut">
              <a:rPr lang="nb-NO" smtClean="0"/>
              <a:t>09.01.2024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6165D-FF6F-4771-AA97-CD687412AB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0039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0091832"/>
              </p:ext>
            </p:extLst>
          </p:nvPr>
        </p:nvGraphicFramePr>
        <p:xfrm>
          <a:off x="171450" y="88900"/>
          <a:ext cx="11969750" cy="676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98598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20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Nicolas Couchaux</dc:creator>
  <cp:lastModifiedBy>Ingeborg Kang Jørgensen</cp:lastModifiedBy>
  <cp:revision>68</cp:revision>
  <cp:lastPrinted>2021-08-31T13:24:05Z</cp:lastPrinted>
  <dcterms:created xsi:type="dcterms:W3CDTF">2021-04-13T08:50:16Z</dcterms:created>
  <dcterms:modified xsi:type="dcterms:W3CDTF">2024-01-09T15:06:50Z</dcterms:modified>
</cp:coreProperties>
</file>