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8"/>
  </p:notesMasterIdLst>
  <p:handoutMasterIdLst>
    <p:handoutMasterId r:id="rId9"/>
  </p:handoutMasterIdLst>
  <p:sldIdLst>
    <p:sldId id="257" r:id="rId6"/>
    <p:sldId id="258" r:id="rId7"/>
  </p:sldIdLst>
  <p:sldSz cx="12192000" cy="6858000"/>
  <p:notesSz cx="7010400" cy="9296400"/>
  <p:custDataLst>
    <p:tags r:id="rId10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5A928-93D4-44C4-968C-9605C5E1BD02}" v="1" dt="2022-09-14T13:13:48.1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8" autoAdjust="0"/>
    <p:restoredTop sz="66838" autoAdjust="0"/>
  </p:normalViewPr>
  <p:slideViewPr>
    <p:cSldViewPr snapToGrid="0">
      <p:cViewPr varScale="1">
        <p:scale>
          <a:sx n="87" d="100"/>
          <a:sy n="87" d="100"/>
        </p:scale>
        <p:origin x="12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93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79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1.svg"/><Relationship Id="rId4" Type="http://schemas.openxmlformats.org/officeDocument/2006/relationships/image" Target="../media/image6.sv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7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522C768-581A-47E8-9315-8E66B0C22462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3"/>
          <a:stretch/>
        </p:blipFill>
        <p:spPr>
          <a:xfrm>
            <a:off x="7183022" y="263154"/>
            <a:ext cx="4383079" cy="6239259"/>
          </a:xfrm>
          <a:noFill/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F38019D-51FA-BAA3-E81E-B701A8A2A9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79218" y="5870278"/>
            <a:ext cx="4152735" cy="18260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4F1B13B2-02B2-A25C-3524-75C72CFB1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B2D51-C1D8-4250-AB30-95BEBA1C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9611D1-D5D6-4A7C-A0D2-CBA207378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 anchor="t">
            <a:normAutofit/>
          </a:bodyPr>
          <a:lstStyle/>
          <a:p>
            <a:r>
              <a:rPr lang="nb-NO" dirty="0"/>
              <a:t>Kort om system og roller</a:t>
            </a:r>
            <a:endParaRPr lang="en-GB" dirty="0"/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ED071CC9-AE8D-5AA2-4B91-62F1DC558C43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963827"/>
            <a:ext cx="6822978" cy="5094775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/>
              <a:t>Prosjekt</a:t>
            </a:r>
            <a:r>
              <a:rPr lang="en-US" sz="2800" dirty="0"/>
              <a:t> </a:t>
            </a:r>
          </a:p>
          <a:p>
            <a:r>
              <a:rPr lang="en-US" sz="2000" dirty="0" err="1"/>
              <a:t>Styrer</a:t>
            </a:r>
            <a:r>
              <a:rPr lang="en-US" sz="2000" dirty="0"/>
              <a:t> </a:t>
            </a:r>
            <a:r>
              <a:rPr lang="en-US" sz="2000" dirty="0" err="1"/>
              <a:t>bakgrunnsdataene</a:t>
            </a:r>
            <a:r>
              <a:rPr lang="en-US" sz="2000" dirty="0"/>
              <a:t> for </a:t>
            </a:r>
            <a:r>
              <a:rPr lang="en-US" sz="2000" dirty="0" err="1"/>
              <a:t>emneevalueringen</a:t>
            </a:r>
            <a:r>
              <a:rPr lang="en-US" sz="2000" dirty="0"/>
              <a:t>(e)</a:t>
            </a:r>
          </a:p>
          <a:p>
            <a:r>
              <a:rPr lang="en-US" sz="2000" dirty="0" err="1"/>
              <a:t>Settes</a:t>
            </a:r>
            <a:r>
              <a:rPr lang="en-US" sz="2000" dirty="0"/>
              <a:t> </a:t>
            </a:r>
            <a:r>
              <a:rPr lang="en-US" sz="2000" dirty="0" err="1"/>
              <a:t>opp</a:t>
            </a:r>
            <a:r>
              <a:rPr lang="en-US" sz="2000" dirty="0"/>
              <a:t> for </a:t>
            </a:r>
            <a:r>
              <a:rPr lang="en-US" sz="2000" dirty="0" err="1"/>
              <a:t>emneklynger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evalueres</a:t>
            </a:r>
            <a:r>
              <a:rPr lang="en-US" sz="2000" dirty="0"/>
              <a:t> </a:t>
            </a:r>
            <a:r>
              <a:rPr lang="en-US" sz="2000" dirty="0" err="1"/>
              <a:t>noenlunde</a:t>
            </a:r>
            <a:r>
              <a:rPr lang="en-US" sz="2000" dirty="0"/>
              <a:t> </a:t>
            </a:r>
            <a:r>
              <a:rPr lang="en-US" sz="2000" dirty="0" err="1"/>
              <a:t>likt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Felles</a:t>
            </a:r>
            <a:r>
              <a:rPr lang="en-US" sz="2000" dirty="0"/>
              <a:t> </a:t>
            </a:r>
            <a:r>
              <a:rPr lang="en-US" sz="2000" dirty="0" err="1"/>
              <a:t>spørsmål</a:t>
            </a:r>
            <a:r>
              <a:rPr lang="en-US" sz="2000" dirty="0"/>
              <a:t>. </a:t>
            </a:r>
          </a:p>
          <a:p>
            <a:r>
              <a:rPr lang="en-US" sz="2000" dirty="0"/>
              <a:t>I </a:t>
            </a:r>
            <a:r>
              <a:rPr lang="en-US" sz="2000" dirty="0" err="1"/>
              <a:t>stor</a:t>
            </a:r>
            <a:r>
              <a:rPr lang="en-US" sz="2000" dirty="0"/>
              <a:t> grad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administrativ</a:t>
            </a:r>
            <a:r>
              <a:rPr lang="en-US" sz="2000" dirty="0"/>
              <a:t> </a:t>
            </a:r>
            <a:r>
              <a:rPr lang="en-US" sz="2000" dirty="0" err="1"/>
              <a:t>oppgave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dirty="0"/>
              <a:t>Emne/</a:t>
            </a:r>
            <a:r>
              <a:rPr lang="en-US" dirty="0" err="1"/>
              <a:t>emneskjema</a:t>
            </a:r>
            <a:endParaRPr lang="en-US" dirty="0"/>
          </a:p>
          <a:p>
            <a:r>
              <a:rPr lang="en-US" sz="2000" dirty="0" err="1"/>
              <a:t>Tilpassede</a:t>
            </a:r>
            <a:r>
              <a:rPr lang="en-US" sz="2000" dirty="0"/>
              <a:t> </a:t>
            </a:r>
            <a:r>
              <a:rPr lang="en-US" sz="2000" dirty="0" err="1"/>
              <a:t>spørsmål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emnenivå</a:t>
            </a:r>
            <a:r>
              <a:rPr lang="en-US" sz="2000" dirty="0"/>
              <a:t>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felles</a:t>
            </a:r>
            <a:r>
              <a:rPr lang="en-US" sz="2000" dirty="0"/>
              <a:t> </a:t>
            </a:r>
            <a:r>
              <a:rPr lang="en-US" sz="2000" dirty="0" err="1"/>
              <a:t>spørsmålsbatterier</a:t>
            </a:r>
            <a:r>
              <a:rPr lang="en-US" sz="2000" dirty="0"/>
              <a:t> </a:t>
            </a:r>
          </a:p>
          <a:p>
            <a:r>
              <a:rPr lang="en-US" sz="2000" dirty="0"/>
              <a:t>I </a:t>
            </a:r>
            <a:r>
              <a:rPr lang="en-US" sz="2000" dirty="0" err="1"/>
              <a:t>stor</a:t>
            </a:r>
            <a:r>
              <a:rPr lang="en-US" sz="2000" dirty="0"/>
              <a:t> grad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oppgave</a:t>
            </a:r>
            <a:r>
              <a:rPr lang="en-US" sz="2000" dirty="0"/>
              <a:t> for emneansvarlig </a:t>
            </a:r>
          </a:p>
          <a:p>
            <a:pPr marL="0" indent="0">
              <a:buNone/>
            </a:pPr>
            <a:r>
              <a:rPr lang="en-US" sz="2000" dirty="0" err="1"/>
              <a:t>Integrasjon</a:t>
            </a:r>
            <a:r>
              <a:rPr lang="en-US" sz="2000" dirty="0"/>
              <a:t> mot Canvas </a:t>
            </a:r>
          </a:p>
        </p:txBody>
      </p:sp>
    </p:spTree>
    <p:extLst>
      <p:ext uri="{BB962C8B-B14F-4D97-AF65-F5344CB8AC3E}">
        <p14:creationId xmlns:p14="http://schemas.microsoft.com/office/powerpoint/2010/main" val="133987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95B701-4441-43F9-A5E5-1F304F06F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691" y="360045"/>
            <a:ext cx="4900145" cy="5131041"/>
          </a:xfrm>
          <a:prstGeom prst="rect">
            <a:avLst/>
          </a:prstGeom>
          <a:noFill/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973123-6661-F5D2-8D9C-4D125C132F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79218" y="5870278"/>
            <a:ext cx="4152735" cy="18260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666108F1-D14F-2E77-DA82-7F1C922E0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22972-60D4-478C-BFB6-F725D7783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2BA299D1-BCB2-A083-E2A7-3D1D909FB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6492447" cy="542658"/>
          </a:xfrm>
        </p:spPr>
        <p:txBody>
          <a:bodyPr/>
          <a:lstStyle/>
          <a:p>
            <a:r>
              <a:rPr lang="en-US" dirty="0" err="1"/>
              <a:t>Resultater</a:t>
            </a:r>
            <a:endParaRPr lang="en-US" dirty="0"/>
          </a:p>
        </p:txBody>
      </p: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4A29D1A8-8B2D-1DD1-A61F-2A76CDCCC550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123721"/>
            <a:ext cx="6492448" cy="4934882"/>
          </a:xfrm>
        </p:spPr>
        <p:txBody>
          <a:bodyPr/>
          <a:lstStyle/>
          <a:p>
            <a:r>
              <a:rPr lang="en-US" dirty="0" err="1"/>
              <a:t>Automatisk</a:t>
            </a:r>
            <a:r>
              <a:rPr lang="en-US" dirty="0"/>
              <a:t> </a:t>
            </a:r>
            <a:r>
              <a:rPr lang="en-US" dirty="0" err="1"/>
              <a:t>rapportering</a:t>
            </a:r>
            <a:r>
              <a:rPr lang="en-US" dirty="0"/>
              <a:t> av </a:t>
            </a:r>
            <a:r>
              <a:rPr lang="en-US" dirty="0" err="1"/>
              <a:t>resultater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emnenivå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prosjektnivå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Detaljert</a:t>
            </a:r>
            <a:r>
              <a:rPr lang="en-US" dirty="0"/>
              <a:t> rapport (med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fritekst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Kortrapport</a:t>
            </a:r>
            <a:r>
              <a:rPr lang="en-US" dirty="0"/>
              <a:t> (med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fritekst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Rådata</a:t>
            </a:r>
            <a:r>
              <a:rPr lang="en-US" dirty="0"/>
              <a:t> </a:t>
            </a:r>
          </a:p>
          <a:p>
            <a:r>
              <a:rPr lang="en-US" dirty="0" err="1"/>
              <a:t>Rapportbygger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Kan </a:t>
            </a:r>
            <a:r>
              <a:rPr lang="en-US" dirty="0" err="1"/>
              <a:t>generere</a:t>
            </a:r>
            <a:r>
              <a:rPr lang="en-US" dirty="0"/>
              <a:t> </a:t>
            </a:r>
            <a:r>
              <a:rPr lang="en-US" dirty="0" err="1"/>
              <a:t>rapporter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tvers</a:t>
            </a:r>
            <a:r>
              <a:rPr lang="en-US" dirty="0"/>
              <a:t> av semester (</a:t>
            </a:r>
            <a:r>
              <a:rPr lang="en-US" dirty="0" err="1"/>
              <a:t>sammenligne</a:t>
            </a:r>
            <a:r>
              <a:rPr lang="en-US" dirty="0"/>
              <a:t> over </a:t>
            </a:r>
            <a:r>
              <a:rPr lang="en-US" dirty="0" err="1"/>
              <a:t>tid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Kan </a:t>
            </a:r>
            <a:r>
              <a:rPr lang="en-US" dirty="0" err="1"/>
              <a:t>generere</a:t>
            </a:r>
            <a:r>
              <a:rPr lang="en-US" dirty="0"/>
              <a:t> </a:t>
            </a:r>
            <a:r>
              <a:rPr lang="en-US" dirty="0" err="1"/>
              <a:t>rapporter</a:t>
            </a:r>
            <a:r>
              <a:rPr lang="en-US" dirty="0"/>
              <a:t> </a:t>
            </a:r>
            <a:r>
              <a:rPr lang="en-US" dirty="0" err="1"/>
              <a:t>basert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utvalgte</a:t>
            </a:r>
            <a:r>
              <a:rPr lang="en-US" dirty="0"/>
              <a:t> </a:t>
            </a:r>
            <a:r>
              <a:rPr lang="en-US" dirty="0" err="1"/>
              <a:t>spørsmål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Kan </a:t>
            </a:r>
            <a:r>
              <a:rPr lang="en-US" dirty="0" err="1"/>
              <a:t>genere</a:t>
            </a:r>
            <a:r>
              <a:rPr lang="en-US" dirty="0"/>
              <a:t> </a:t>
            </a:r>
            <a:r>
              <a:rPr lang="en-US" dirty="0" err="1"/>
              <a:t>rapporter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viser</a:t>
            </a:r>
            <a:r>
              <a:rPr lang="en-US" dirty="0"/>
              <a:t> </a:t>
            </a:r>
            <a:r>
              <a:rPr lang="en-US" dirty="0" err="1"/>
              <a:t>sammenheng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svar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spørsmål</a:t>
            </a:r>
            <a:r>
              <a:rPr lang="en-US" dirty="0"/>
              <a:t>. </a:t>
            </a:r>
          </a:p>
          <a:p>
            <a:pPr marL="457223" lvl="1" indent="0">
              <a:buNone/>
            </a:pPr>
            <a:endParaRPr lang="en-US" dirty="0"/>
          </a:p>
          <a:p>
            <a:pPr marL="457223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6568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openxmlformats.org/package/2006/metadata/core-properties"/>
    <ds:schemaRef ds:uri="http://purl.org/dc/terms/"/>
    <ds:schemaRef ds:uri="e5e35b8c-bb2a-40e7-acd7-beed1d1f14b8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45a9c032-1c21-4297-bc4a-1b0e359a6c15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196</TotalTime>
  <Words>116</Words>
  <Application>Microsoft Office PowerPoint</Application>
  <PresentationFormat>Widescreen</PresentationFormat>
  <Paragraphs>24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Arial, sans-serif</vt:lpstr>
      <vt:lpstr>Calibri</vt:lpstr>
      <vt:lpstr>Wingdings</vt:lpstr>
      <vt:lpstr>Office Theme</vt:lpstr>
      <vt:lpstr>think-cell Slide</vt:lpstr>
      <vt:lpstr>Kort om system og roller</vt:lpstr>
      <vt:lpstr>Resultater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Sebastian Tørnvall Andersen</dc:creator>
  <cp:lastModifiedBy>Agnieszka Silska</cp:lastModifiedBy>
  <cp:revision>2</cp:revision>
  <cp:lastPrinted>2022-09-14T13:32:36Z</cp:lastPrinted>
  <dcterms:created xsi:type="dcterms:W3CDTF">2022-09-14T10:19:28Z</dcterms:created>
  <dcterms:modified xsi:type="dcterms:W3CDTF">2022-09-21T13:18:42Z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