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5"/>
  </p:sldMasterIdLst>
  <p:notesMasterIdLst>
    <p:notesMasterId r:id="rId11"/>
  </p:notesMasterIdLst>
  <p:handoutMasterIdLst>
    <p:handoutMasterId r:id="rId12"/>
  </p:handoutMasterIdLst>
  <p:sldIdLst>
    <p:sldId id="256" r:id="rId6"/>
    <p:sldId id="257" r:id="rId7"/>
    <p:sldId id="258" r:id="rId8"/>
    <p:sldId id="264" r:id="rId9"/>
    <p:sldId id="263" r:id="rId10"/>
  </p:sldIdLst>
  <p:sldSz cx="12192000" cy="6858000"/>
  <p:notesSz cx="6858000" cy="9144000"/>
  <p:custDataLst>
    <p:tags r:id="rId13"/>
  </p:custDataLst>
  <p:defaultText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A0000"/>
    <a:srgbClr val="020000"/>
    <a:srgbClr val="010000"/>
    <a:srgbClr val="CEFFDF"/>
    <a:srgbClr val="FFFFFF"/>
    <a:srgbClr val="0000FF"/>
    <a:srgbClr val="0000FE"/>
    <a:srgbClr val="524B4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6E8BD01-3A61-4312-8CE0-88CD27C6BFB5}" v="69" dt="2022-06-09T11:56:03.371"/>
    <p1510:client id="{C413CCB4-9603-4ECD-8B9D-B3DA583B5527}" v="1" dt="2022-06-09T11:58:52.3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044" autoAdjust="0"/>
    <p:restoredTop sz="94660"/>
  </p:normalViewPr>
  <p:slideViewPr>
    <p:cSldViewPr snapToGrid="0">
      <p:cViewPr varScale="1">
        <p:scale>
          <a:sx n="113" d="100"/>
          <a:sy n="113" d="100"/>
        </p:scale>
        <p:origin x="108" y="126"/>
      </p:cViewPr>
      <p:guideLst/>
    </p:cSldViewPr>
  </p:slideViewPr>
  <p:notesTextViewPr>
    <p:cViewPr>
      <p:scale>
        <a:sx n="1" d="1"/>
        <a:sy n="1" d="1"/>
      </p:scale>
      <p:origin x="0" y="0"/>
    </p:cViewPr>
  </p:notesTextViewPr>
  <p:notesViewPr>
    <p:cSldViewPr snapToGrid="0">
      <p:cViewPr varScale="1">
        <p:scale>
          <a:sx n="83" d="100"/>
          <a:sy n="83" d="100"/>
        </p:scale>
        <p:origin x="3180"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tags" Target="tags/tag1.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viewProps" Target="viewProps.xml"/><Relationship Id="rId10" Type="http://schemas.openxmlformats.org/officeDocument/2006/relationships/slide" Target="slides/slide5.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0CBB1AE-B262-4787-8C52-A05D0CE6049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873FD16A-3B73-4A4E-801F-F604E6F8DCE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35DD0C3-4885-4BAA-9AA1-C9918694A47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8D4A009-C602-41F4-8272-F25F5B05B5AE}" type="slidenum">
              <a:rPr lang="en-US" smtClean="0"/>
              <a:t>‹#›</a:t>
            </a:fld>
            <a:endParaRPr lang="en-US"/>
          </a:p>
        </p:txBody>
      </p:sp>
    </p:spTree>
    <p:extLst>
      <p:ext uri="{BB962C8B-B14F-4D97-AF65-F5344CB8AC3E}">
        <p14:creationId xmlns:p14="http://schemas.microsoft.com/office/powerpoint/2010/main" val="33839229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051F8B-E38A-4262-93D6-EEE8CE2CF8CB}" type="datetimeFigureOut">
              <a:rPr lang="en-US" smtClean="0"/>
              <a:t>6/9/2022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72985F-36CD-4D87-8C89-674A558E8057}" type="slidenum">
              <a:rPr lang="en-US" smtClean="0"/>
              <a:t>‹#›</a:t>
            </a:fld>
            <a:endParaRPr lang="en-US"/>
          </a:p>
        </p:txBody>
      </p:sp>
    </p:spTree>
    <p:extLst>
      <p:ext uri="{BB962C8B-B14F-4D97-AF65-F5344CB8AC3E}">
        <p14:creationId xmlns:p14="http://schemas.microsoft.com/office/powerpoint/2010/main" val="3834291505"/>
      </p:ext>
    </p:extLst>
  </p:cSld>
  <p:clrMap bg1="lt1" tx1="dk1" bg2="lt2" tx2="dk2" accent1="accent1" accent2="accent2" accent3="accent3" accent4="accent4" accent5="accent5" accent6="accent6" hlink="hlink" folHlink="folHlink"/>
  <p:notesStyle>
    <a:lvl1pPr marL="0" algn="l" defTabSz="914263" rtl="0" eaLnBrk="1" latinLnBrk="0" hangingPunct="1">
      <a:defRPr sz="1200" kern="1200">
        <a:solidFill>
          <a:schemeClr val="tx1"/>
        </a:solidFill>
        <a:latin typeface="+mn-lt"/>
        <a:ea typeface="+mn-ea"/>
        <a:cs typeface="+mn-cs"/>
      </a:defRPr>
    </a:lvl1pPr>
    <a:lvl2pPr marL="457132" algn="l" defTabSz="914263" rtl="0" eaLnBrk="1" latinLnBrk="0" hangingPunct="1">
      <a:defRPr sz="1200" kern="1200">
        <a:solidFill>
          <a:schemeClr val="tx1"/>
        </a:solidFill>
        <a:latin typeface="+mn-lt"/>
        <a:ea typeface="+mn-ea"/>
        <a:cs typeface="+mn-cs"/>
      </a:defRPr>
    </a:lvl2pPr>
    <a:lvl3pPr marL="914263" algn="l" defTabSz="914263" rtl="0" eaLnBrk="1" latinLnBrk="0" hangingPunct="1">
      <a:defRPr sz="1200" kern="1200">
        <a:solidFill>
          <a:schemeClr val="tx1"/>
        </a:solidFill>
        <a:latin typeface="+mn-lt"/>
        <a:ea typeface="+mn-ea"/>
        <a:cs typeface="+mn-cs"/>
      </a:defRPr>
    </a:lvl3pPr>
    <a:lvl4pPr marL="1371395" algn="l" defTabSz="914263" rtl="0" eaLnBrk="1" latinLnBrk="0" hangingPunct="1">
      <a:defRPr sz="1200" kern="1200">
        <a:solidFill>
          <a:schemeClr val="tx1"/>
        </a:solidFill>
        <a:latin typeface="+mn-lt"/>
        <a:ea typeface="+mn-ea"/>
        <a:cs typeface="+mn-cs"/>
      </a:defRPr>
    </a:lvl4pPr>
    <a:lvl5pPr marL="1828526" algn="l" defTabSz="914263" rtl="0" eaLnBrk="1" latinLnBrk="0" hangingPunct="1">
      <a:defRPr sz="1200" kern="1200">
        <a:solidFill>
          <a:schemeClr val="tx1"/>
        </a:solidFill>
        <a:latin typeface="+mn-lt"/>
        <a:ea typeface="+mn-ea"/>
        <a:cs typeface="+mn-cs"/>
      </a:defRPr>
    </a:lvl5pPr>
    <a:lvl6pPr marL="2285657" algn="l" defTabSz="914263" rtl="0" eaLnBrk="1" latinLnBrk="0" hangingPunct="1">
      <a:defRPr sz="1200" kern="1200">
        <a:solidFill>
          <a:schemeClr val="tx1"/>
        </a:solidFill>
        <a:latin typeface="+mn-lt"/>
        <a:ea typeface="+mn-ea"/>
        <a:cs typeface="+mn-cs"/>
      </a:defRPr>
    </a:lvl6pPr>
    <a:lvl7pPr marL="2742789" algn="l" defTabSz="914263" rtl="0" eaLnBrk="1" latinLnBrk="0" hangingPunct="1">
      <a:defRPr sz="1200" kern="1200">
        <a:solidFill>
          <a:schemeClr val="tx1"/>
        </a:solidFill>
        <a:latin typeface="+mn-lt"/>
        <a:ea typeface="+mn-ea"/>
        <a:cs typeface="+mn-cs"/>
      </a:defRPr>
    </a:lvl7pPr>
    <a:lvl8pPr marL="3199920" algn="l" defTabSz="914263" rtl="0" eaLnBrk="1" latinLnBrk="0" hangingPunct="1">
      <a:defRPr sz="1200" kern="1200">
        <a:solidFill>
          <a:schemeClr val="tx1"/>
        </a:solidFill>
        <a:latin typeface="+mn-lt"/>
        <a:ea typeface="+mn-ea"/>
        <a:cs typeface="+mn-cs"/>
      </a:defRPr>
    </a:lvl8pPr>
    <a:lvl9pPr marL="3657052" algn="l" defTabSz="914263"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jpg"/><Relationship Id="rId1" Type="http://schemas.openxmlformats.org/officeDocument/2006/relationships/slideMaster" Target="../slideMasters/slideMaster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 Id="rId9" Type="http://schemas.openxmlformats.org/officeDocument/2006/relationships/image" Target="../media/image11.sv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svg"/><Relationship Id="rId7" Type="http://schemas.openxmlformats.org/officeDocument/2006/relationships/image" Target="../media/image8.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13.svg"/><Relationship Id="rId4" Type="http://schemas.openxmlformats.org/officeDocument/2006/relationships/image" Target="../media/image12.png"/><Relationship Id="rId9" Type="http://schemas.openxmlformats.org/officeDocument/2006/relationships/image" Target="../media/image11.sv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14.jpg"/><Relationship Id="rId1" Type="http://schemas.openxmlformats.org/officeDocument/2006/relationships/slideMaster" Target="../slideMasters/slideMaster1.xml"/><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11.svg"/><Relationship Id="rId4" Type="http://schemas.openxmlformats.org/officeDocument/2006/relationships/image" Target="../media/image6.svg"/><Relationship Id="rId9" Type="http://schemas.openxmlformats.org/officeDocument/2006/relationships/image" Target="../media/image10.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svg"/><Relationship Id="rId7" Type="http://schemas.openxmlformats.org/officeDocument/2006/relationships/image" Target="../media/image8.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13.svg"/><Relationship Id="rId4" Type="http://schemas.openxmlformats.org/officeDocument/2006/relationships/image" Target="../media/image12.png"/><Relationship Id="rId9" Type="http://schemas.openxmlformats.org/officeDocument/2006/relationships/image" Target="../media/image11.sv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svg"/><Relationship Id="rId7" Type="http://schemas.openxmlformats.org/officeDocument/2006/relationships/image" Target="../media/image8.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13.svg"/><Relationship Id="rId4" Type="http://schemas.openxmlformats.org/officeDocument/2006/relationships/image" Target="../media/image12.png"/><Relationship Id="rId9" Type="http://schemas.openxmlformats.org/officeDocument/2006/relationships/image" Target="../media/image11.svg"/></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slideMaster" Target="../slideMasters/slideMaster1.xml"/><Relationship Id="rId7" Type="http://schemas.openxmlformats.org/officeDocument/2006/relationships/image" Target="../media/image16.png"/><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15.jp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17.svg"/><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image" Target="../media/image16.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jpg"/><Relationship Id="rId1" Type="http://schemas.openxmlformats.org/officeDocument/2006/relationships/slideMaster" Target="../slideMasters/slideMaster1.xml"/><Relationship Id="rId4" Type="http://schemas.openxmlformats.org/officeDocument/2006/relationships/image" Target="../media/image17.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Forside halv UiO Bilde">
    <p:bg>
      <p:bgPr>
        <a:solidFill>
          <a:schemeClr val="lt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E962FF3-951D-4441-9C7D-501471E5888D}"/>
              </a:ext>
            </a:extLst>
          </p:cNvPr>
          <p:cNvSpPr>
            <a:spLocks noGrp="1"/>
          </p:cNvSpPr>
          <p:nvPr>
            <p:ph type="pic" sz="quarter" idx="13"/>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25" name="Text Placeholder 6" descr="Logo Universitetet i oslo">
            <a:extLst>
              <a:ext uri="{FF2B5EF4-FFF2-40B4-BE49-F238E27FC236}">
                <a16:creationId xmlns:a16="http://schemas.microsoft.com/office/drawing/2014/main" id="{7AED3548-5867-47BB-8575-A83E0A9CE3B6}"/>
              </a:ext>
            </a:extLst>
          </p:cNvPr>
          <p:cNvSpPr>
            <a:spLocks noGrp="1"/>
          </p:cNvSpPr>
          <p:nvPr>
            <p:ph type="body" sz="quarter" idx="17" hasCustomPrompt="1"/>
          </p:nvPr>
        </p:nvSpPr>
        <p:spPr>
          <a:xfrm>
            <a:off x="386112" y="381854"/>
            <a:ext cx="5619582" cy="1116919"/>
          </a:xfrm>
          <a:blipFill>
            <a:blip r:embed="rId3">
              <a:extLst>
                <a:ext uri="{96DAC541-7B7A-43D3-8B79-37D633B846F1}">
                  <asvg:svgBlip xmlns:asvg="http://schemas.microsoft.com/office/drawing/2016/SVG/main" r:embed="rId4"/>
                </a:ext>
              </a:extLst>
            </a:blip>
            <a:stretch>
              <a:fillRect/>
            </a:stretch>
          </a:blipFill>
        </p:spPr>
        <p:txBody>
          <a:bodyPr/>
          <a:lstStyle>
            <a:lvl1pPr>
              <a:buNone/>
              <a:defRPr/>
            </a:lvl1pPr>
          </a:lstStyle>
          <a:p>
            <a:pPr lvl="0"/>
            <a:r>
              <a:rPr lang="nb-NO" dirty="0"/>
              <a:t> </a:t>
            </a:r>
            <a:endParaRPr lang="en-US" dirty="0"/>
          </a:p>
        </p:txBody>
      </p:sp>
      <p:sp>
        <p:nvSpPr>
          <p:cNvPr id="26" name="Title 1">
            <a:extLst>
              <a:ext uri="{FF2B5EF4-FFF2-40B4-BE49-F238E27FC236}">
                <a16:creationId xmlns:a16="http://schemas.microsoft.com/office/drawing/2014/main" id="{DC827CE2-8409-4B09-A9E5-74716A2BA2A3}"/>
              </a:ext>
            </a:extLst>
          </p:cNvPr>
          <p:cNvSpPr>
            <a:spLocks noGrp="1"/>
          </p:cNvSpPr>
          <p:nvPr>
            <p:ph type="title"/>
          </p:nvPr>
        </p:nvSpPr>
        <p:spPr>
          <a:xfrm>
            <a:off x="379038" y="2235878"/>
            <a:ext cx="5716962" cy="1796624"/>
          </a:xfrm>
        </p:spPr>
        <p:txBody>
          <a:bodyPr/>
          <a:lstStyle>
            <a:lvl1pPr>
              <a:lnSpc>
                <a:spcPct val="100000"/>
              </a:lnSpc>
              <a:defRPr sz="4500"/>
            </a:lvl1pPr>
          </a:lstStyle>
          <a:p>
            <a:r>
              <a:rPr lang="en-US"/>
              <a:t>Click to edit Master title style</a:t>
            </a:r>
            <a:endParaRPr lang="en-US" dirty="0"/>
          </a:p>
        </p:txBody>
      </p:sp>
      <p:sp>
        <p:nvSpPr>
          <p:cNvPr id="31" name="Subtitle 2">
            <a:extLst>
              <a:ext uri="{FF2B5EF4-FFF2-40B4-BE49-F238E27FC236}">
                <a16:creationId xmlns:a16="http://schemas.microsoft.com/office/drawing/2014/main" id="{73782A73-0164-4D2C-BAD5-DF53C4F800E5}"/>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9" name="Text Placeholder 8">
            <a:extLst>
              <a:ext uri="{FF2B5EF4-FFF2-40B4-BE49-F238E27FC236}">
                <a16:creationId xmlns:a16="http://schemas.microsoft.com/office/drawing/2014/main" id="{0C9865C8-230B-42BE-8B05-ECBF9A085ED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dirty="0"/>
              <a:t>Tittel</a:t>
            </a:r>
            <a:endParaRPr lang="en-US" dirty="0"/>
          </a:p>
        </p:txBody>
      </p:sp>
      <p:sp>
        <p:nvSpPr>
          <p:cNvPr id="30" name="Text Placeholder 8">
            <a:extLst>
              <a:ext uri="{FF2B5EF4-FFF2-40B4-BE49-F238E27FC236}">
                <a16:creationId xmlns:a16="http://schemas.microsoft.com/office/drawing/2014/main" id="{6371C43A-1652-4674-9385-53CBD3210978}"/>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dirty="0"/>
              <a:t>Universitet</a:t>
            </a:r>
            <a:endParaRPr lang="en-US" dirty="0"/>
          </a:p>
        </p:txBody>
      </p:sp>
      <p:sp>
        <p:nvSpPr>
          <p:cNvPr id="28" name="Date Placeholder 3">
            <a:extLst>
              <a:ext uri="{FF2B5EF4-FFF2-40B4-BE49-F238E27FC236}">
                <a16:creationId xmlns:a16="http://schemas.microsoft.com/office/drawing/2014/main" id="{A1654625-2F9D-43A8-9B19-A1501B2C4B8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dirty="0"/>
          </a:p>
        </p:txBody>
      </p:sp>
      <p:sp>
        <p:nvSpPr>
          <p:cNvPr id="21" name="Text Placeholder 4" descr="UiO segl">
            <a:extLst>
              <a:ext uri="{FF2B5EF4-FFF2-40B4-BE49-F238E27FC236}">
                <a16:creationId xmlns:a16="http://schemas.microsoft.com/office/drawing/2014/main" id="{D397E638-588F-47C4-8318-DB30D79BCF62}"/>
              </a:ext>
            </a:extLst>
          </p:cNvPr>
          <p:cNvSpPr>
            <a:spLocks noGrp="1"/>
          </p:cNvSpPr>
          <p:nvPr>
            <p:ph type="body" sz="quarter" idx="14" hasCustomPrompt="1"/>
          </p:nvPr>
        </p:nvSpPr>
        <p:spPr>
          <a:xfrm>
            <a:off x="10785613" y="5457092"/>
            <a:ext cx="1025436" cy="1025421"/>
          </a:xfrm>
          <a:blipFill>
            <a:blip r:embed="rId5">
              <a:extLst>
                <a:ext uri="{96DAC541-7B7A-43D3-8B79-37D633B846F1}">
                  <asvg:svgBlip xmlns:asvg="http://schemas.microsoft.com/office/drawing/2016/SVG/main" r:embed="rId6"/>
                </a:ext>
              </a:extLst>
            </a:blip>
            <a:stretch>
              <a:fillRect/>
            </a:stretch>
          </a:blipFill>
        </p:spPr>
        <p:txBody>
          <a:bodyPr/>
          <a:lstStyle>
            <a:lvl1pPr>
              <a:buNone/>
              <a:defRPr sz="100"/>
            </a:lvl1pPr>
          </a:lstStyle>
          <a:p>
            <a:pPr lvl="0"/>
            <a:r>
              <a:rPr lang="nb-NO" dirty="0"/>
              <a:t> </a:t>
            </a:r>
            <a:endParaRPr lang="en-US" dirty="0"/>
          </a:p>
        </p:txBody>
      </p:sp>
      <p:sp>
        <p:nvSpPr>
          <p:cNvPr id="14" name="addin_colorbox" hidden="1">
            <a:extLst>
              <a:ext uri="{FF2B5EF4-FFF2-40B4-BE49-F238E27FC236}">
                <a16:creationId xmlns:a16="http://schemas.microsoft.com/office/drawing/2014/main" id="{B34046E2-E0A0-4315-9411-04EBA19D54D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EB9E8B29-78FF-422D-B648-7D4F0D403082}"/>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918F58FB-9B03-413E-989C-AE087C74A791}"/>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916BC30A-E2A3-4BB3-8175-D14FBA97BB4A}"/>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189797EA-4203-48ED-9B9C-9481B1311A5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D3C84601-A4D0-4B48-876F-9DC17367A2A1}"/>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2" name="logo_hvit" descr="UiO Segl" hidden="1">
            <a:extLst>
              <a:ext uri="{FF2B5EF4-FFF2-40B4-BE49-F238E27FC236}">
                <a16:creationId xmlns:a16="http://schemas.microsoft.com/office/drawing/2014/main" id="{9312E79A-63CD-41D4-8EA6-B9BD7EBEEAD2}"/>
              </a:ext>
            </a:extLst>
          </p:cNvPr>
          <p:cNvPicPr>
            <a:picLocks noChangeAspect="1"/>
          </p:cNvPicPr>
          <p:nvPr userDrawn="1"/>
        </p:nvPicPr>
        <p:blipFill>
          <a:blip r:embed="rId7">
            <a:extLst>
              <a:ext uri="{96DAC541-7B7A-43D3-8B79-37D633B846F1}">
                <asvg:svgBlip xmlns:asvg="http://schemas.microsoft.com/office/drawing/2016/SVG/main" r:embed="rId6"/>
              </a:ext>
            </a:extLst>
          </a:blip>
          <a:stretch>
            <a:fillRect/>
          </a:stretch>
        </p:blipFill>
        <p:spPr>
          <a:xfrm>
            <a:off x="10785613" y="5457092"/>
            <a:ext cx="1025436" cy="1025436"/>
          </a:xfrm>
          <a:prstGeom prst="rect">
            <a:avLst/>
          </a:prstGeom>
        </p:spPr>
      </p:pic>
      <p:pic>
        <p:nvPicPr>
          <p:cNvPr id="23" name="logo_sort" descr="UiO Segl" hidden="1">
            <a:extLst>
              <a:ext uri="{FF2B5EF4-FFF2-40B4-BE49-F238E27FC236}">
                <a16:creationId xmlns:a16="http://schemas.microsoft.com/office/drawing/2014/main" id="{CCD2A0AF-6987-472B-AB0A-FE4E51B298B4}"/>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785614" y="5457093"/>
            <a:ext cx="1025421" cy="1025421"/>
          </a:xfrm>
          <a:prstGeom prst="rect">
            <a:avLst/>
          </a:prstGeom>
        </p:spPr>
      </p:pic>
      <p:sp>
        <p:nvSpPr>
          <p:cNvPr id="24" name="addin_colorlist" hidden="1">
            <a:extLst>
              <a:ext uri="{FF2B5EF4-FFF2-40B4-BE49-F238E27FC236}">
                <a16:creationId xmlns:a16="http://schemas.microsoft.com/office/drawing/2014/main" id="{FD548E61-D022-4178-8722-46839AB856D2}"/>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4" name="Text Placeholder 3">
            <a:extLst>
              <a:ext uri="{FF2B5EF4-FFF2-40B4-BE49-F238E27FC236}">
                <a16:creationId xmlns:a16="http://schemas.microsoft.com/office/drawing/2014/main" id="{33333ACA-8377-46D1-9D90-73F9F4A0D070}"/>
              </a:ext>
            </a:extLst>
          </p:cNvPr>
          <p:cNvSpPr>
            <a:spLocks noGrp="1"/>
          </p:cNvSpPr>
          <p:nvPr>
            <p:ph type="body" sz="quarter" idx="18" hasCustomPrompt="1"/>
          </p:nvPr>
        </p:nvSpPr>
        <p:spPr>
          <a:xfrm>
            <a:off x="379038" y="4237773"/>
            <a:ext cx="5716962" cy="757238"/>
          </a:xfrm>
        </p:spPr>
        <p:txBody>
          <a:bodyPr/>
          <a:lstStyle>
            <a:lvl1pPr marL="0" indent="0">
              <a:spcBef>
                <a:spcPts val="0"/>
              </a:spcBef>
              <a:buNone/>
              <a:defRPr/>
            </a:lvl1pPr>
          </a:lstStyle>
          <a:p>
            <a:pPr lvl="0"/>
            <a:r>
              <a:rPr lang="en-US" dirty="0" err="1"/>
              <a:t>Underoverskrift</a:t>
            </a:r>
            <a:endParaRPr lang="en-US" dirty="0"/>
          </a:p>
        </p:txBody>
      </p:sp>
    </p:spTree>
    <p:extLst>
      <p:ext uri="{BB962C8B-B14F-4D97-AF65-F5344CB8AC3E}">
        <p14:creationId xmlns:p14="http://schemas.microsoft.com/office/powerpoint/2010/main" val="29554692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Forside halv UiO Innhold">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80CF6147-1B60-436B-ABD0-E426D3DDF3EE}"/>
              </a:ext>
            </a:extLst>
          </p:cNvPr>
          <p:cNvSpPr>
            <a:spLocks noGrp="1"/>
          </p:cNvSpPr>
          <p:nvPr>
            <p:ph type="body" sz="quarter" idx="18" hasCustomPrompt="1"/>
          </p:nvPr>
        </p:nvSpPr>
        <p:spPr>
          <a:xfrm>
            <a:off x="6214641" y="0"/>
            <a:ext cx="5973955" cy="6858000"/>
          </a:xfrm>
          <a:solidFill>
            <a:schemeClr val="accent1"/>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sp>
        <p:nvSpPr>
          <p:cNvPr id="20" name="Text Placeholder 6" descr="Logo Universitetet i oslo">
            <a:extLst>
              <a:ext uri="{FF2B5EF4-FFF2-40B4-BE49-F238E27FC236}">
                <a16:creationId xmlns:a16="http://schemas.microsoft.com/office/drawing/2014/main" id="{36E824D8-5207-4DF5-BD9E-C1307AD980A6}"/>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24" name="Subtitle 2">
            <a:extLst>
              <a:ext uri="{FF2B5EF4-FFF2-40B4-BE49-F238E27FC236}">
                <a16:creationId xmlns:a16="http://schemas.microsoft.com/office/drawing/2014/main" id="{502EFC6A-E5AE-4CDD-893A-8151185CCF90}"/>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2" name="Text Placeholder 8">
            <a:extLst>
              <a:ext uri="{FF2B5EF4-FFF2-40B4-BE49-F238E27FC236}">
                <a16:creationId xmlns:a16="http://schemas.microsoft.com/office/drawing/2014/main" id="{38E5FEA3-8D79-4D56-9664-2703F65E1EC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dirty="0"/>
              <a:t>Tittel</a:t>
            </a:r>
            <a:endParaRPr lang="en-US" dirty="0"/>
          </a:p>
        </p:txBody>
      </p:sp>
      <p:sp>
        <p:nvSpPr>
          <p:cNvPr id="23" name="Text Placeholder 8">
            <a:extLst>
              <a:ext uri="{FF2B5EF4-FFF2-40B4-BE49-F238E27FC236}">
                <a16:creationId xmlns:a16="http://schemas.microsoft.com/office/drawing/2014/main" id="{74BFEE26-19F8-420D-B230-46123EBE4C12}"/>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dirty="0"/>
              <a:t>Universitet</a:t>
            </a:r>
            <a:endParaRPr lang="en-US" dirty="0"/>
          </a:p>
        </p:txBody>
      </p:sp>
      <p:sp>
        <p:nvSpPr>
          <p:cNvPr id="21" name="Date Placeholder 3">
            <a:extLst>
              <a:ext uri="{FF2B5EF4-FFF2-40B4-BE49-F238E27FC236}">
                <a16:creationId xmlns:a16="http://schemas.microsoft.com/office/drawing/2014/main" id="{F7CD78E4-773D-43A0-AF45-F06FF64BD1C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dirty="0"/>
          </a:p>
        </p:txBody>
      </p:sp>
      <p:sp>
        <p:nvSpPr>
          <p:cNvPr id="35" name="Text Placeholder 4" descr="UiO segl">
            <a:extLst>
              <a:ext uri="{FF2B5EF4-FFF2-40B4-BE49-F238E27FC236}">
                <a16:creationId xmlns:a16="http://schemas.microsoft.com/office/drawing/2014/main" id="{F9A19FD8-51AB-4838-9B3F-0C4ED0CDF7B7}"/>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r:embed="rId5"/>
                </a:ext>
              </a:extLst>
            </a:blip>
            <a:stretch>
              <a:fillRect/>
            </a:stretch>
          </a:blipFill>
        </p:spPr>
        <p:txBody>
          <a:bodyPr/>
          <a:lstStyle>
            <a:lvl1pPr>
              <a:buNone/>
              <a:defRPr sz="100"/>
            </a:lvl1pPr>
          </a:lstStyle>
          <a:p>
            <a:pPr lvl="0"/>
            <a:r>
              <a:rPr lang="nb-NO" dirty="0"/>
              <a:t> </a:t>
            </a:r>
            <a:endParaRPr lang="en-US" dirty="0"/>
          </a:p>
        </p:txBody>
      </p:sp>
      <p:sp>
        <p:nvSpPr>
          <p:cNvPr id="26" name="addin_colorlist" hidden="1">
            <a:extLst>
              <a:ext uri="{FF2B5EF4-FFF2-40B4-BE49-F238E27FC236}">
                <a16:creationId xmlns:a16="http://schemas.microsoft.com/office/drawing/2014/main" id="{9C89DC5C-C295-4993-8094-F0B8D6618A6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27" name="addin_colorbox" hidden="1">
            <a:extLst>
              <a:ext uri="{FF2B5EF4-FFF2-40B4-BE49-F238E27FC236}">
                <a16:creationId xmlns:a16="http://schemas.microsoft.com/office/drawing/2014/main" id="{2CC73354-08EE-44A2-AB48-A462E1508E46}"/>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8" name="addin_title" hidden="1">
            <a:extLst>
              <a:ext uri="{FF2B5EF4-FFF2-40B4-BE49-F238E27FC236}">
                <a16:creationId xmlns:a16="http://schemas.microsoft.com/office/drawing/2014/main" id="{26C6DF9C-269B-4A64-898A-65E2DB4E1958}"/>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9" name="addin_text" hidden="1">
            <a:extLst>
              <a:ext uri="{FF2B5EF4-FFF2-40B4-BE49-F238E27FC236}">
                <a16:creationId xmlns:a16="http://schemas.microsoft.com/office/drawing/2014/main" id="{DEF32610-8099-45EC-A831-EA132BB98DEB}"/>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30" name="addin_image" hidden="1">
            <a:extLst>
              <a:ext uri="{FF2B5EF4-FFF2-40B4-BE49-F238E27FC236}">
                <a16:creationId xmlns:a16="http://schemas.microsoft.com/office/drawing/2014/main" id="{FCBF301A-51A4-47F6-A13E-EA0C05B5707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1" name="addin_grouplist" hidden="1">
            <a:extLst>
              <a:ext uri="{FF2B5EF4-FFF2-40B4-BE49-F238E27FC236}">
                <a16:creationId xmlns:a16="http://schemas.microsoft.com/office/drawing/2014/main" id="{31339D77-A008-41C5-8746-5E52634CF5F3}"/>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32" name="addin_logo" hidden="1">
            <a:extLst>
              <a:ext uri="{FF2B5EF4-FFF2-40B4-BE49-F238E27FC236}">
                <a16:creationId xmlns:a16="http://schemas.microsoft.com/office/drawing/2014/main" id="{826D203C-01F5-46E6-8CA5-6E8C2BD4380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33" name="logo_hvit" descr="UiO Segl" hidden="1">
            <a:extLst>
              <a:ext uri="{FF2B5EF4-FFF2-40B4-BE49-F238E27FC236}">
                <a16:creationId xmlns:a16="http://schemas.microsoft.com/office/drawing/2014/main" id="{D427F631-71AD-40A0-9DBF-5B89C6D6AF8F}"/>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3" y="5457092"/>
            <a:ext cx="1025436" cy="1025436"/>
          </a:xfrm>
          <a:prstGeom prst="rect">
            <a:avLst/>
          </a:prstGeom>
        </p:spPr>
      </p:pic>
      <p:pic>
        <p:nvPicPr>
          <p:cNvPr id="34" name="logo_sort" descr="UiO Segl" hidden="1">
            <a:extLst>
              <a:ext uri="{FF2B5EF4-FFF2-40B4-BE49-F238E27FC236}">
                <a16:creationId xmlns:a16="http://schemas.microsoft.com/office/drawing/2014/main" id="{79A0A5BE-15A5-45D3-AAD4-DA46706180E2}"/>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785614" y="5457093"/>
            <a:ext cx="1025421" cy="1025421"/>
          </a:xfrm>
          <a:prstGeom prst="rect">
            <a:avLst/>
          </a:prstGeom>
        </p:spPr>
      </p:pic>
      <p:sp>
        <p:nvSpPr>
          <p:cNvPr id="25" name="Title 1">
            <a:extLst>
              <a:ext uri="{FF2B5EF4-FFF2-40B4-BE49-F238E27FC236}">
                <a16:creationId xmlns:a16="http://schemas.microsoft.com/office/drawing/2014/main" id="{EFBE860A-1A40-435A-88FE-0EADB0DB8F79}"/>
              </a:ext>
            </a:extLst>
          </p:cNvPr>
          <p:cNvSpPr>
            <a:spLocks noGrp="1"/>
          </p:cNvSpPr>
          <p:nvPr>
            <p:ph type="title"/>
          </p:nvPr>
        </p:nvSpPr>
        <p:spPr>
          <a:xfrm>
            <a:off x="379038" y="2235878"/>
            <a:ext cx="5716962" cy="1796624"/>
          </a:xfrm>
        </p:spPr>
        <p:txBody>
          <a:bodyPr/>
          <a:lstStyle>
            <a:lvl1pPr>
              <a:lnSpc>
                <a:spcPct val="100000"/>
              </a:lnSpc>
              <a:defRPr sz="4500"/>
            </a:lvl1pPr>
          </a:lstStyle>
          <a:p>
            <a:r>
              <a:rPr lang="en-US"/>
              <a:t>Click to edit Master title style</a:t>
            </a:r>
            <a:endParaRPr lang="en-US" dirty="0"/>
          </a:p>
        </p:txBody>
      </p:sp>
      <p:sp>
        <p:nvSpPr>
          <p:cNvPr id="37" name="Text Placeholder 3">
            <a:extLst>
              <a:ext uri="{FF2B5EF4-FFF2-40B4-BE49-F238E27FC236}">
                <a16:creationId xmlns:a16="http://schemas.microsoft.com/office/drawing/2014/main" id="{05F523C6-A45B-4665-9FA1-E4FAB65FE5EE}"/>
              </a:ext>
            </a:extLst>
          </p:cNvPr>
          <p:cNvSpPr>
            <a:spLocks noGrp="1"/>
          </p:cNvSpPr>
          <p:nvPr>
            <p:ph type="body" sz="quarter" idx="20" hasCustomPrompt="1"/>
          </p:nvPr>
        </p:nvSpPr>
        <p:spPr>
          <a:xfrm>
            <a:off x="379038" y="4237730"/>
            <a:ext cx="5716962" cy="757238"/>
          </a:xfrm>
        </p:spPr>
        <p:txBody>
          <a:bodyPr/>
          <a:lstStyle>
            <a:lvl1pPr marL="0" indent="0">
              <a:spcBef>
                <a:spcPts val="0"/>
              </a:spcBef>
              <a:buNone/>
              <a:defRPr/>
            </a:lvl1pPr>
          </a:lstStyle>
          <a:p>
            <a:pPr lvl="0"/>
            <a:r>
              <a:rPr lang="en-US" dirty="0" err="1"/>
              <a:t>Underoverskrift</a:t>
            </a:r>
            <a:endParaRPr lang="en-US" dirty="0"/>
          </a:p>
        </p:txBody>
      </p:sp>
    </p:spTree>
    <p:extLst>
      <p:ext uri="{BB962C8B-B14F-4D97-AF65-F5344CB8AC3E}">
        <p14:creationId xmlns:p14="http://schemas.microsoft.com/office/powerpoint/2010/main" val="510009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fullbredde UiO Bilde">
    <p:bg>
      <p:bgPr>
        <a:solidFill>
          <a:schemeClr val="lt1"/>
        </a:solidFill>
        <a:effectLst/>
      </p:bgPr>
    </p:bg>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659A8DBD-BD7A-4EDC-B67F-D66D4E02E6CF}"/>
              </a:ext>
            </a:extLst>
          </p:cNvPr>
          <p:cNvSpPr>
            <a:spLocks noGrp="1"/>
          </p:cNvSpPr>
          <p:nvPr>
            <p:ph type="body" sz="quarter" idx="18" hasCustomPrompt="1"/>
          </p:nvPr>
        </p:nvSpPr>
        <p:spPr>
          <a:xfrm>
            <a:off x="1845483" y="12355"/>
            <a:ext cx="10343114" cy="6833287"/>
          </a:xfrm>
          <a:solidFill>
            <a:schemeClr val="accent4"/>
          </a:solidFill>
        </p:spPr>
        <p:txBody>
          <a:bodyPr/>
          <a:lstStyle>
            <a:lvl1pPr marL="0" indent="0">
              <a:buNone/>
              <a:defRPr sz="200">
                <a:solidFill>
                  <a:srgbClr val="010000"/>
                </a:solidFill>
              </a:defRPr>
            </a:lvl1pPr>
          </a:lstStyle>
          <a:p>
            <a:pPr lvl="0"/>
            <a:r>
              <a:rPr lang="en-US" dirty="0"/>
              <a:t> </a:t>
            </a:r>
          </a:p>
        </p:txBody>
      </p:sp>
      <p:sp>
        <p:nvSpPr>
          <p:cNvPr id="3" name="Picture Placeholder 2">
            <a:extLst>
              <a:ext uri="{FF2B5EF4-FFF2-40B4-BE49-F238E27FC236}">
                <a16:creationId xmlns:a16="http://schemas.microsoft.com/office/drawing/2014/main" id="{2B8534B2-2B3C-45E4-A5C6-20DB83FC5B61}"/>
              </a:ext>
            </a:extLst>
          </p:cNvPr>
          <p:cNvSpPr>
            <a:spLocks noGrp="1"/>
          </p:cNvSpPr>
          <p:nvPr>
            <p:ph type="pic" sz="quarter" idx="22"/>
          </p:nvPr>
        </p:nvSpPr>
        <p:spPr>
          <a:xfrm>
            <a:off x="1846263" y="12356"/>
            <a:ext cx="10345737" cy="6832943"/>
          </a:xfrm>
          <a:blipFill dpi="0" rotWithShape="1">
            <a:blip r:embed="rId2">
              <a:extLst>
                <a:ext uri="{28A0092B-C50C-407E-A947-70E740481C1C}">
                  <a14:useLocalDpi xmlns:a14="http://schemas.microsoft.com/office/drawing/2010/main" val="0"/>
                </a:ext>
              </a:extLst>
            </a:blip>
            <a:srcRect/>
            <a:stretch>
              <a:fillRect/>
            </a:stretch>
          </a:blipFill>
        </p:spPr>
        <p:txBody>
          <a:bodyPr/>
          <a:lstStyle/>
          <a:p>
            <a:r>
              <a:rPr lang="en-US"/>
              <a:t>Click icon to add picture</a:t>
            </a:r>
            <a:endParaRPr lang="en-US" dirty="0"/>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184891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37" name="Text Placeholder 6" descr="Logo Universitetet i oslo">
            <a:extLst>
              <a:ext uri="{FF2B5EF4-FFF2-40B4-BE49-F238E27FC236}">
                <a16:creationId xmlns:a16="http://schemas.microsoft.com/office/drawing/2014/main" id="{F29784C4-AE21-4452-BCC9-BC75C914498F}"/>
              </a:ext>
            </a:extLst>
          </p:cNvPr>
          <p:cNvSpPr>
            <a:spLocks noGrp="1"/>
          </p:cNvSpPr>
          <p:nvPr>
            <p:ph type="body" sz="quarter" idx="23" hasCustomPrompt="1"/>
          </p:nvPr>
        </p:nvSpPr>
        <p:spPr>
          <a:xfrm>
            <a:off x="386112" y="381854"/>
            <a:ext cx="5619582" cy="1116919"/>
          </a:xfrm>
          <a:blipFill>
            <a:blip r:embed="rId3">
              <a:extLst>
                <a:ext uri="{96DAC541-7B7A-43D3-8B79-37D633B846F1}">
                  <asvg:svgBlip xmlns:asvg="http://schemas.microsoft.com/office/drawing/2016/SVG/main" r:embed="rId4"/>
                </a:ext>
              </a:extLst>
            </a:blip>
            <a:stretch>
              <a:fillRect/>
            </a:stretch>
          </a:blipFill>
        </p:spPr>
        <p:txBody>
          <a:bodyPr/>
          <a:lstStyle>
            <a:lvl1pPr>
              <a:buNone/>
              <a:defRPr/>
            </a:lvl1pPr>
          </a:lstStyle>
          <a:p>
            <a:pPr lvl="0"/>
            <a:r>
              <a:rPr lang="nb-NO" dirty="0"/>
              <a:t> </a:t>
            </a:r>
            <a:endParaRPr lang="en-US" dirty="0"/>
          </a:p>
        </p:txBody>
      </p:sp>
      <p:sp>
        <p:nvSpPr>
          <p:cNvPr id="39" name="Title 6">
            <a:extLst>
              <a:ext uri="{FF2B5EF4-FFF2-40B4-BE49-F238E27FC236}">
                <a16:creationId xmlns:a16="http://schemas.microsoft.com/office/drawing/2014/main" id="{5D15D34C-2B62-4A4C-AEE9-82137A8B1D88}"/>
              </a:ext>
            </a:extLst>
          </p:cNvPr>
          <p:cNvSpPr>
            <a:spLocks noGrp="1"/>
          </p:cNvSpPr>
          <p:nvPr>
            <p:ph type="title"/>
          </p:nvPr>
        </p:nvSpPr>
        <p:spPr>
          <a:xfrm>
            <a:off x="2463594" y="2235549"/>
            <a:ext cx="5611203" cy="1797779"/>
          </a:xfrm>
        </p:spPr>
        <p:txBody>
          <a:bodyPr/>
          <a:lstStyle>
            <a:lvl1pPr>
              <a:lnSpc>
                <a:spcPct val="100000"/>
              </a:lnSpc>
              <a:defRPr sz="4500">
                <a:highlight>
                  <a:srgbClr val="FFFFFF"/>
                </a:highlight>
              </a:defRPr>
            </a:lvl1pPr>
          </a:lstStyle>
          <a:p>
            <a:r>
              <a:rPr lang="en-US"/>
              <a:t>Click to edit Master title style</a:t>
            </a:r>
            <a:endParaRPr lang="en-US" dirty="0"/>
          </a:p>
        </p:txBody>
      </p:sp>
      <p:sp>
        <p:nvSpPr>
          <p:cNvPr id="40" name="Subtitle 2">
            <a:extLst>
              <a:ext uri="{FF2B5EF4-FFF2-40B4-BE49-F238E27FC236}">
                <a16:creationId xmlns:a16="http://schemas.microsoft.com/office/drawing/2014/main" id="{291ADE13-A8F2-46E2-995A-5B5A00B970CE}"/>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42" name="Text Placeholder 8">
            <a:extLst>
              <a:ext uri="{FF2B5EF4-FFF2-40B4-BE49-F238E27FC236}">
                <a16:creationId xmlns:a16="http://schemas.microsoft.com/office/drawing/2014/main" id="{7E6BC4FE-C55B-40DF-BE2C-B4A366CA9E99}"/>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43" name="Text Placeholder 8">
            <a:extLst>
              <a:ext uri="{FF2B5EF4-FFF2-40B4-BE49-F238E27FC236}">
                <a16:creationId xmlns:a16="http://schemas.microsoft.com/office/drawing/2014/main" id="{2A5C5038-A44D-4A5A-B6E6-4A3A6640788E}"/>
              </a:ext>
            </a:extLst>
          </p:cNvPr>
          <p:cNvSpPr>
            <a:spLocks noGrp="1"/>
          </p:cNvSpPr>
          <p:nvPr>
            <p:ph type="body" sz="quarter" idx="17" hasCustomPrompt="1"/>
          </p:nvPr>
        </p:nvSpPr>
        <p:spPr>
          <a:xfrm>
            <a:off x="2463594" y="5735491"/>
            <a:ext cx="1097540"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Universitet</a:t>
            </a:r>
            <a:endParaRPr lang="en-US" dirty="0"/>
          </a:p>
        </p:txBody>
      </p:sp>
      <p:sp>
        <p:nvSpPr>
          <p:cNvPr id="41" name="Date Placeholder 3">
            <a:extLst>
              <a:ext uri="{FF2B5EF4-FFF2-40B4-BE49-F238E27FC236}">
                <a16:creationId xmlns:a16="http://schemas.microsoft.com/office/drawing/2014/main" id="{6D771372-9AD5-430D-A81A-2E8203086FDD}"/>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
        <p:nvSpPr>
          <p:cNvPr id="38" name="Text Placeholder 4">
            <a:extLst>
              <a:ext uri="{FF2B5EF4-FFF2-40B4-BE49-F238E27FC236}">
                <a16:creationId xmlns:a16="http://schemas.microsoft.com/office/drawing/2014/main" id="{17DA3A3C-41C9-4BB1-8AF6-64A31B42E67A}"/>
              </a:ext>
            </a:extLst>
          </p:cNvPr>
          <p:cNvSpPr>
            <a:spLocks noGrp="1"/>
          </p:cNvSpPr>
          <p:nvPr>
            <p:ph type="body" sz="quarter" idx="14" hasCustomPrompt="1"/>
          </p:nvPr>
        </p:nvSpPr>
        <p:spPr>
          <a:xfrm>
            <a:off x="10785613" y="5457092"/>
            <a:ext cx="1025436" cy="1025421"/>
          </a:xfrm>
          <a:blipFill>
            <a:blip r:embed="rId5">
              <a:extLst>
                <a:ext uri="{96DAC541-7B7A-43D3-8B79-37D633B846F1}">
                  <asvg:svgBlip xmlns:asvg="http://schemas.microsoft.com/office/drawing/2016/SVG/main" r:embed="rId6"/>
                </a:ext>
              </a:extLst>
            </a:blip>
            <a:stretch>
              <a:fillRect/>
            </a:stretch>
          </a:blipFill>
        </p:spPr>
        <p:txBody>
          <a:bodyPr/>
          <a:lstStyle>
            <a:lvl1pPr>
              <a:buNone/>
              <a:defRPr sz="100"/>
            </a:lvl1pPr>
          </a:lstStyle>
          <a:p>
            <a:pPr lvl="0"/>
            <a:r>
              <a:rPr lang="nb-NO" dirty="0"/>
              <a:t> </a:t>
            </a:r>
            <a:endParaRPr lang="en-US" dirty="0"/>
          </a:p>
        </p:txBody>
      </p:sp>
      <p:sp>
        <p:nvSpPr>
          <p:cNvPr id="15" name="addin_colorbox" hidden="1">
            <a:extLst>
              <a:ext uri="{FF2B5EF4-FFF2-40B4-BE49-F238E27FC236}">
                <a16:creationId xmlns:a16="http://schemas.microsoft.com/office/drawing/2014/main" id="{49401EE1-2446-4FF1-9952-199B1AD33AA8}"/>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7838A1EF-4F8F-4E02-84A8-CBDE742A0167}"/>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1520438F-077B-4383-9B2E-BA087AF71C6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9AA4849A-5DB1-449C-B5F9-8D23CAAC0678}"/>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6FF82BAB-E28F-4E02-86D8-FEDC0BED1A1D}"/>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1" name="addin_logo" hidden="1">
            <a:extLst>
              <a:ext uri="{FF2B5EF4-FFF2-40B4-BE49-F238E27FC236}">
                <a16:creationId xmlns:a16="http://schemas.microsoft.com/office/drawing/2014/main" id="{EA3D402A-5E41-4E74-BCFE-6ECD172AE4E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6" name="addin_colorbox" hidden="1">
            <a:extLst>
              <a:ext uri="{FF2B5EF4-FFF2-40B4-BE49-F238E27FC236}">
                <a16:creationId xmlns:a16="http://schemas.microsoft.com/office/drawing/2014/main" id="{B21C5878-1C16-4124-B18E-3FD702004B13}"/>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7" name="addin_title" hidden="1">
            <a:extLst>
              <a:ext uri="{FF2B5EF4-FFF2-40B4-BE49-F238E27FC236}">
                <a16:creationId xmlns:a16="http://schemas.microsoft.com/office/drawing/2014/main" id="{25090456-9625-456B-9BF8-33469B9C80F5}"/>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8" name="addin_text" hidden="1">
            <a:extLst>
              <a:ext uri="{FF2B5EF4-FFF2-40B4-BE49-F238E27FC236}">
                <a16:creationId xmlns:a16="http://schemas.microsoft.com/office/drawing/2014/main" id="{335F99C5-F1AA-4F79-BB95-80F64E93637D}"/>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9" name="addin_image" hidden="1">
            <a:extLst>
              <a:ext uri="{FF2B5EF4-FFF2-40B4-BE49-F238E27FC236}">
                <a16:creationId xmlns:a16="http://schemas.microsoft.com/office/drawing/2014/main" id="{8F68B54B-8B5A-4C05-93DB-7F2DC877EF5E}"/>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0" name="addin_grouplist" hidden="1">
            <a:extLst>
              <a:ext uri="{FF2B5EF4-FFF2-40B4-BE49-F238E27FC236}">
                <a16:creationId xmlns:a16="http://schemas.microsoft.com/office/drawing/2014/main" id="{F2089761-1A50-4072-9872-C62B5CA9E1F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pic>
        <p:nvPicPr>
          <p:cNvPr id="31" name="logo_hvit" descr="UiO Segl" hidden="1">
            <a:extLst>
              <a:ext uri="{FF2B5EF4-FFF2-40B4-BE49-F238E27FC236}">
                <a16:creationId xmlns:a16="http://schemas.microsoft.com/office/drawing/2014/main" id="{27B17C39-2B30-4789-8BEA-4AE4B2320B77}"/>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785613" y="5458074"/>
            <a:ext cx="1025436" cy="1025436"/>
          </a:xfrm>
          <a:prstGeom prst="rect">
            <a:avLst/>
          </a:prstGeom>
        </p:spPr>
      </p:pic>
      <p:pic>
        <p:nvPicPr>
          <p:cNvPr id="32" name="logo_sort" descr="UiO segl" hidden="1">
            <a:extLst>
              <a:ext uri="{FF2B5EF4-FFF2-40B4-BE49-F238E27FC236}">
                <a16:creationId xmlns:a16="http://schemas.microsoft.com/office/drawing/2014/main" id="{46600C4D-987E-4F2B-917A-380F2324CB51}"/>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0785613" y="5456640"/>
            <a:ext cx="1025421" cy="1025421"/>
          </a:xfrm>
          <a:prstGeom prst="rect">
            <a:avLst/>
          </a:prstGeom>
        </p:spPr>
      </p:pic>
      <p:sp>
        <p:nvSpPr>
          <p:cNvPr id="34" name="addin_logo" hidden="1">
            <a:extLst>
              <a:ext uri="{FF2B5EF4-FFF2-40B4-BE49-F238E27FC236}">
                <a16:creationId xmlns:a16="http://schemas.microsoft.com/office/drawing/2014/main" id="{E5963F14-DFC9-40C0-BCD0-4A837E431DF5}"/>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5" name="addin_colorlist" hidden="1">
            <a:extLst>
              <a:ext uri="{FF2B5EF4-FFF2-40B4-BE49-F238E27FC236}">
                <a16:creationId xmlns:a16="http://schemas.microsoft.com/office/drawing/2014/main" id="{B73620FB-5D82-4728-A1F9-C75D53925FBA}"/>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kapfor1, kapfor4, kapfor5, kapfor6, kapfor7</a:t>
            </a:r>
          </a:p>
        </p:txBody>
      </p:sp>
      <p:sp>
        <p:nvSpPr>
          <p:cNvPr id="33" name="Text Placeholder 3">
            <a:extLst>
              <a:ext uri="{FF2B5EF4-FFF2-40B4-BE49-F238E27FC236}">
                <a16:creationId xmlns:a16="http://schemas.microsoft.com/office/drawing/2014/main" id="{09EEDD50-63E6-41B4-83C0-DB199267B4E5}"/>
              </a:ext>
            </a:extLst>
          </p:cNvPr>
          <p:cNvSpPr>
            <a:spLocks noGrp="1"/>
          </p:cNvSpPr>
          <p:nvPr>
            <p:ph type="body" sz="quarter" idx="20" hasCustomPrompt="1"/>
          </p:nvPr>
        </p:nvSpPr>
        <p:spPr>
          <a:xfrm>
            <a:off x="2463594" y="4237773"/>
            <a:ext cx="5716962" cy="757238"/>
          </a:xfrm>
        </p:spPr>
        <p:txBody>
          <a:bodyPr/>
          <a:lstStyle>
            <a:lvl1pPr marL="0" indent="0">
              <a:spcBef>
                <a:spcPts val="0"/>
              </a:spcBef>
              <a:buNone/>
              <a:defRPr>
                <a:highlight>
                  <a:srgbClr val="FFFFFF"/>
                </a:highlight>
              </a:defRPr>
            </a:lvl1pPr>
          </a:lstStyle>
          <a:p>
            <a:pPr lvl="0"/>
            <a:r>
              <a:rPr lang="en-US" dirty="0" err="1"/>
              <a:t>Underoverskrift</a:t>
            </a:r>
            <a:endParaRPr lang="en-US" dirty="0"/>
          </a:p>
        </p:txBody>
      </p:sp>
    </p:spTree>
    <p:extLst>
      <p:ext uri="{BB962C8B-B14F-4D97-AF65-F5344CB8AC3E}">
        <p14:creationId xmlns:p14="http://schemas.microsoft.com/office/powerpoint/2010/main" val="2261247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Forside fullbredde UiO 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45483" y="0"/>
            <a:ext cx="10343114"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1848885" y="0"/>
            <a:ext cx="10343115" cy="6858000"/>
          </a:xfrm>
          <a:prstGeom prst="rect">
            <a:avLst/>
          </a:prstGeom>
          <a:noFill/>
        </p:spPr>
        <p:txBody>
          <a:bodyPr lIns="0" tIns="0" rIns="0" bIns="0"/>
          <a:lstStyle>
            <a:lvl1pPr>
              <a:buNone/>
              <a:defRPr/>
            </a:lvl1pPr>
          </a:lstStyle>
          <a:p>
            <a:pPr lvl="0"/>
            <a:r>
              <a:rPr lang="nb-NO" dirty="0"/>
              <a:t> </a:t>
            </a:r>
            <a:endParaRPr lang="en-US" dirty="0"/>
          </a:p>
        </p:txBody>
      </p:sp>
      <p:sp>
        <p:nvSpPr>
          <p:cNvPr id="25" name="Text Placeholder 6" descr="Logo Universitetet i oslo">
            <a:extLst>
              <a:ext uri="{FF2B5EF4-FFF2-40B4-BE49-F238E27FC236}">
                <a16:creationId xmlns:a16="http://schemas.microsoft.com/office/drawing/2014/main" id="{50027A71-34C3-4277-9DC8-33989675B439}"/>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26" name="Subtitle 2">
            <a:extLst>
              <a:ext uri="{FF2B5EF4-FFF2-40B4-BE49-F238E27FC236}">
                <a16:creationId xmlns:a16="http://schemas.microsoft.com/office/drawing/2014/main" id="{A1A5E3CB-F490-44A3-9769-374F0F9201A1}"/>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8" name="Text Placeholder 8">
            <a:extLst>
              <a:ext uri="{FF2B5EF4-FFF2-40B4-BE49-F238E27FC236}">
                <a16:creationId xmlns:a16="http://schemas.microsoft.com/office/drawing/2014/main" id="{3F93262B-E88D-4BFD-9D4B-7AD8BFDC480A}"/>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29" name="Text Placeholder 8">
            <a:extLst>
              <a:ext uri="{FF2B5EF4-FFF2-40B4-BE49-F238E27FC236}">
                <a16:creationId xmlns:a16="http://schemas.microsoft.com/office/drawing/2014/main" id="{830548DB-AABB-4BB8-A24A-769595E8EB4C}"/>
              </a:ext>
            </a:extLst>
          </p:cNvPr>
          <p:cNvSpPr>
            <a:spLocks noGrp="1"/>
          </p:cNvSpPr>
          <p:nvPr>
            <p:ph type="body" sz="quarter" idx="17" hasCustomPrompt="1"/>
          </p:nvPr>
        </p:nvSpPr>
        <p:spPr>
          <a:xfrm>
            <a:off x="2463594" y="5735491"/>
            <a:ext cx="1097540"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Universitet</a:t>
            </a:r>
            <a:endParaRPr lang="en-US" dirty="0"/>
          </a:p>
        </p:txBody>
      </p:sp>
      <p:sp>
        <p:nvSpPr>
          <p:cNvPr id="27" name="Date Placeholder 3">
            <a:extLst>
              <a:ext uri="{FF2B5EF4-FFF2-40B4-BE49-F238E27FC236}">
                <a16:creationId xmlns:a16="http://schemas.microsoft.com/office/drawing/2014/main" id="{7600F748-6DC4-4BF6-91DC-8B5B90204822}"/>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
        <p:nvSpPr>
          <p:cNvPr id="24" name="Text Placeholder 4" descr="UiO segl">
            <a:extLst>
              <a:ext uri="{FF2B5EF4-FFF2-40B4-BE49-F238E27FC236}">
                <a16:creationId xmlns:a16="http://schemas.microsoft.com/office/drawing/2014/main" id="{4826FBBD-4B21-4F4F-940C-B2F17405B175}"/>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r:embed="rId5"/>
                </a:ext>
              </a:extLst>
            </a:blip>
            <a:stretch>
              <a:fillRect/>
            </a:stretch>
          </a:blipFill>
        </p:spPr>
        <p:txBody>
          <a:bodyPr/>
          <a:lstStyle>
            <a:lvl1pPr>
              <a:buNone/>
              <a:defRPr sz="100"/>
            </a:lvl1pPr>
          </a:lstStyle>
          <a:p>
            <a:pPr lvl="0"/>
            <a:r>
              <a:rPr lang="nb-NO" dirty="0"/>
              <a:t> </a:t>
            </a:r>
            <a:endParaRPr lang="en-US" dirty="0"/>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descr="UiO Segl" hidden="1">
            <a:extLst>
              <a:ext uri="{FF2B5EF4-FFF2-40B4-BE49-F238E27FC236}">
                <a16:creationId xmlns:a16="http://schemas.microsoft.com/office/drawing/2014/main" id="{A35AF58C-1F83-4C12-A068-80E9CC39843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3" y="5457092"/>
            <a:ext cx="1025436" cy="1025436"/>
          </a:xfrm>
          <a:prstGeom prst="rect">
            <a:avLst/>
          </a:prstGeom>
        </p:spPr>
      </p:pic>
      <p:pic>
        <p:nvPicPr>
          <p:cNvPr id="21" name="logo_sort" descr="UiO Segl" hidden="1">
            <a:extLst>
              <a:ext uri="{FF2B5EF4-FFF2-40B4-BE49-F238E27FC236}">
                <a16:creationId xmlns:a16="http://schemas.microsoft.com/office/drawing/2014/main" id="{D7BA3FF9-8E23-4D04-8078-E40403A8D745}"/>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785614" y="5457093"/>
            <a:ext cx="1025421" cy="1025421"/>
          </a:xfrm>
          <a:prstGeom prst="rect">
            <a:avLst/>
          </a:prstGeom>
        </p:spPr>
      </p:pic>
      <p:sp>
        <p:nvSpPr>
          <p:cNvPr id="22" name="Title 6">
            <a:extLst>
              <a:ext uri="{FF2B5EF4-FFF2-40B4-BE49-F238E27FC236}">
                <a16:creationId xmlns:a16="http://schemas.microsoft.com/office/drawing/2014/main" id="{C84774D4-5C7C-4730-82A6-82F5EF820D5C}"/>
              </a:ext>
            </a:extLst>
          </p:cNvPr>
          <p:cNvSpPr>
            <a:spLocks noGrp="1"/>
          </p:cNvSpPr>
          <p:nvPr>
            <p:ph type="title"/>
          </p:nvPr>
        </p:nvSpPr>
        <p:spPr>
          <a:xfrm>
            <a:off x="2463594" y="2235549"/>
            <a:ext cx="5611203" cy="1797779"/>
          </a:xfrm>
        </p:spPr>
        <p:txBody>
          <a:bodyPr/>
          <a:lstStyle>
            <a:lvl1pPr>
              <a:lnSpc>
                <a:spcPct val="100000"/>
              </a:lnSpc>
              <a:defRPr sz="4500">
                <a:highlight>
                  <a:srgbClr val="FFFFFF"/>
                </a:highlight>
              </a:defRPr>
            </a:lvl1pPr>
          </a:lstStyle>
          <a:p>
            <a:r>
              <a:rPr lang="en-US"/>
              <a:t>Click to edit Master title style</a:t>
            </a:r>
            <a:endParaRPr lang="en-US" dirty="0"/>
          </a:p>
        </p:txBody>
      </p:sp>
      <p:sp>
        <p:nvSpPr>
          <p:cNvPr id="30" name="Text Placeholder 3">
            <a:extLst>
              <a:ext uri="{FF2B5EF4-FFF2-40B4-BE49-F238E27FC236}">
                <a16:creationId xmlns:a16="http://schemas.microsoft.com/office/drawing/2014/main" id="{2E575EDC-3ABC-432B-9C97-25626161EF0B}"/>
              </a:ext>
            </a:extLst>
          </p:cNvPr>
          <p:cNvSpPr>
            <a:spLocks noGrp="1"/>
          </p:cNvSpPr>
          <p:nvPr>
            <p:ph type="body" sz="quarter" idx="20" hasCustomPrompt="1"/>
          </p:nvPr>
        </p:nvSpPr>
        <p:spPr>
          <a:xfrm>
            <a:off x="2463594" y="4237773"/>
            <a:ext cx="5716962" cy="757238"/>
          </a:xfrm>
        </p:spPr>
        <p:txBody>
          <a:bodyPr/>
          <a:lstStyle>
            <a:lvl1pPr marL="0" indent="0">
              <a:spcBef>
                <a:spcPts val="0"/>
              </a:spcBef>
              <a:buNone/>
              <a:defRPr>
                <a:highlight>
                  <a:srgbClr val="FFFFFF"/>
                </a:highlight>
              </a:defRPr>
            </a:lvl1pPr>
          </a:lstStyle>
          <a:p>
            <a:pPr lvl="0"/>
            <a:r>
              <a:rPr lang="en-US" dirty="0" err="1"/>
              <a:t>Underoverskrift</a:t>
            </a:r>
            <a:endParaRPr lang="en-US" dirty="0"/>
          </a:p>
        </p:txBody>
      </p:sp>
    </p:spTree>
    <p:extLst>
      <p:ext uri="{BB962C8B-B14F-4D97-AF65-F5344CB8AC3E}">
        <p14:creationId xmlns:p14="http://schemas.microsoft.com/office/powerpoint/2010/main" val="635028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orside fullbredde UiO Innhold (Ful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0" y="0"/>
            <a:ext cx="12188597" cy="6946900"/>
          </a:xfrm>
          <a:solidFill>
            <a:schemeClr val="bg1"/>
          </a:solidFill>
        </p:spPr>
        <p:txBody>
          <a:bodyPr/>
          <a:lstStyle>
            <a:lvl1pPr marL="0" indent="0">
              <a:buNone/>
              <a:defRPr sz="200">
                <a:solidFill>
                  <a:srgbClr val="010000"/>
                </a:solidFill>
              </a:defRPr>
            </a:lvl1pPr>
          </a:lstStyle>
          <a:p>
            <a:pPr lvl="0"/>
            <a:r>
              <a:rPr lang="en-US" dirty="0"/>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0" y="0"/>
            <a:ext cx="12192000" cy="6946900"/>
          </a:xfrm>
          <a:prstGeom prst="rect">
            <a:avLst/>
          </a:prstGeom>
          <a:noFill/>
        </p:spPr>
        <p:txBody>
          <a:bodyPr lIns="0" tIns="0" rIns="0" bIns="0"/>
          <a:lstStyle>
            <a:lvl1pPr>
              <a:buNone/>
              <a:defRPr/>
            </a:lvl1pPr>
          </a:lstStyle>
          <a:p>
            <a:pPr lvl="0"/>
            <a:r>
              <a:rPr lang="nb-NO" dirty="0"/>
              <a:t> </a:t>
            </a:r>
            <a:endParaRPr lang="en-US" dirty="0"/>
          </a:p>
        </p:txBody>
      </p:sp>
      <p:sp>
        <p:nvSpPr>
          <p:cNvPr id="25" name="Text Placeholder 6" descr="Logo Universitetet i oslo">
            <a:extLst>
              <a:ext uri="{FF2B5EF4-FFF2-40B4-BE49-F238E27FC236}">
                <a16:creationId xmlns:a16="http://schemas.microsoft.com/office/drawing/2014/main" id="{50027A71-34C3-4277-9DC8-33989675B439}"/>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26" name="Subtitle 2">
            <a:extLst>
              <a:ext uri="{FF2B5EF4-FFF2-40B4-BE49-F238E27FC236}">
                <a16:creationId xmlns:a16="http://schemas.microsoft.com/office/drawing/2014/main" id="{A1A5E3CB-F490-44A3-9769-374F0F9201A1}"/>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8" name="Text Placeholder 8">
            <a:extLst>
              <a:ext uri="{FF2B5EF4-FFF2-40B4-BE49-F238E27FC236}">
                <a16:creationId xmlns:a16="http://schemas.microsoft.com/office/drawing/2014/main" id="{3F93262B-E88D-4BFD-9D4B-7AD8BFDC480A}"/>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29" name="Text Placeholder 8">
            <a:extLst>
              <a:ext uri="{FF2B5EF4-FFF2-40B4-BE49-F238E27FC236}">
                <a16:creationId xmlns:a16="http://schemas.microsoft.com/office/drawing/2014/main" id="{830548DB-AABB-4BB8-A24A-769595E8EB4C}"/>
              </a:ext>
            </a:extLst>
          </p:cNvPr>
          <p:cNvSpPr>
            <a:spLocks noGrp="1"/>
          </p:cNvSpPr>
          <p:nvPr>
            <p:ph type="body" sz="quarter" idx="17" hasCustomPrompt="1"/>
          </p:nvPr>
        </p:nvSpPr>
        <p:spPr>
          <a:xfrm>
            <a:off x="2463594" y="5735491"/>
            <a:ext cx="1097540"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Universitet</a:t>
            </a:r>
            <a:endParaRPr lang="en-US" dirty="0"/>
          </a:p>
        </p:txBody>
      </p:sp>
      <p:sp>
        <p:nvSpPr>
          <p:cNvPr id="27" name="Date Placeholder 3">
            <a:extLst>
              <a:ext uri="{FF2B5EF4-FFF2-40B4-BE49-F238E27FC236}">
                <a16:creationId xmlns:a16="http://schemas.microsoft.com/office/drawing/2014/main" id="{7600F748-6DC4-4BF6-91DC-8B5B90204822}"/>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
        <p:nvSpPr>
          <p:cNvPr id="24" name="Text Placeholder 4" descr="UiO segl">
            <a:extLst>
              <a:ext uri="{FF2B5EF4-FFF2-40B4-BE49-F238E27FC236}">
                <a16:creationId xmlns:a16="http://schemas.microsoft.com/office/drawing/2014/main" id="{4826FBBD-4B21-4F4F-940C-B2F17405B175}"/>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r:embed="rId5"/>
                </a:ext>
              </a:extLst>
            </a:blip>
            <a:stretch>
              <a:fillRect/>
            </a:stretch>
          </a:blipFill>
        </p:spPr>
        <p:txBody>
          <a:bodyPr/>
          <a:lstStyle>
            <a:lvl1pPr>
              <a:buNone/>
              <a:defRPr sz="100"/>
            </a:lvl1pPr>
          </a:lstStyle>
          <a:p>
            <a:pPr lvl="0"/>
            <a:r>
              <a:rPr lang="nb-NO" dirty="0"/>
              <a:t> </a:t>
            </a:r>
            <a:endParaRPr lang="en-US" dirty="0"/>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descr="UiO Segl" hidden="1">
            <a:extLst>
              <a:ext uri="{FF2B5EF4-FFF2-40B4-BE49-F238E27FC236}">
                <a16:creationId xmlns:a16="http://schemas.microsoft.com/office/drawing/2014/main" id="{A35AF58C-1F83-4C12-A068-80E9CC39843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3" y="5457092"/>
            <a:ext cx="1025436" cy="1025436"/>
          </a:xfrm>
          <a:prstGeom prst="rect">
            <a:avLst/>
          </a:prstGeom>
        </p:spPr>
      </p:pic>
      <p:pic>
        <p:nvPicPr>
          <p:cNvPr id="21" name="logo_sort" descr="UiO Segl" hidden="1">
            <a:extLst>
              <a:ext uri="{FF2B5EF4-FFF2-40B4-BE49-F238E27FC236}">
                <a16:creationId xmlns:a16="http://schemas.microsoft.com/office/drawing/2014/main" id="{D7BA3FF9-8E23-4D04-8078-E40403A8D745}"/>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785614" y="5457093"/>
            <a:ext cx="1025421" cy="1025421"/>
          </a:xfrm>
          <a:prstGeom prst="rect">
            <a:avLst/>
          </a:prstGeom>
        </p:spPr>
      </p:pic>
      <p:sp>
        <p:nvSpPr>
          <p:cNvPr id="22" name="Title 6">
            <a:extLst>
              <a:ext uri="{FF2B5EF4-FFF2-40B4-BE49-F238E27FC236}">
                <a16:creationId xmlns:a16="http://schemas.microsoft.com/office/drawing/2014/main" id="{C84774D4-5C7C-4730-82A6-82F5EF820D5C}"/>
              </a:ext>
            </a:extLst>
          </p:cNvPr>
          <p:cNvSpPr>
            <a:spLocks noGrp="1"/>
          </p:cNvSpPr>
          <p:nvPr>
            <p:ph type="title"/>
          </p:nvPr>
        </p:nvSpPr>
        <p:spPr>
          <a:xfrm>
            <a:off x="2463594" y="2235549"/>
            <a:ext cx="5611203" cy="1797779"/>
          </a:xfrm>
        </p:spPr>
        <p:txBody>
          <a:bodyPr/>
          <a:lstStyle>
            <a:lvl1pPr>
              <a:lnSpc>
                <a:spcPct val="100000"/>
              </a:lnSpc>
              <a:defRPr sz="4500">
                <a:highlight>
                  <a:srgbClr val="FFFFFF"/>
                </a:highlight>
              </a:defRPr>
            </a:lvl1pPr>
          </a:lstStyle>
          <a:p>
            <a:r>
              <a:rPr lang="en-US"/>
              <a:t>Click to edit Master title style</a:t>
            </a:r>
            <a:endParaRPr lang="en-US" dirty="0"/>
          </a:p>
        </p:txBody>
      </p:sp>
      <p:sp>
        <p:nvSpPr>
          <p:cNvPr id="30" name="Text Placeholder 3">
            <a:extLst>
              <a:ext uri="{FF2B5EF4-FFF2-40B4-BE49-F238E27FC236}">
                <a16:creationId xmlns:a16="http://schemas.microsoft.com/office/drawing/2014/main" id="{2E575EDC-3ABC-432B-9C97-25626161EF0B}"/>
              </a:ext>
            </a:extLst>
          </p:cNvPr>
          <p:cNvSpPr>
            <a:spLocks noGrp="1"/>
          </p:cNvSpPr>
          <p:nvPr>
            <p:ph type="body" sz="quarter" idx="20" hasCustomPrompt="1"/>
          </p:nvPr>
        </p:nvSpPr>
        <p:spPr>
          <a:xfrm>
            <a:off x="2463594" y="4237773"/>
            <a:ext cx="5716962" cy="757238"/>
          </a:xfrm>
        </p:spPr>
        <p:txBody>
          <a:bodyPr/>
          <a:lstStyle>
            <a:lvl1pPr marL="0" indent="0">
              <a:spcBef>
                <a:spcPts val="0"/>
              </a:spcBef>
              <a:buNone/>
              <a:defRPr>
                <a:highlight>
                  <a:srgbClr val="FFFFFF"/>
                </a:highlight>
              </a:defRPr>
            </a:lvl1pPr>
          </a:lstStyle>
          <a:p>
            <a:pPr lvl="0"/>
            <a:r>
              <a:rPr lang="en-US" dirty="0" err="1"/>
              <a:t>Underoverskrift</a:t>
            </a:r>
            <a:endParaRPr lang="en-US" dirty="0"/>
          </a:p>
        </p:txBody>
      </p:sp>
    </p:spTree>
    <p:extLst>
      <p:ext uri="{BB962C8B-B14F-4D97-AF65-F5344CB8AC3E}">
        <p14:creationId xmlns:p14="http://schemas.microsoft.com/office/powerpoint/2010/main" val="30249302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Forside fakultet Bilde">
    <p:bg>
      <p:bgPr>
        <a:solidFill>
          <a:schemeClr val="lt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1FDE277A-D1D4-46F7-9ED8-7C20DEB74C53}"/>
              </a:ext>
            </a:extLst>
          </p:cNvPr>
          <p:cNvGraphicFramePr>
            <a:graphicFrameLocks noChangeAspect="1"/>
          </p:cNvGraphicFramePr>
          <p:nvPr userDrawn="1">
            <p:custDataLst>
              <p:tags r:id="rId2"/>
            </p:custDataLst>
            <p:extLst>
              <p:ext uri="{D42A27DB-BD31-4B8C-83A1-F6EECF244321}">
                <p14:modId xmlns:p14="http://schemas.microsoft.com/office/powerpoint/2010/main" val="40406249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50" name="think-cell Slide" r:id="rId4" imgW="339" imgH="343" progId="TCLayout.ActiveDocument.1">
                  <p:embed/>
                </p:oleObj>
              </mc:Choice>
              <mc:Fallback>
                <p:oleObj name="think-cell Slide" r:id="rId4" imgW="339" imgH="343" progId="TCLayout.ActiveDocument.1">
                  <p:embed/>
                  <p:pic>
                    <p:nvPicPr>
                      <p:cNvPr id="4" name="Object 3" hidden="1">
                        <a:extLst>
                          <a:ext uri="{FF2B5EF4-FFF2-40B4-BE49-F238E27FC236}">
                            <a16:creationId xmlns:a16="http://schemas.microsoft.com/office/drawing/2014/main" id="{1FDE277A-D1D4-46F7-9ED8-7C20DEB74C5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Picture Placeholder 1">
            <a:extLst>
              <a:ext uri="{FF2B5EF4-FFF2-40B4-BE49-F238E27FC236}">
                <a16:creationId xmlns:a16="http://schemas.microsoft.com/office/drawing/2014/main" id="{A84D768E-AC85-41DD-B1B7-0298BF33163D}"/>
              </a:ext>
            </a:extLst>
          </p:cNvPr>
          <p:cNvSpPr>
            <a:spLocks noGrp="1"/>
          </p:cNvSpPr>
          <p:nvPr>
            <p:ph type="pic" sz="quarter" idx="13"/>
          </p:nvPr>
        </p:nvSpPr>
        <p:spPr>
          <a:xfrm>
            <a:off x="6209880" y="0"/>
            <a:ext cx="5982120" cy="6858000"/>
          </a:xfrm>
          <a:prstGeom prst="rect">
            <a:avLst/>
          </a:prstGeom>
          <a:blipFill dpi="0" rotWithShape="1">
            <a:blip r:embed="rId6">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a:effectLst>
            <a:outerShdw blurRad="50800" dist="50800" dir="5400000" algn="ctr" rotWithShape="0">
              <a:srgbClr val="0A0000">
                <a:alpha val="0"/>
              </a:srgbClr>
            </a:outerShdw>
          </a:effectLst>
        </p:spPr>
        <p:txBody>
          <a:bodyPr vert="horz" anchor="t"/>
          <a:lstStyle>
            <a:lvl1pPr algn="l">
              <a:lnSpc>
                <a:spcPct val="100000"/>
              </a:lnSpc>
              <a:defRPr sz="4501"/>
            </a:lvl1pPr>
          </a:lstStyle>
          <a:p>
            <a:r>
              <a:rPr lang="nb-NO" noProof="0" dirty="0"/>
              <a:t>Velg fakultet fra </a:t>
            </a:r>
            <a:r>
              <a:rPr lang="nb-NO" noProof="0" dirty="0" err="1"/>
              <a:t>nedtrekksmenyen</a:t>
            </a:r>
            <a:endParaRPr lang="en-US" noProof="0" dirty="0"/>
          </a:p>
        </p:txBody>
      </p:sp>
      <p:sp>
        <p:nvSpPr>
          <p:cNvPr id="28" name="Text Placeholder 8">
            <a:extLst>
              <a:ext uri="{FF2B5EF4-FFF2-40B4-BE49-F238E27FC236}">
                <a16:creationId xmlns:a16="http://schemas.microsoft.com/office/drawing/2014/main" id="{E17BAB58-FE9E-48CD-90C1-5A92CD4AF345}"/>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6" name="Text Placeholder 8">
            <a:extLst>
              <a:ext uri="{FF2B5EF4-FFF2-40B4-BE49-F238E27FC236}">
                <a16:creationId xmlns:a16="http://schemas.microsoft.com/office/drawing/2014/main" id="{D1011A16-94DD-4043-A614-BEC724B6F1F6}"/>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7" name="Text Placeholder 8">
            <a:extLst>
              <a:ext uri="{FF2B5EF4-FFF2-40B4-BE49-F238E27FC236}">
                <a16:creationId xmlns:a16="http://schemas.microsoft.com/office/drawing/2014/main" id="{BC09F072-DFF2-42B8-9221-578EE194D06A}"/>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5" name="Date Placeholder 3">
            <a:extLst>
              <a:ext uri="{FF2B5EF4-FFF2-40B4-BE49-F238E27FC236}">
                <a16:creationId xmlns:a16="http://schemas.microsoft.com/office/drawing/2014/main" id="{3BBDCC2B-F1B3-4493-BC07-8FE83C70C0E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24" name="Graphic 23" descr="UiO segl">
            <a:extLst>
              <a:ext uri="{FF2B5EF4-FFF2-40B4-BE49-F238E27FC236}">
                <a16:creationId xmlns:a16="http://schemas.microsoft.com/office/drawing/2014/main" id="{EC3480BC-2C3D-4A7E-9C52-40E1CC216EEE}"/>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9C5D506-67A5-4F89-8560-22F43BCF74A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6" name="addin_colorbox" hidden="1">
            <a:extLst>
              <a:ext uri="{FF2B5EF4-FFF2-40B4-BE49-F238E27FC236}">
                <a16:creationId xmlns:a16="http://schemas.microsoft.com/office/drawing/2014/main" id="{FCA3E1BC-B669-4110-87EA-FAF1FA6121DD}"/>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7" name="addin_title" hidden="1">
            <a:extLst>
              <a:ext uri="{FF2B5EF4-FFF2-40B4-BE49-F238E27FC236}">
                <a16:creationId xmlns:a16="http://schemas.microsoft.com/office/drawing/2014/main" id="{3ED724C7-6D8D-4B02-A942-476103665D4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8" name="addin_text" hidden="1">
            <a:extLst>
              <a:ext uri="{FF2B5EF4-FFF2-40B4-BE49-F238E27FC236}">
                <a16:creationId xmlns:a16="http://schemas.microsoft.com/office/drawing/2014/main" id="{3875A1F9-BE97-453C-A6D3-C2B80FB26DA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9" name="addin_image" hidden="1">
            <a:extLst>
              <a:ext uri="{FF2B5EF4-FFF2-40B4-BE49-F238E27FC236}">
                <a16:creationId xmlns:a16="http://schemas.microsoft.com/office/drawing/2014/main" id="{B74C45E3-A0CF-4E11-99D4-B0A97B5ECA6D}"/>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0" name="addin_grouplist" hidden="1">
            <a:extLst>
              <a:ext uri="{FF2B5EF4-FFF2-40B4-BE49-F238E27FC236}">
                <a16:creationId xmlns:a16="http://schemas.microsoft.com/office/drawing/2014/main" id="{E863661C-B13F-46BB-BA71-469E9D5AB327}"/>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1" name="addin_logo" hidden="1">
            <a:extLst>
              <a:ext uri="{FF2B5EF4-FFF2-40B4-BE49-F238E27FC236}">
                <a16:creationId xmlns:a16="http://schemas.microsoft.com/office/drawing/2014/main" id="{6B15E5D0-41F1-4B95-AEBC-8FEF29F24DE4}"/>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1491820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Forside fakultet Innho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C57EEA8-87A3-4F4A-8A88-C8CF94340B45}"/>
              </a:ext>
            </a:extLst>
          </p:cNvPr>
          <p:cNvGraphicFramePr>
            <a:graphicFrameLocks noChangeAspect="1"/>
          </p:cNvGraphicFramePr>
          <p:nvPr userDrawn="1">
            <p:custDataLst>
              <p:tags r:id="rId2"/>
            </p:custDataLst>
            <p:extLst>
              <p:ext uri="{D42A27DB-BD31-4B8C-83A1-F6EECF244321}">
                <p14:modId xmlns:p14="http://schemas.microsoft.com/office/powerpoint/2010/main" val="18995528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74" name="think-cell Slide" r:id="rId4" imgW="339" imgH="343" progId="TCLayout.ActiveDocument.1">
                  <p:embed/>
                </p:oleObj>
              </mc:Choice>
              <mc:Fallback>
                <p:oleObj name="think-cell Slide" r:id="rId4" imgW="339" imgH="343" progId="TCLayout.ActiveDocument.1">
                  <p:embed/>
                  <p:pic>
                    <p:nvPicPr>
                      <p:cNvPr id="3" name="Object 2" hidden="1">
                        <a:extLst>
                          <a:ext uri="{FF2B5EF4-FFF2-40B4-BE49-F238E27FC236}">
                            <a16:creationId xmlns:a16="http://schemas.microsoft.com/office/drawing/2014/main" id="{4C57EEA8-87A3-4F4A-8A88-C8CF94340B4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a:effectLst>
            <a:outerShdw blurRad="50800" dist="50800" dir="5400000" algn="ctr" rotWithShape="0">
              <a:srgbClr val="0A0000">
                <a:alpha val="0"/>
              </a:srgbClr>
            </a:outerShdw>
          </a:effectLst>
        </p:spPr>
        <p:txBody>
          <a:bodyPr vert="horz" anchor="t"/>
          <a:lstStyle>
            <a:lvl1pPr algn="l">
              <a:lnSpc>
                <a:spcPct val="100000"/>
              </a:lnSpc>
              <a:defRPr sz="4501"/>
            </a:lvl1pPr>
          </a:lstStyle>
          <a:p>
            <a:r>
              <a:rPr lang="nb-NO" noProof="0" dirty="0"/>
              <a:t>Velg fakultet fra </a:t>
            </a:r>
            <a:r>
              <a:rPr lang="nb-NO" noProof="0" dirty="0" err="1"/>
              <a:t>nedtrekksmenyen</a:t>
            </a:r>
            <a:endParaRPr lang="en-US" noProof="0" dirty="0"/>
          </a:p>
        </p:txBody>
      </p:sp>
      <p:sp>
        <p:nvSpPr>
          <p:cNvPr id="27" name="Text Placeholder 8">
            <a:extLst>
              <a:ext uri="{FF2B5EF4-FFF2-40B4-BE49-F238E27FC236}">
                <a16:creationId xmlns:a16="http://schemas.microsoft.com/office/drawing/2014/main" id="{D0FDCF8F-A008-4CFD-BFC2-4B8B6F9B5138}"/>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5" name="Text Placeholder 8">
            <a:extLst>
              <a:ext uri="{FF2B5EF4-FFF2-40B4-BE49-F238E27FC236}">
                <a16:creationId xmlns:a16="http://schemas.microsoft.com/office/drawing/2014/main" id="{2127E9DC-8728-47D2-950F-5610AB44AE59}"/>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6" name="Text Placeholder 8">
            <a:extLst>
              <a:ext uri="{FF2B5EF4-FFF2-40B4-BE49-F238E27FC236}">
                <a16:creationId xmlns:a16="http://schemas.microsoft.com/office/drawing/2014/main" id="{212AB716-EA8C-40F3-9E5E-FADFDE5B68A9}"/>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4" name="Date Placeholder 3">
            <a:extLst>
              <a:ext uri="{FF2B5EF4-FFF2-40B4-BE49-F238E27FC236}">
                <a16:creationId xmlns:a16="http://schemas.microsoft.com/office/drawing/2014/main" id="{C0D51CD3-9F1B-45C4-9816-FCEC12A47AF7}"/>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28" name="Graphic 27" descr="UiO segl">
            <a:extLst>
              <a:ext uri="{FF2B5EF4-FFF2-40B4-BE49-F238E27FC236}">
                <a16:creationId xmlns:a16="http://schemas.microsoft.com/office/drawing/2014/main" id="{AECCD3CC-AC27-4207-85D4-8056C1F5FDD3}"/>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1936681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Forside fakultet bilde og titte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16BE45C5-2FD6-4365-884E-E7211BA9F811}"/>
              </a:ext>
            </a:extLst>
          </p:cNvPr>
          <p:cNvSpPr>
            <a:spLocks noGrp="1"/>
          </p:cNvSpPr>
          <p:nvPr>
            <p:ph type="body" sz="quarter" idx="19"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6" name="Picture Placeholder 5">
            <a:extLst>
              <a:ext uri="{FF2B5EF4-FFF2-40B4-BE49-F238E27FC236}">
                <a16:creationId xmlns:a16="http://schemas.microsoft.com/office/drawing/2014/main" id="{8FC80015-4906-4750-9E68-18BCB837A813}"/>
              </a:ext>
            </a:extLst>
          </p:cNvPr>
          <p:cNvSpPr>
            <a:spLocks noGrp="1"/>
          </p:cNvSpPr>
          <p:nvPr>
            <p:ph type="pic" sz="quarter" idx="20"/>
          </p:nvPr>
        </p:nvSpPr>
        <p:spPr>
          <a:xfrm>
            <a:off x="6215063" y="0"/>
            <a:ext cx="5976937" cy="6858000"/>
          </a:xfrm>
        </p:spPr>
        <p:txBody>
          <a:bodyPr/>
          <a:lstStyle>
            <a:lvl1pPr marL="0" indent="0">
              <a:buNone/>
              <a:defRPr/>
            </a:lvl1pPr>
          </a:lstStyle>
          <a:p>
            <a:r>
              <a:rPr lang="en-US"/>
              <a:t>Click icon to add picture</a:t>
            </a:r>
            <a:endParaRPr lang="en-US" dirty="0"/>
          </a:p>
        </p:txBody>
      </p:sp>
      <p:sp>
        <p:nvSpPr>
          <p:cNvPr id="29" name="Text Placeholder 8">
            <a:extLst>
              <a:ext uri="{FF2B5EF4-FFF2-40B4-BE49-F238E27FC236}">
                <a16:creationId xmlns:a16="http://schemas.microsoft.com/office/drawing/2014/main" id="{B116A28A-122D-47FC-B20F-2DE6D034FBA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p:nvPr>
        </p:nvSpPr>
        <p:spPr>
          <a:xfrm>
            <a:off x="375634" y="2283763"/>
            <a:ext cx="5075367" cy="1650530"/>
          </a:xfrm>
        </p:spPr>
        <p:txBody>
          <a:bodyPr anchor="t"/>
          <a:lstStyle>
            <a:lvl1pPr algn="l">
              <a:lnSpc>
                <a:spcPct val="100000"/>
              </a:lnSpc>
              <a:defRPr sz="4501"/>
            </a:lvl1pPr>
          </a:lstStyle>
          <a:p>
            <a:r>
              <a:rPr lang="en-US" noProof="0"/>
              <a:t>Click to edit Master title style</a:t>
            </a:r>
            <a:endParaRPr lang="nb-NO" noProof="0" dirty="0"/>
          </a:p>
        </p:txBody>
      </p:sp>
      <p:sp>
        <p:nvSpPr>
          <p:cNvPr id="28" name="Text Placeholder 8">
            <a:extLst>
              <a:ext uri="{FF2B5EF4-FFF2-40B4-BE49-F238E27FC236}">
                <a16:creationId xmlns:a16="http://schemas.microsoft.com/office/drawing/2014/main" id="{16F080F3-F66D-44E1-A274-51E675B7D76D}"/>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6" name="Text Placeholder 8">
            <a:extLst>
              <a:ext uri="{FF2B5EF4-FFF2-40B4-BE49-F238E27FC236}">
                <a16:creationId xmlns:a16="http://schemas.microsoft.com/office/drawing/2014/main" id="{2B993451-3DED-457B-B2BA-C0AD678BC4F0}"/>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7" name="Text Placeholder 8">
            <a:extLst>
              <a:ext uri="{FF2B5EF4-FFF2-40B4-BE49-F238E27FC236}">
                <a16:creationId xmlns:a16="http://schemas.microsoft.com/office/drawing/2014/main" id="{E4C943B6-9D87-4707-9BC0-AB5D348B81A6}"/>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5" name="Date Placeholder 3">
            <a:extLst>
              <a:ext uri="{FF2B5EF4-FFF2-40B4-BE49-F238E27FC236}">
                <a16:creationId xmlns:a16="http://schemas.microsoft.com/office/drawing/2014/main" id="{9138817D-ECF3-4F24-AB4D-EE86A7D38EC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30" name="Graphic 29" descr="UiO segl">
            <a:extLst>
              <a:ext uri="{FF2B5EF4-FFF2-40B4-BE49-F238E27FC236}">
                <a16:creationId xmlns:a16="http://schemas.microsoft.com/office/drawing/2014/main" id="{E981D0C6-9965-4EA6-835B-007DA74548C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1" name="addin_colorlist" hidden="1">
            <a:extLst>
              <a:ext uri="{FF2B5EF4-FFF2-40B4-BE49-F238E27FC236}">
                <a16:creationId xmlns:a16="http://schemas.microsoft.com/office/drawing/2014/main" id="{FB8D8BF6-D27B-473E-8C7F-5564EC4E8842}"/>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2" name="addin_colorbox" hidden="1">
            <a:extLst>
              <a:ext uri="{FF2B5EF4-FFF2-40B4-BE49-F238E27FC236}">
                <a16:creationId xmlns:a16="http://schemas.microsoft.com/office/drawing/2014/main" id="{AEA2A8D1-CC8A-49D7-B5F3-4D3D31E797B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FA762AA7-0630-463D-983A-714A0FDC6D6B}"/>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BADFE346-6D41-462E-B93E-8A458125843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2F05EFBC-3D55-4A55-AC99-18A584A64FD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22529F69-78C3-4EA5-A8EF-DAED9CFEB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26D5A990-E30B-4E3A-A5A7-8F106A934EC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32760581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Forside institutt bilde">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3" name="Picture Placeholder 2">
            <a:extLst>
              <a:ext uri="{FF2B5EF4-FFF2-40B4-BE49-F238E27FC236}">
                <a16:creationId xmlns:a16="http://schemas.microsoft.com/office/drawing/2014/main" id="{663D537D-BDA7-442F-85CC-77B15D3E9EBA}"/>
              </a:ext>
            </a:extLst>
          </p:cNvPr>
          <p:cNvSpPr>
            <a:spLocks noGrp="1"/>
          </p:cNvSpPr>
          <p:nvPr>
            <p:ph type="pic" sz="quarter" idx="19"/>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sp>
        <p:nvSpPr>
          <p:cNvPr id="26" name="Text Placeholder 8">
            <a:extLst>
              <a:ext uri="{FF2B5EF4-FFF2-40B4-BE49-F238E27FC236}">
                <a16:creationId xmlns:a16="http://schemas.microsoft.com/office/drawing/2014/main" id="{EA343E91-A7F8-411F-8D9E-AD0CD04545F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25" name="Text Placeholder 4">
            <a:extLst>
              <a:ext uri="{FF2B5EF4-FFF2-40B4-BE49-F238E27FC236}">
                <a16:creationId xmlns:a16="http://schemas.microsoft.com/office/drawing/2014/main" id="{9353483E-A81E-4295-A996-3D67CCCC2E09}"/>
              </a:ext>
            </a:extLst>
          </p:cNvPr>
          <p:cNvSpPr>
            <a:spLocks noGrp="1"/>
          </p:cNvSpPr>
          <p:nvPr>
            <p:ph type="body" sz="quarter" idx="20"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dirty="0">
                <a:solidFill>
                  <a:schemeClr val="tx1"/>
                </a:solidFill>
                <a:latin typeface="+mj-lt"/>
                <a:ea typeface="+mj-ea"/>
                <a:cs typeface="+mj-cs"/>
              </a:rPr>
              <a:t>Navn på institutt</a:t>
            </a:r>
            <a:endParaRPr lang="en-US" dirty="0"/>
          </a:p>
        </p:txBody>
      </p:sp>
      <p:sp>
        <p:nvSpPr>
          <p:cNvPr id="30" name="Text Placeholder 8">
            <a:extLst>
              <a:ext uri="{FF2B5EF4-FFF2-40B4-BE49-F238E27FC236}">
                <a16:creationId xmlns:a16="http://schemas.microsoft.com/office/drawing/2014/main" id="{A0F37DB2-E675-4E63-AD01-1D4996198F38}"/>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8" name="Text Placeholder 8">
            <a:extLst>
              <a:ext uri="{FF2B5EF4-FFF2-40B4-BE49-F238E27FC236}">
                <a16:creationId xmlns:a16="http://schemas.microsoft.com/office/drawing/2014/main" id="{AF5E8745-EB5B-4C17-A308-AC6088BCA617}"/>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9" name="Text Placeholder 8">
            <a:extLst>
              <a:ext uri="{FF2B5EF4-FFF2-40B4-BE49-F238E27FC236}">
                <a16:creationId xmlns:a16="http://schemas.microsoft.com/office/drawing/2014/main" id="{7CB7E83F-937E-4B9E-830A-492432F3A4E8}"/>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7" name="Date Placeholder 3">
            <a:extLst>
              <a:ext uri="{FF2B5EF4-FFF2-40B4-BE49-F238E27FC236}">
                <a16:creationId xmlns:a16="http://schemas.microsoft.com/office/drawing/2014/main" id="{B8980526-4F9F-495D-A07D-8D82934AE66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31" name="Graphic 30" descr="UiO segl">
            <a:extLst>
              <a:ext uri="{FF2B5EF4-FFF2-40B4-BE49-F238E27FC236}">
                <a16:creationId xmlns:a16="http://schemas.microsoft.com/office/drawing/2014/main" id="{9BE98BF2-9E12-4468-BCAE-2A3B441A6E8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25691721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Forside institutt 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sp>
        <p:nvSpPr>
          <p:cNvPr id="25" name="Text Placeholder 8">
            <a:extLst>
              <a:ext uri="{FF2B5EF4-FFF2-40B4-BE49-F238E27FC236}">
                <a16:creationId xmlns:a16="http://schemas.microsoft.com/office/drawing/2014/main" id="{542A6449-D96E-414F-A604-C4E12FC569EA}"/>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5" name="Text Placeholder 4">
            <a:extLst>
              <a:ext uri="{FF2B5EF4-FFF2-40B4-BE49-F238E27FC236}">
                <a16:creationId xmlns:a16="http://schemas.microsoft.com/office/drawing/2014/main" id="{03E20FF9-F861-400C-878F-01B664860162}"/>
              </a:ext>
            </a:extLst>
          </p:cNvPr>
          <p:cNvSpPr>
            <a:spLocks noGrp="1"/>
          </p:cNvSpPr>
          <p:nvPr>
            <p:ph type="body" sz="quarter" idx="19"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dirty="0">
                <a:solidFill>
                  <a:schemeClr val="tx1"/>
                </a:solidFill>
                <a:latin typeface="+mj-lt"/>
                <a:ea typeface="+mj-ea"/>
                <a:cs typeface="+mj-cs"/>
              </a:rPr>
              <a:t>Navn på institutt</a:t>
            </a:r>
            <a:endParaRPr lang="en-US" dirty="0"/>
          </a:p>
        </p:txBody>
      </p:sp>
      <p:sp>
        <p:nvSpPr>
          <p:cNvPr id="29" name="Text Placeholder 8">
            <a:extLst>
              <a:ext uri="{FF2B5EF4-FFF2-40B4-BE49-F238E27FC236}">
                <a16:creationId xmlns:a16="http://schemas.microsoft.com/office/drawing/2014/main" id="{D729F8AC-6A5E-427F-BADE-EA072C6164CF}"/>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7" name="Text Placeholder 8">
            <a:extLst>
              <a:ext uri="{FF2B5EF4-FFF2-40B4-BE49-F238E27FC236}">
                <a16:creationId xmlns:a16="http://schemas.microsoft.com/office/drawing/2014/main" id="{548DDD7D-1EE4-480A-9DFC-6999E44EAAFE}"/>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8" name="Text Placeholder 8">
            <a:extLst>
              <a:ext uri="{FF2B5EF4-FFF2-40B4-BE49-F238E27FC236}">
                <a16:creationId xmlns:a16="http://schemas.microsoft.com/office/drawing/2014/main" id="{94EC4BF0-912D-4C74-897D-7058B1C43F41}"/>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6" name="Date Placeholder 3">
            <a:extLst>
              <a:ext uri="{FF2B5EF4-FFF2-40B4-BE49-F238E27FC236}">
                <a16:creationId xmlns:a16="http://schemas.microsoft.com/office/drawing/2014/main" id="{4387C63E-1139-41C5-A5DA-C7934430189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30" name="Graphic 29" descr="UiO segl">
            <a:extLst>
              <a:ext uri="{FF2B5EF4-FFF2-40B4-BE49-F238E27FC236}">
                <a16:creationId xmlns:a16="http://schemas.microsoft.com/office/drawing/2014/main" id="{6E45B275-2917-4791-9D93-B119E57F1E0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3367778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Forside institutt bilde og titte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25" name="Picture Placeholder 2">
            <a:extLst>
              <a:ext uri="{FF2B5EF4-FFF2-40B4-BE49-F238E27FC236}">
                <a16:creationId xmlns:a16="http://schemas.microsoft.com/office/drawing/2014/main" id="{B080593B-46D5-4272-829F-0AB9BB0A72E9}"/>
              </a:ext>
            </a:extLst>
          </p:cNvPr>
          <p:cNvSpPr>
            <a:spLocks noGrp="1"/>
          </p:cNvSpPr>
          <p:nvPr>
            <p:ph type="pic" sz="quarter" idx="20"/>
          </p:nvPr>
        </p:nvSpPr>
        <p:spPr>
          <a:xfrm>
            <a:off x="6209880" y="0"/>
            <a:ext cx="5982120" cy="6858000"/>
          </a:xfrm>
          <a:prstGeom prst="rect">
            <a:avLst/>
          </a:prstGeom>
        </p:spPr>
        <p:txBody>
          <a:bodyPr lIns="0" tIns="0" rIns="0" bIns="0"/>
          <a:lstStyle/>
          <a:p>
            <a:r>
              <a:rPr lang="en-US"/>
              <a:t>Click icon to add picture</a:t>
            </a:r>
          </a:p>
        </p:txBody>
      </p:sp>
      <p:sp>
        <p:nvSpPr>
          <p:cNvPr id="24" name="Text Placeholder 8">
            <a:extLst>
              <a:ext uri="{FF2B5EF4-FFF2-40B4-BE49-F238E27FC236}">
                <a16:creationId xmlns:a16="http://schemas.microsoft.com/office/drawing/2014/main" id="{AA9DF7D4-90D1-427E-86F5-96B8E6DDF5C0}"/>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27" name="Text Placeholder 4">
            <a:extLst>
              <a:ext uri="{FF2B5EF4-FFF2-40B4-BE49-F238E27FC236}">
                <a16:creationId xmlns:a16="http://schemas.microsoft.com/office/drawing/2014/main" id="{05359BE4-B9E6-44C9-994B-4B43BA31858B}"/>
              </a:ext>
            </a:extLst>
          </p:cNvPr>
          <p:cNvSpPr>
            <a:spLocks noGrp="1"/>
          </p:cNvSpPr>
          <p:nvPr>
            <p:ph type="body" sz="quarter" idx="21" hasCustomPrompt="1"/>
          </p:nvPr>
        </p:nvSpPr>
        <p:spPr>
          <a:xfrm>
            <a:off x="379038" y="653143"/>
            <a:ext cx="5075367" cy="1204686"/>
          </a:xfrm>
        </p:spPr>
        <p:txBody>
          <a:bodyPr/>
          <a:lstStyle>
            <a:lvl1pPr marL="0" indent="0">
              <a:buNone/>
              <a:defRPr lang="en-US" sz="2000" kern="1200" dirty="0">
                <a:solidFill>
                  <a:schemeClr val="tx1"/>
                </a:solidFill>
                <a:latin typeface="+mj-lt"/>
                <a:ea typeface="+mj-ea"/>
                <a:cs typeface="+mj-cs"/>
              </a:defRPr>
            </a:lvl1pPr>
          </a:lstStyle>
          <a:p>
            <a:pPr lvl="0"/>
            <a:r>
              <a:rPr lang="nb-NO" dirty="0"/>
              <a:t>Navn på institutt</a:t>
            </a:r>
            <a:endParaRPr lang="en-US" dirty="0"/>
          </a:p>
        </p:txBody>
      </p:sp>
      <p:sp>
        <p:nvSpPr>
          <p:cNvPr id="7" name="Text Placeholder 6">
            <a:extLst>
              <a:ext uri="{FF2B5EF4-FFF2-40B4-BE49-F238E27FC236}">
                <a16:creationId xmlns:a16="http://schemas.microsoft.com/office/drawing/2014/main" id="{8B8A0E4F-1BA9-45F5-9553-E579F5F1C2D8}"/>
              </a:ext>
            </a:extLst>
          </p:cNvPr>
          <p:cNvSpPr>
            <a:spLocks noGrp="1"/>
          </p:cNvSpPr>
          <p:nvPr>
            <p:ph type="body" sz="quarter" idx="19"/>
          </p:nvPr>
        </p:nvSpPr>
        <p:spPr>
          <a:xfrm>
            <a:off x="379039" y="2302849"/>
            <a:ext cx="5080128" cy="1702414"/>
          </a:xfrm>
        </p:spPr>
        <p:txBody>
          <a:bodyPr/>
          <a:lstStyle>
            <a:lvl1pPr marL="0" indent="0">
              <a:buNone/>
              <a:defRPr sz="4500"/>
            </a:lvl1pPr>
          </a:lstStyle>
          <a:p>
            <a:pPr lvl="0"/>
            <a:r>
              <a:rPr lang="en-US"/>
              <a:t>Click to edit Master text styles</a:t>
            </a:r>
          </a:p>
        </p:txBody>
      </p:sp>
      <p:sp>
        <p:nvSpPr>
          <p:cNvPr id="30" name="Text Placeholder 8">
            <a:extLst>
              <a:ext uri="{FF2B5EF4-FFF2-40B4-BE49-F238E27FC236}">
                <a16:creationId xmlns:a16="http://schemas.microsoft.com/office/drawing/2014/main" id="{88EA911F-B545-4F74-AF42-9EC2B355D8F1}"/>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8" name="Text Placeholder 8">
            <a:extLst>
              <a:ext uri="{FF2B5EF4-FFF2-40B4-BE49-F238E27FC236}">
                <a16:creationId xmlns:a16="http://schemas.microsoft.com/office/drawing/2014/main" id="{4E55111D-AB70-4D2B-9C10-0B91F296CDF4}"/>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9" name="Text Placeholder 8">
            <a:extLst>
              <a:ext uri="{FF2B5EF4-FFF2-40B4-BE49-F238E27FC236}">
                <a16:creationId xmlns:a16="http://schemas.microsoft.com/office/drawing/2014/main" id="{1DB45DBF-1D97-4017-83BE-AD48141222A5}"/>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6" name="Date Placeholder 3">
            <a:extLst>
              <a:ext uri="{FF2B5EF4-FFF2-40B4-BE49-F238E27FC236}">
                <a16:creationId xmlns:a16="http://schemas.microsoft.com/office/drawing/2014/main" id="{88916788-1A25-4BF7-B2F3-11CED5D74CB4}"/>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31" name="Graphic 30" descr="UiO segl">
            <a:extLst>
              <a:ext uri="{FF2B5EF4-FFF2-40B4-BE49-F238E27FC236}">
                <a16:creationId xmlns:a16="http://schemas.microsoft.com/office/drawing/2014/main" id="{27D749C7-8972-4648-8357-FE945BD1129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5046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4537975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nholdsfortegnelse 01">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045" y="2503593"/>
            <a:ext cx="3717652" cy="1325563"/>
          </a:xfrm>
        </p:spPr>
        <p:txBody>
          <a:bodyPr/>
          <a:lstStyle>
            <a:lvl1pPr>
              <a:defRPr sz="4501"/>
            </a:lvl1pPr>
          </a:lstStyle>
          <a:p>
            <a:r>
              <a:rPr lang="en-US" noProof="0"/>
              <a:t>Click to edit Master title style</a:t>
            </a:r>
            <a:endParaRPr lang="nb-NO" noProof="0" dirty="0"/>
          </a:p>
        </p:txBody>
      </p:sp>
      <p:sp>
        <p:nvSpPr>
          <p:cNvPr id="9" name="Text Placeholder 8">
            <a:extLst>
              <a:ext uri="{FF2B5EF4-FFF2-40B4-BE49-F238E27FC236}">
                <a16:creationId xmlns:a16="http://schemas.microsoft.com/office/drawing/2014/main" id="{4F5D4F5D-6A45-4660-B498-EC62A1753CA4}"/>
              </a:ext>
            </a:extLst>
          </p:cNvPr>
          <p:cNvSpPr>
            <a:spLocks noGrp="1"/>
          </p:cNvSpPr>
          <p:nvPr>
            <p:ph type="body" sz="quarter" idx="13" hasCustomPrompt="1"/>
          </p:nvPr>
        </p:nvSpPr>
        <p:spPr>
          <a:xfrm>
            <a:off x="6002667" y="1768008"/>
            <a:ext cx="5863168" cy="4351338"/>
          </a:xfrm>
          <a:prstGeom prst="rect">
            <a:avLst/>
          </a:prstGeom>
        </p:spPr>
        <p:txBody>
          <a:bodyPr lIns="0" tIns="0" rIns="0" bIns="0"/>
          <a:lstStyle>
            <a:lvl1pPr marL="0" indent="0" algn="l">
              <a:lnSpc>
                <a:spcPct val="100000"/>
              </a:lnSpc>
              <a:spcBef>
                <a:spcPts val="0"/>
              </a:spcBef>
              <a:spcAft>
                <a:spcPts val="0"/>
              </a:spcAft>
              <a:buClrTx/>
              <a:buFontTx/>
              <a:buNone/>
              <a:defRPr sz="4501" b="0" i="0" u="none" cap="none">
                <a:solidFill>
                  <a:srgbClr val="000000"/>
                </a:solidFill>
                <a:latin typeface="+mn-lt"/>
              </a:defRPr>
            </a:lvl1pPr>
            <a:lvl2pPr marL="0" indent="0" algn="l">
              <a:lnSpc>
                <a:spcPct val="100000"/>
              </a:lnSpc>
              <a:spcBef>
                <a:spcPts val="0"/>
              </a:spcBef>
              <a:spcAft>
                <a:spcPts val="0"/>
              </a:spcAft>
              <a:buClrTx/>
              <a:buFontTx/>
              <a:buNone/>
              <a:defRPr sz="4501" b="0" i="0" u="none" cap="none">
                <a:solidFill>
                  <a:srgbClr val="000000"/>
                </a:solidFill>
                <a:latin typeface="+mn-lt"/>
              </a:defRPr>
            </a:lvl2pPr>
            <a:lvl3pPr marL="0" indent="0" algn="l">
              <a:lnSpc>
                <a:spcPct val="100000"/>
              </a:lnSpc>
              <a:spcBef>
                <a:spcPts val="0"/>
              </a:spcBef>
              <a:spcAft>
                <a:spcPts val="0"/>
              </a:spcAft>
              <a:buClrTx/>
              <a:buFontTx/>
              <a:buNone/>
              <a:defRPr sz="4501" b="0" i="0" u="none" cap="none">
                <a:solidFill>
                  <a:srgbClr val="000000"/>
                </a:solidFill>
                <a:latin typeface="+mn-lt"/>
              </a:defRPr>
            </a:lvl3pPr>
            <a:lvl4pPr marL="0" indent="0" algn="l">
              <a:lnSpc>
                <a:spcPct val="100000"/>
              </a:lnSpc>
              <a:spcBef>
                <a:spcPts val="0"/>
              </a:spcBef>
              <a:spcAft>
                <a:spcPts val="0"/>
              </a:spcAft>
              <a:buClrTx/>
              <a:buFontTx/>
              <a:buNone/>
              <a:defRPr sz="4501" b="0" i="0" u="none" cap="none">
                <a:solidFill>
                  <a:srgbClr val="000000"/>
                </a:solidFill>
                <a:latin typeface="+mn-lt"/>
              </a:defRPr>
            </a:lvl4pPr>
          </a:lstStyle>
          <a:p>
            <a:pPr lvl="0"/>
            <a:r>
              <a:rPr lang="nb-NO" dirty="0"/>
              <a:t>Punkt A</a:t>
            </a:r>
          </a:p>
          <a:p>
            <a:pPr lvl="0"/>
            <a:r>
              <a:rPr lang="nb-NO" dirty="0"/>
              <a:t>Punkt B</a:t>
            </a:r>
          </a:p>
          <a:p>
            <a:pPr lvl="0"/>
            <a:r>
              <a:rPr lang="nb-NO" dirty="0"/>
              <a:t>Punkt C</a:t>
            </a:r>
          </a:p>
          <a:p>
            <a:pPr lvl="0"/>
            <a:r>
              <a:rPr lang="nb-NO" dirty="0"/>
              <a:t>Punkt D</a:t>
            </a:r>
            <a:endParaRPr lang="en-US" dirty="0"/>
          </a:p>
        </p:txBody>
      </p:sp>
      <p:sp>
        <p:nvSpPr>
          <p:cNvPr id="14" name="Slide Number Placeholder 13">
            <a:extLst>
              <a:ext uri="{FF2B5EF4-FFF2-40B4-BE49-F238E27FC236}">
                <a16:creationId xmlns:a16="http://schemas.microsoft.com/office/drawing/2014/main" id="{F9CB4958-81B1-49B9-BBDA-D042DC89C1F0}"/>
              </a:ext>
            </a:extLst>
          </p:cNvPr>
          <p:cNvSpPr>
            <a:spLocks noGrp="1"/>
          </p:cNvSpPr>
          <p:nvPr>
            <p:ph type="sldNum" sz="quarter" idx="16"/>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1790565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nholdsfortegnelse 02">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045" y="2503593"/>
            <a:ext cx="3717652" cy="1325563"/>
          </a:xfrm>
        </p:spPr>
        <p:txBody>
          <a:bodyPr/>
          <a:lstStyle>
            <a:lvl1pPr>
              <a:defRPr sz="4501"/>
            </a:lvl1pPr>
          </a:lstStyle>
          <a:p>
            <a:r>
              <a:rPr lang="en-US" noProof="0"/>
              <a:t>Click to edit Master title style</a:t>
            </a:r>
            <a:endParaRPr lang="nb-NO" noProof="0" dirty="0"/>
          </a:p>
        </p:txBody>
      </p:sp>
      <p:sp>
        <p:nvSpPr>
          <p:cNvPr id="3" name="Text Placeholder 2">
            <a:extLst>
              <a:ext uri="{FF2B5EF4-FFF2-40B4-BE49-F238E27FC236}">
                <a16:creationId xmlns:a16="http://schemas.microsoft.com/office/drawing/2014/main" id="{49E40B9F-ECB7-4387-A58C-0A496B930AD5}"/>
              </a:ext>
            </a:extLst>
          </p:cNvPr>
          <p:cNvSpPr>
            <a:spLocks noGrp="1"/>
          </p:cNvSpPr>
          <p:nvPr>
            <p:ph type="body" sz="quarter" idx="23" hasCustomPrompt="1"/>
          </p:nvPr>
        </p:nvSpPr>
        <p:spPr>
          <a:xfrm>
            <a:off x="4736716"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A</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9" name="Text Placeholder 2">
            <a:extLst>
              <a:ext uri="{FF2B5EF4-FFF2-40B4-BE49-F238E27FC236}">
                <a16:creationId xmlns:a16="http://schemas.microsoft.com/office/drawing/2014/main" id="{36E426CF-9990-43F5-BE14-226088D8A7BB}"/>
              </a:ext>
            </a:extLst>
          </p:cNvPr>
          <p:cNvSpPr>
            <a:spLocks noGrp="1"/>
          </p:cNvSpPr>
          <p:nvPr>
            <p:ph type="body" sz="quarter" idx="27" hasCustomPrompt="1"/>
          </p:nvPr>
        </p:nvSpPr>
        <p:spPr>
          <a:xfrm>
            <a:off x="8413844"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B</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20" name="Text Placeholder 2">
            <a:extLst>
              <a:ext uri="{FF2B5EF4-FFF2-40B4-BE49-F238E27FC236}">
                <a16:creationId xmlns:a16="http://schemas.microsoft.com/office/drawing/2014/main" id="{B679225E-A5E2-4DC8-9837-7BCA23C8E409}"/>
              </a:ext>
            </a:extLst>
          </p:cNvPr>
          <p:cNvSpPr>
            <a:spLocks noGrp="1"/>
          </p:cNvSpPr>
          <p:nvPr>
            <p:ph type="body" sz="quarter" idx="28" hasCustomPrompt="1"/>
          </p:nvPr>
        </p:nvSpPr>
        <p:spPr>
          <a:xfrm>
            <a:off x="4736715"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C</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5" name="Text Placeholder 2">
            <a:extLst>
              <a:ext uri="{FF2B5EF4-FFF2-40B4-BE49-F238E27FC236}">
                <a16:creationId xmlns:a16="http://schemas.microsoft.com/office/drawing/2014/main" id="{2A833A43-18E3-4392-918C-09F8E26D369D}"/>
              </a:ext>
            </a:extLst>
          </p:cNvPr>
          <p:cNvSpPr>
            <a:spLocks noGrp="1"/>
          </p:cNvSpPr>
          <p:nvPr>
            <p:ph type="body" sz="quarter" idx="24" hasCustomPrompt="1"/>
          </p:nvPr>
        </p:nvSpPr>
        <p:spPr>
          <a:xfrm>
            <a:off x="8413844"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D</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6" name="Text Placeholder 2">
            <a:extLst>
              <a:ext uri="{FF2B5EF4-FFF2-40B4-BE49-F238E27FC236}">
                <a16:creationId xmlns:a16="http://schemas.microsoft.com/office/drawing/2014/main" id="{C23B8277-88D5-4007-B32D-B587FB6C14E8}"/>
              </a:ext>
            </a:extLst>
          </p:cNvPr>
          <p:cNvSpPr>
            <a:spLocks noGrp="1"/>
          </p:cNvSpPr>
          <p:nvPr>
            <p:ph type="body" sz="quarter" idx="25" hasCustomPrompt="1"/>
          </p:nvPr>
        </p:nvSpPr>
        <p:spPr>
          <a:xfrm>
            <a:off x="4736714"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E</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7" name="Text Placeholder 2">
            <a:extLst>
              <a:ext uri="{FF2B5EF4-FFF2-40B4-BE49-F238E27FC236}">
                <a16:creationId xmlns:a16="http://schemas.microsoft.com/office/drawing/2014/main" id="{2366E2B9-433F-4D84-9677-520FBB3E32B3}"/>
              </a:ext>
            </a:extLst>
          </p:cNvPr>
          <p:cNvSpPr>
            <a:spLocks noGrp="1"/>
          </p:cNvSpPr>
          <p:nvPr>
            <p:ph type="body" sz="quarter" idx="26" hasCustomPrompt="1"/>
          </p:nvPr>
        </p:nvSpPr>
        <p:spPr>
          <a:xfrm>
            <a:off x="8413845"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F</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8" name="Slide Number Placeholder 17">
            <a:extLst>
              <a:ext uri="{FF2B5EF4-FFF2-40B4-BE49-F238E27FC236}">
                <a16:creationId xmlns:a16="http://schemas.microsoft.com/office/drawing/2014/main" id="{02B12D4E-956E-456A-B250-54F8DAC4F518}"/>
              </a:ext>
            </a:extLst>
          </p:cNvPr>
          <p:cNvSpPr>
            <a:spLocks noGrp="1"/>
          </p:cNvSpPr>
          <p:nvPr>
            <p:ph type="sldNum" sz="quarter" idx="2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31726267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Kapittelside">
    <p:bg>
      <p:bgPr>
        <a:solidFill>
          <a:schemeClr val="accent2"/>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DBCC00A-19CF-41BF-8147-46CE1C6A77C6}"/>
              </a:ext>
            </a:extLst>
          </p:cNvPr>
          <p:cNvSpPr>
            <a:spLocks noGrp="1"/>
          </p:cNvSpPr>
          <p:nvPr>
            <p:ph type="pic" sz="quarter" idx="14" hasCustomPrompt="1"/>
          </p:nvPr>
        </p:nvSpPr>
        <p:spPr>
          <a:xfrm>
            <a:off x="0" y="0"/>
            <a:ext cx="12191999" cy="6858000"/>
          </a:xfrm>
          <a:prstGeom prst="rect">
            <a:avLst/>
          </a:prstGeom>
        </p:spPr>
        <p:txBody>
          <a:bodyPr lIns="0" tIns="0" rIns="0" bIns="0"/>
          <a:lstStyle>
            <a:lvl1pPr>
              <a:buNone/>
              <a:defRPr/>
            </a:lvl1pPr>
          </a:lstStyle>
          <a:p>
            <a:r>
              <a:rPr lang="nb-NO" dirty="0"/>
              <a:t>Trykk - &gt; Sett inn -&gt; Bilde for å endre eller sette inn bilde</a:t>
            </a:r>
            <a:endParaRPr lang="en-US" dirty="0"/>
          </a:p>
        </p:txBody>
      </p:sp>
      <p:sp>
        <p:nvSpPr>
          <p:cNvPr id="7" name="Subtitle 2">
            <a:extLst>
              <a:ext uri="{FF2B5EF4-FFF2-40B4-BE49-F238E27FC236}">
                <a16:creationId xmlns:a16="http://schemas.microsoft.com/office/drawing/2014/main" id="{545301A6-9B63-4AF8-9A67-C362499DE552}"/>
              </a:ext>
            </a:extLst>
          </p:cNvPr>
          <p:cNvSpPr>
            <a:spLocks noGrp="1"/>
          </p:cNvSpPr>
          <p:nvPr>
            <p:ph type="subTitle" idx="1"/>
          </p:nvPr>
        </p:nvSpPr>
        <p:spPr>
          <a:xfrm>
            <a:off x="1524000" y="1144304"/>
            <a:ext cx="9144000" cy="1655762"/>
          </a:xfrm>
        </p:spPr>
        <p:txBody>
          <a:bodyPr wrap="none" bIns="0" anchor="b"/>
          <a:lstStyle>
            <a:lvl1pPr marL="0" indent="0" algn="ctr">
              <a:buNone/>
              <a:defRPr sz="1750">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noProof="0"/>
              <a:t>Click to edit Master subtitle style</a:t>
            </a:r>
            <a:endParaRPr lang="nb-NO" noProof="0" dirty="0"/>
          </a:p>
        </p:txBody>
      </p:sp>
      <p:sp>
        <p:nvSpPr>
          <p:cNvPr id="6" name="Title 1">
            <a:extLst>
              <a:ext uri="{FF2B5EF4-FFF2-40B4-BE49-F238E27FC236}">
                <a16:creationId xmlns:a16="http://schemas.microsoft.com/office/drawing/2014/main" id="{87DF5643-8F24-4F16-9356-F129900A4A27}"/>
              </a:ext>
            </a:extLst>
          </p:cNvPr>
          <p:cNvSpPr>
            <a:spLocks noGrp="1"/>
          </p:cNvSpPr>
          <p:nvPr>
            <p:ph type="ctrTitle"/>
          </p:nvPr>
        </p:nvSpPr>
        <p:spPr>
          <a:xfrm>
            <a:off x="1524000" y="3151019"/>
            <a:ext cx="9144000" cy="1878763"/>
          </a:xfrm>
        </p:spPr>
        <p:txBody>
          <a:bodyPr wrap="none" anchor="t"/>
          <a:lstStyle>
            <a:lvl1pPr algn="ctr">
              <a:defRPr sz="4501">
                <a:highlight>
                  <a:srgbClr val="FFFFFF"/>
                </a:highlight>
              </a:defRPr>
            </a:lvl1pPr>
          </a:lstStyle>
          <a:p>
            <a:r>
              <a:rPr lang="en-US" noProof="0"/>
              <a:t>Click to edit Master title style</a:t>
            </a:r>
            <a:endParaRPr lang="nb-NO" noProof="0" dirty="0"/>
          </a:p>
        </p:txBody>
      </p:sp>
      <p:sp>
        <p:nvSpPr>
          <p:cNvPr id="8" name="Text Placeholder 4" descr="Logo Universitetet i oslo">
            <a:extLst>
              <a:ext uri="{FF2B5EF4-FFF2-40B4-BE49-F238E27FC236}">
                <a16:creationId xmlns:a16="http://schemas.microsoft.com/office/drawing/2014/main" id="{CB6C8A24-C7F7-483C-B347-EFA80560FB0E}"/>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18" name="Footer Placeholder 4">
            <a:extLst>
              <a:ext uri="{FF2B5EF4-FFF2-40B4-BE49-F238E27FC236}">
                <a16:creationId xmlns:a16="http://schemas.microsoft.com/office/drawing/2014/main" id="{0DAEC6C7-85EA-449B-8EE8-2D97BF53ED2F}"/>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3" name="Slide Number Placeholder 12">
            <a:extLst>
              <a:ext uri="{FF2B5EF4-FFF2-40B4-BE49-F238E27FC236}">
                <a16:creationId xmlns:a16="http://schemas.microsoft.com/office/drawing/2014/main" id="{283FD976-C7D4-4015-A9BA-91E02E673E77}"/>
              </a:ext>
            </a:extLst>
          </p:cNvPr>
          <p:cNvSpPr>
            <a:spLocks noGrp="1"/>
          </p:cNvSpPr>
          <p:nvPr>
            <p:ph type="sldNum" sz="quarter" idx="12"/>
          </p:nvPr>
        </p:nvSpPr>
        <p:spPr/>
        <p:txBody>
          <a:bodyPr/>
          <a:lstStyle/>
          <a:p>
            <a:r>
              <a:rPr lang="en-US" dirty="0"/>
              <a:t>Side </a:t>
            </a:r>
            <a:fld id="{5251F420-7306-4E7C-A79E-F31A38F7D392}" type="slidenum">
              <a:rPr lang="en-US" smtClean="0"/>
              <a:pPr/>
              <a:t>‹#›</a:t>
            </a:fld>
            <a:endParaRPr lang="en-US" dirty="0"/>
          </a:p>
        </p:txBody>
      </p:sp>
      <p:sp>
        <p:nvSpPr>
          <p:cNvPr id="9" name="addin_colorlist" hidden="1">
            <a:extLst>
              <a:ext uri="{FF2B5EF4-FFF2-40B4-BE49-F238E27FC236}">
                <a16:creationId xmlns:a16="http://schemas.microsoft.com/office/drawing/2014/main" id="{F6C04A44-E476-4A49-B738-EE2D47D4BAD9}"/>
              </a:ext>
            </a:extLst>
          </p:cNvPr>
          <p:cNvSpPr/>
          <p:nvPr userDrawn="1"/>
        </p:nvSpPr>
        <p:spPr>
          <a:xfrm>
            <a:off x="0"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sid1, sid2, sid3, sid4</a:t>
            </a:r>
          </a:p>
        </p:txBody>
      </p:sp>
      <p:sp>
        <p:nvSpPr>
          <p:cNvPr id="10" name="addin_colorbox" hidden="1">
            <a:extLst>
              <a:ext uri="{FF2B5EF4-FFF2-40B4-BE49-F238E27FC236}">
                <a16:creationId xmlns:a16="http://schemas.microsoft.com/office/drawing/2014/main" id="{27C08BAF-0936-474D-B97E-5B57BFE4B3DC}"/>
              </a:ext>
            </a:extLst>
          </p:cNvPr>
          <p:cNvSpPr/>
          <p:nvPr userDrawn="1"/>
        </p:nvSpPr>
        <p:spPr>
          <a:xfrm>
            <a:off x="4973338"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1" name="addin_title" hidden="1">
            <a:extLst>
              <a:ext uri="{FF2B5EF4-FFF2-40B4-BE49-F238E27FC236}">
                <a16:creationId xmlns:a16="http://schemas.microsoft.com/office/drawing/2014/main" id="{CD588095-EB6E-4EE9-A470-1FC6B276AA84}"/>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2" name="addin_text" hidden="1">
            <a:extLst>
              <a:ext uri="{FF2B5EF4-FFF2-40B4-BE49-F238E27FC236}">
                <a16:creationId xmlns:a16="http://schemas.microsoft.com/office/drawing/2014/main" id="{01792D08-5194-467E-A9CB-E87CD6F0CF3C}"/>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4" name="addin_image" hidden="1">
            <a:extLst>
              <a:ext uri="{FF2B5EF4-FFF2-40B4-BE49-F238E27FC236}">
                <a16:creationId xmlns:a16="http://schemas.microsoft.com/office/drawing/2014/main" id="{7E0FF7D7-FC31-4FA1-B98D-9F5E73E0ED06}"/>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5" name="addin_background" hidden="1">
            <a:extLst>
              <a:ext uri="{FF2B5EF4-FFF2-40B4-BE49-F238E27FC236}">
                <a16:creationId xmlns:a16="http://schemas.microsoft.com/office/drawing/2014/main" id="{D73E79DB-AFAF-477A-B39A-3600CE59C83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16" name="addin_logo" hidden="1">
            <a:extLst>
              <a:ext uri="{FF2B5EF4-FFF2-40B4-BE49-F238E27FC236}">
                <a16:creationId xmlns:a16="http://schemas.microsoft.com/office/drawing/2014/main" id="{6D0ECAE0-D83D-477F-8858-4811F35FC31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13586852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itat ">
    <p:bg>
      <p:bgPr>
        <a:solidFill>
          <a:schemeClr val="accent6"/>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10FAE04-E853-4650-A24D-5F754E1D5AE2}"/>
              </a:ext>
            </a:extLst>
          </p:cNvPr>
          <p:cNvSpPr>
            <a:spLocks noGrp="1"/>
          </p:cNvSpPr>
          <p:nvPr>
            <p:ph type="pic" sz="quarter" idx="14" hasCustomPrompt="1"/>
          </p:nvPr>
        </p:nvSpPr>
        <p:spPr>
          <a:xfrm>
            <a:off x="0" y="0"/>
            <a:ext cx="12191999" cy="6858000"/>
          </a:xfrm>
          <a:prstGeom prst="rect">
            <a:avLst/>
          </a:prstGeom>
          <a:solidFill>
            <a:schemeClr val="accent6"/>
          </a:solidFill>
        </p:spPr>
        <p:txBody>
          <a:bodyPr lIns="0" tIns="0" rIns="0" bIns="0"/>
          <a:lstStyle>
            <a:lvl1pPr>
              <a:buNone/>
              <a:defRPr>
                <a:solidFill>
                  <a:schemeClr val="bg1"/>
                </a:solidFill>
              </a:defRPr>
            </a:lvl1pPr>
          </a:lstStyle>
          <a:p>
            <a:pPr marL="125438" marR="0" lvl="0" indent="-125438" algn="l"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dirty="0"/>
              <a:t>Trykk - &gt; Sett inn -&gt; Bilde for å endre eller sette inn bilde</a:t>
            </a:r>
            <a:endParaRPr lang="en-US" dirty="0"/>
          </a:p>
          <a:p>
            <a:endParaRPr lang="en-US" dirty="0"/>
          </a:p>
        </p:txBody>
      </p:sp>
      <p:sp>
        <p:nvSpPr>
          <p:cNvPr id="2" name="Title 1"/>
          <p:cNvSpPr>
            <a:spLocks noGrp="1"/>
          </p:cNvSpPr>
          <p:nvPr>
            <p:ph type="ctrTitle" hasCustomPrompt="1"/>
          </p:nvPr>
        </p:nvSpPr>
        <p:spPr>
          <a:xfrm>
            <a:off x="1524000" y="2057638"/>
            <a:ext cx="9144000" cy="2733991"/>
          </a:xfrm>
        </p:spPr>
        <p:txBody>
          <a:bodyPr anchor="ctr"/>
          <a:lstStyle>
            <a:lvl1pPr algn="ctr">
              <a:lnSpc>
                <a:spcPct val="100000"/>
              </a:lnSpc>
              <a:defRPr sz="4501">
                <a:solidFill>
                  <a:schemeClr val="tx1"/>
                </a:solidFill>
                <a:highlight>
                  <a:srgbClr val="FFFFFF"/>
                </a:highlight>
              </a:defRPr>
            </a:lvl1pPr>
          </a:lstStyle>
          <a:p>
            <a:r>
              <a:rPr lang="nb-NO" noProof="0" dirty="0"/>
              <a:t>Sitat</a:t>
            </a:r>
          </a:p>
        </p:txBody>
      </p:sp>
      <p:sp>
        <p:nvSpPr>
          <p:cNvPr id="11" name="Text Placeholder 4" descr="Logo Universitetet i oslo">
            <a:extLst>
              <a:ext uri="{FF2B5EF4-FFF2-40B4-BE49-F238E27FC236}">
                <a16:creationId xmlns:a16="http://schemas.microsoft.com/office/drawing/2014/main" id="{85E9E616-9857-4793-9543-97601CFB29B9}"/>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4" name="addin_colorlist" hidden="1">
            <a:extLst>
              <a:ext uri="{FF2B5EF4-FFF2-40B4-BE49-F238E27FC236}">
                <a16:creationId xmlns:a16="http://schemas.microsoft.com/office/drawing/2014/main" id="{3688BA85-E873-4370-B3DC-1DB3D6805327}"/>
              </a:ext>
            </a:extLst>
          </p:cNvPr>
          <p:cNvSpPr/>
          <p:nvPr userDrawn="1"/>
        </p:nvSpPr>
        <p:spPr>
          <a:xfrm>
            <a:off x="2430935"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sitk1, sitk2, sitk3</a:t>
            </a:r>
          </a:p>
        </p:txBody>
      </p:sp>
      <p:sp>
        <p:nvSpPr>
          <p:cNvPr id="5" name="addin_colorbox" hidden="1">
            <a:extLst>
              <a:ext uri="{FF2B5EF4-FFF2-40B4-BE49-F238E27FC236}">
                <a16:creationId xmlns:a16="http://schemas.microsoft.com/office/drawing/2014/main" id="{01750E1E-149D-4737-BB50-E180FD96210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6" name="addin_title" hidden="1">
            <a:extLst>
              <a:ext uri="{FF2B5EF4-FFF2-40B4-BE49-F238E27FC236}">
                <a16:creationId xmlns:a16="http://schemas.microsoft.com/office/drawing/2014/main" id="{8A95C1E6-41C2-4B63-A678-1197B885A271}"/>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7" name="addin_text" hidden="1">
            <a:extLst>
              <a:ext uri="{FF2B5EF4-FFF2-40B4-BE49-F238E27FC236}">
                <a16:creationId xmlns:a16="http://schemas.microsoft.com/office/drawing/2014/main" id="{88900728-1D9A-4CFE-BD46-77F03BBF68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8" name="addin_image" hidden="1">
            <a:extLst>
              <a:ext uri="{FF2B5EF4-FFF2-40B4-BE49-F238E27FC236}">
                <a16:creationId xmlns:a16="http://schemas.microsoft.com/office/drawing/2014/main" id="{71F63DE9-1A9D-416E-8BF1-5DDBAC2C366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9" name="addin_grouplist" hidden="1">
            <a:extLst>
              <a:ext uri="{FF2B5EF4-FFF2-40B4-BE49-F238E27FC236}">
                <a16:creationId xmlns:a16="http://schemas.microsoft.com/office/drawing/2014/main" id="{55453450-7C5E-47ED-8FB9-95BB5C190194}"/>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0" name="addin_background" hidden="1">
            <a:extLst>
              <a:ext uri="{FF2B5EF4-FFF2-40B4-BE49-F238E27FC236}">
                <a16:creationId xmlns:a16="http://schemas.microsoft.com/office/drawing/2014/main" id="{19DE1B7D-2015-4D3D-81DA-BE1C0B884B8C}"/>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12" name="addin_colorlist" hidden="1">
            <a:extLst>
              <a:ext uri="{FF2B5EF4-FFF2-40B4-BE49-F238E27FC236}">
                <a16:creationId xmlns:a16="http://schemas.microsoft.com/office/drawing/2014/main" id="{2DACBF1F-1831-46CB-8E94-DAC5CC4C8A53}"/>
              </a:ext>
            </a:extLst>
          </p:cNvPr>
          <p:cNvSpPr/>
          <p:nvPr userDrawn="1"/>
        </p:nvSpPr>
        <p:spPr>
          <a:xfrm>
            <a:off x="2583335"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sitk1, sitk2, sitk3</a:t>
            </a:r>
          </a:p>
        </p:txBody>
      </p:sp>
      <p:sp>
        <p:nvSpPr>
          <p:cNvPr id="13" name="addin_colorbox" hidden="1">
            <a:extLst>
              <a:ext uri="{FF2B5EF4-FFF2-40B4-BE49-F238E27FC236}">
                <a16:creationId xmlns:a16="http://schemas.microsoft.com/office/drawing/2014/main" id="{08780C0B-BBD9-4BF7-B461-4D609C762B61}"/>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3E5FC6D0-29E6-4763-9016-B07C6C2F674E}"/>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E5048523-44FB-402D-AF9A-189895D758AB}"/>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4EBCC3D3-FB5E-4C44-BD2A-4765289129B6}"/>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A21182DD-62B1-48E3-8A1E-30E0E49F858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8" name="addin_background" hidden="1">
            <a:extLst>
              <a:ext uri="{FF2B5EF4-FFF2-40B4-BE49-F238E27FC236}">
                <a16:creationId xmlns:a16="http://schemas.microsoft.com/office/drawing/2014/main" id="{DA65AA7C-2435-43EC-9E54-A952934DE561}"/>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Tree>
    <p:extLst>
      <p:ext uri="{BB962C8B-B14F-4D97-AF65-F5344CB8AC3E}">
        <p14:creationId xmlns:p14="http://schemas.microsoft.com/office/powerpoint/2010/main" val="13314716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 tekstboks med underoverskrif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18" name="Content Placeholder 3">
            <a:extLst>
              <a:ext uri="{FF2B5EF4-FFF2-40B4-BE49-F238E27FC236}">
                <a16:creationId xmlns:a16="http://schemas.microsoft.com/office/drawing/2014/main" id="{387AD4FF-2A17-41D2-9989-72E3EE53EDB7}"/>
              </a:ext>
            </a:extLst>
          </p:cNvPr>
          <p:cNvSpPr>
            <a:spLocks noGrp="1"/>
          </p:cNvSpPr>
          <p:nvPr>
            <p:ph sz="half" idx="30"/>
          </p:nvPr>
        </p:nvSpPr>
        <p:spPr>
          <a:xfrm>
            <a:off x="360044" y="1757498"/>
            <a:ext cx="11471910" cy="4301103"/>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6" name="Footer Placeholder 5">
            <a:extLst>
              <a:ext uri="{FF2B5EF4-FFF2-40B4-BE49-F238E27FC236}">
                <a16:creationId xmlns:a16="http://schemas.microsoft.com/office/drawing/2014/main" id="{E82207EF-1A49-4BEC-B35C-772E1E2EFECD}"/>
              </a:ext>
            </a:extLst>
          </p:cNvPr>
          <p:cNvSpPr>
            <a:spLocks noGrp="1"/>
          </p:cNvSpPr>
          <p:nvPr>
            <p:ph type="ftr" sz="quarter" idx="32"/>
          </p:nvPr>
        </p:nvSpPr>
        <p:spPr/>
        <p:txBody>
          <a:bodyPr/>
          <a:lstStyle/>
          <a:p>
            <a:endParaRPr lang="nb-NO" dirty="0"/>
          </a:p>
        </p:txBody>
      </p:sp>
      <p:sp>
        <p:nvSpPr>
          <p:cNvPr id="7" name="Slide Number Placeholder 6">
            <a:extLst>
              <a:ext uri="{FF2B5EF4-FFF2-40B4-BE49-F238E27FC236}">
                <a16:creationId xmlns:a16="http://schemas.microsoft.com/office/drawing/2014/main" id="{23134CF4-4951-4824-A36D-2B6BAEF472C0}"/>
              </a:ext>
            </a:extLst>
          </p:cNvPr>
          <p:cNvSpPr>
            <a:spLocks noGrp="1"/>
          </p:cNvSpPr>
          <p:nvPr>
            <p:ph type="sldNum" sz="quarter" idx="33"/>
          </p:nvPr>
        </p:nvSpPr>
        <p:spPr/>
        <p:txBody>
          <a:bodyPr/>
          <a:lstStyle/>
          <a:p>
            <a:r>
              <a:rPr lang="en-US" dirty="0"/>
              <a:t>Side </a:t>
            </a:r>
            <a:fld id="{5251F420-7306-4E7C-A79E-F31A38F7D392}" type="slidenum">
              <a:rPr lang="en-US" smtClean="0"/>
              <a:pPr/>
              <a:t>‹#›</a:t>
            </a:fld>
            <a:endParaRPr lang="en-US" dirty="0"/>
          </a:p>
        </p:txBody>
      </p:sp>
      <p:sp>
        <p:nvSpPr>
          <p:cNvPr id="2" name="Rectangle 1" hidden="1">
            <a:extLst>
              <a:ext uri="{FF2B5EF4-FFF2-40B4-BE49-F238E27FC236}">
                <a16:creationId xmlns:a16="http://schemas.microsoft.com/office/drawing/2014/main" id="{D2E7BD1C-79CF-4E20-AC8F-E2817B8B3D12}"/>
              </a:ext>
            </a:extLst>
          </p:cNvPr>
          <p:cNvSpPr/>
          <p:nvPr userDrawn="1"/>
        </p:nvSpPr>
        <p:spPr>
          <a:xfrm>
            <a:off x="540068" y="0"/>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hidden="1">
            <a:extLst>
              <a:ext uri="{FF2B5EF4-FFF2-40B4-BE49-F238E27FC236}">
                <a16:creationId xmlns:a16="http://schemas.microsoft.com/office/drawing/2014/main" id="{AD8EE3EE-092D-4B85-A85F-E434A4CB9A2F}"/>
              </a:ext>
            </a:extLst>
          </p:cNvPr>
          <p:cNvSpPr/>
          <p:nvPr userDrawn="1"/>
        </p:nvSpPr>
        <p:spPr>
          <a:xfrm>
            <a:off x="0" y="337731"/>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hidden="1">
            <a:extLst>
              <a:ext uri="{FF2B5EF4-FFF2-40B4-BE49-F238E27FC236}">
                <a16:creationId xmlns:a16="http://schemas.microsoft.com/office/drawing/2014/main" id="{33BC282A-3B9D-407C-B9DA-F5A304A0AE2D}"/>
              </a:ext>
            </a:extLst>
          </p:cNvPr>
          <p:cNvSpPr/>
          <p:nvPr userDrawn="1"/>
        </p:nvSpPr>
        <p:spPr>
          <a:xfrm>
            <a:off x="11831955" y="482939"/>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hidden="1">
            <a:extLst>
              <a:ext uri="{FF2B5EF4-FFF2-40B4-BE49-F238E27FC236}">
                <a16:creationId xmlns:a16="http://schemas.microsoft.com/office/drawing/2014/main" id="{7DC556F4-6EA1-44E3-8D60-1261088C71C7}"/>
              </a:ext>
            </a:extLst>
          </p:cNvPr>
          <p:cNvSpPr/>
          <p:nvPr userDrawn="1"/>
        </p:nvSpPr>
        <p:spPr>
          <a:xfrm>
            <a:off x="1" y="902703"/>
            <a:ext cx="1170466" cy="1800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hidden="1">
            <a:extLst>
              <a:ext uri="{FF2B5EF4-FFF2-40B4-BE49-F238E27FC236}">
                <a16:creationId xmlns:a16="http://schemas.microsoft.com/office/drawing/2014/main" id="{74E62C8F-7CC6-4F3A-88DB-ADB3F3D757CE}"/>
              </a:ext>
            </a:extLst>
          </p:cNvPr>
          <p:cNvSpPr/>
          <p:nvPr userDrawn="1"/>
        </p:nvSpPr>
        <p:spPr>
          <a:xfrm>
            <a:off x="1" y="1577475"/>
            <a:ext cx="1170466" cy="1800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addin_colorlist" hidden="1">
            <a:extLst>
              <a:ext uri="{FF2B5EF4-FFF2-40B4-BE49-F238E27FC236}">
                <a16:creationId xmlns:a16="http://schemas.microsoft.com/office/drawing/2014/main" id="{FACBECEF-96F4-495B-97F3-507EB7C28F66}"/>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3" name="addin_colorbox" hidden="1">
            <a:extLst>
              <a:ext uri="{FF2B5EF4-FFF2-40B4-BE49-F238E27FC236}">
                <a16:creationId xmlns:a16="http://schemas.microsoft.com/office/drawing/2014/main" id="{114C26A2-23E4-405F-85D9-DD9C9C54205E}"/>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5" name="addin_title" hidden="1">
            <a:extLst>
              <a:ext uri="{FF2B5EF4-FFF2-40B4-BE49-F238E27FC236}">
                <a16:creationId xmlns:a16="http://schemas.microsoft.com/office/drawing/2014/main" id="{5EC6F0C5-ECE2-4737-B2DF-8CF464166E20}"/>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6" name="addin_text" hidden="1">
            <a:extLst>
              <a:ext uri="{FF2B5EF4-FFF2-40B4-BE49-F238E27FC236}">
                <a16:creationId xmlns:a16="http://schemas.microsoft.com/office/drawing/2014/main" id="{421DB65A-BA84-4BFC-81D8-7771342E61A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7" name="addin_image" hidden="1">
            <a:extLst>
              <a:ext uri="{FF2B5EF4-FFF2-40B4-BE49-F238E27FC236}">
                <a16:creationId xmlns:a16="http://schemas.microsoft.com/office/drawing/2014/main" id="{40EF0D78-486F-42E9-A20F-95C640555A53}"/>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DA2EA4FB-50DF-4085-A18C-D17518B88B8F}"/>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2409EBBA-4570-4718-9302-6A3DA50E3B8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1" name="addin_fillplaceholders" hidden="1">
            <a:extLst>
              <a:ext uri="{FF2B5EF4-FFF2-40B4-BE49-F238E27FC236}">
                <a16:creationId xmlns:a16="http://schemas.microsoft.com/office/drawing/2014/main" id="{3996591B-A5CC-4B02-887B-B726000BC3C6}"/>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2" name="addin_background" hidden="1">
            <a:extLst>
              <a:ext uri="{FF2B5EF4-FFF2-40B4-BE49-F238E27FC236}">
                <a16:creationId xmlns:a16="http://schemas.microsoft.com/office/drawing/2014/main" id="{C04B5D41-8647-414B-A9F9-26967E7A232E}"/>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18291441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o tekstbokser med underoverskrift">
    <p:spTree>
      <p:nvGrpSpPr>
        <p:cNvPr id="1" name=""/>
        <p:cNvGrpSpPr/>
        <p:nvPr/>
      </p:nvGrpSpPr>
      <p:grpSpPr>
        <a:xfrm>
          <a:off x="0" y="0"/>
          <a:ext cx="0" cy="0"/>
          <a:chOff x="0" y="0"/>
          <a:chExt cx="0" cy="0"/>
        </a:xfrm>
      </p:grpSpPr>
      <p:sp>
        <p:nvSpPr>
          <p:cNvPr id="9" name="Content Placeholder 3">
            <a:extLst>
              <a:ext uri="{FF2B5EF4-FFF2-40B4-BE49-F238E27FC236}">
                <a16:creationId xmlns:a16="http://schemas.microsoft.com/office/drawing/2014/main" id="{E8C4F134-43A3-438E-88E2-D8FF0EDE7A13}"/>
              </a:ext>
            </a:extLst>
          </p:cNvPr>
          <p:cNvSpPr>
            <a:spLocks noGrp="1"/>
          </p:cNvSpPr>
          <p:nvPr>
            <p:ph sz="half" idx="29"/>
          </p:nvPr>
        </p:nvSpPr>
        <p:spPr>
          <a:xfrm>
            <a:off x="360045" y="1757498"/>
            <a:ext cx="5489213" cy="4301103"/>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3" name="Text Placeholder 2">
            <a:extLst>
              <a:ext uri="{FF2B5EF4-FFF2-40B4-BE49-F238E27FC236}">
                <a16:creationId xmlns:a16="http://schemas.microsoft.com/office/drawing/2014/main" id="{3B4003BB-F04C-4A8B-BC54-5FDD5D30356E}"/>
              </a:ext>
            </a:extLst>
          </p:cNvPr>
          <p:cNvSpPr>
            <a:spLocks noGrp="1"/>
          </p:cNvSpPr>
          <p:nvPr>
            <p:ph type="body" sz="quarter" idx="32"/>
          </p:nvPr>
        </p:nvSpPr>
        <p:spPr>
          <a:xfrm>
            <a:off x="6342741" y="1076623"/>
            <a:ext cx="5489213" cy="494749"/>
          </a:xfrm>
        </p:spPr>
        <p:txBody>
          <a:bodyPr/>
          <a:lstStyle>
            <a:lvl1pPr marL="0" indent="0">
              <a:buNone/>
              <a:defRPr lang="en-US" sz="1800" kern="1200" dirty="0">
                <a:solidFill>
                  <a:schemeClr val="tx1"/>
                </a:solidFill>
                <a:latin typeface="+mn-lt"/>
                <a:ea typeface="+mn-ea"/>
                <a:cs typeface="+mn-cs"/>
              </a:defRPr>
            </a:lvl1pPr>
          </a:lstStyle>
          <a:p>
            <a:pPr lvl="0"/>
            <a:r>
              <a:rPr lang="en-US"/>
              <a:t>Click to edit Master text styles</a:t>
            </a:r>
          </a:p>
        </p:txBody>
      </p:sp>
      <p:sp>
        <p:nvSpPr>
          <p:cNvPr id="7" name="Content Placeholder 3">
            <a:extLst>
              <a:ext uri="{FF2B5EF4-FFF2-40B4-BE49-F238E27FC236}">
                <a16:creationId xmlns:a16="http://schemas.microsoft.com/office/drawing/2014/main" id="{A0524D80-7434-47CB-8898-52900F44078A}"/>
              </a:ext>
            </a:extLst>
          </p:cNvPr>
          <p:cNvSpPr>
            <a:spLocks noGrp="1"/>
          </p:cNvSpPr>
          <p:nvPr>
            <p:ph sz="half" idx="31"/>
          </p:nvPr>
        </p:nvSpPr>
        <p:spPr>
          <a:xfrm>
            <a:off x="6342741" y="1757498"/>
            <a:ext cx="5489213" cy="4301395"/>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8" name="Footer Placeholder 7">
            <a:extLst>
              <a:ext uri="{FF2B5EF4-FFF2-40B4-BE49-F238E27FC236}">
                <a16:creationId xmlns:a16="http://schemas.microsoft.com/office/drawing/2014/main" id="{57AAA207-8E55-477B-AF05-92D6F597A5B7}"/>
              </a:ext>
            </a:extLst>
          </p:cNvPr>
          <p:cNvSpPr>
            <a:spLocks noGrp="1"/>
          </p:cNvSpPr>
          <p:nvPr>
            <p:ph type="ftr" sz="quarter" idx="34"/>
          </p:nvPr>
        </p:nvSpPr>
        <p:spPr/>
        <p:txBody>
          <a:bodyPr/>
          <a:lstStyle/>
          <a:p>
            <a:endParaRPr lang="nb-NO" dirty="0"/>
          </a:p>
        </p:txBody>
      </p:sp>
      <p:sp>
        <p:nvSpPr>
          <p:cNvPr id="10" name="Slide Number Placeholder 9">
            <a:extLst>
              <a:ext uri="{FF2B5EF4-FFF2-40B4-BE49-F238E27FC236}">
                <a16:creationId xmlns:a16="http://schemas.microsoft.com/office/drawing/2014/main" id="{FA7972B2-D533-401B-8556-469D52E0F4DD}"/>
              </a:ext>
            </a:extLst>
          </p:cNvPr>
          <p:cNvSpPr>
            <a:spLocks noGrp="1"/>
          </p:cNvSpPr>
          <p:nvPr>
            <p:ph type="sldNum" sz="quarter" idx="35"/>
          </p:nvPr>
        </p:nvSpPr>
        <p:spPr/>
        <p:txBody>
          <a:bodyPr/>
          <a:lstStyle/>
          <a:p>
            <a:r>
              <a:rPr lang="en-US"/>
              <a:t>Side </a:t>
            </a:r>
            <a:fld id="{5251F420-7306-4E7C-A79E-F31A38F7D392}" type="slidenum">
              <a:rPr lang="en-US" smtClean="0"/>
              <a:pPr/>
              <a:t>‹#›</a:t>
            </a:fld>
            <a:endParaRPr lang="en-US" dirty="0"/>
          </a:p>
        </p:txBody>
      </p:sp>
      <p:sp>
        <p:nvSpPr>
          <p:cNvPr id="21" name="Title 1">
            <a:extLst>
              <a:ext uri="{FF2B5EF4-FFF2-40B4-BE49-F238E27FC236}">
                <a16:creationId xmlns:a16="http://schemas.microsoft.com/office/drawing/2014/main" id="{9602F61A-9452-4566-BD44-010DF2575066}"/>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22" name="Subtitle 2">
            <a:extLst>
              <a:ext uri="{FF2B5EF4-FFF2-40B4-BE49-F238E27FC236}">
                <a16:creationId xmlns:a16="http://schemas.microsoft.com/office/drawing/2014/main" id="{3374CAD7-B62E-4CF1-AD5A-43232DD10E25}"/>
              </a:ext>
            </a:extLst>
          </p:cNvPr>
          <p:cNvSpPr>
            <a:spLocks noGrp="1"/>
          </p:cNvSpPr>
          <p:nvPr>
            <p:ph type="subTitle" idx="13"/>
          </p:nvPr>
        </p:nvSpPr>
        <p:spPr>
          <a:xfrm>
            <a:off x="360045" y="1082726"/>
            <a:ext cx="5489213"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12" name="addin_colorbox" hidden="1">
            <a:extLst>
              <a:ext uri="{FF2B5EF4-FFF2-40B4-BE49-F238E27FC236}">
                <a16:creationId xmlns:a16="http://schemas.microsoft.com/office/drawing/2014/main" id="{1F56F7F2-0BBD-484C-9008-B8C0CB7D240F}"/>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3" name="addin_title" hidden="1">
            <a:extLst>
              <a:ext uri="{FF2B5EF4-FFF2-40B4-BE49-F238E27FC236}">
                <a16:creationId xmlns:a16="http://schemas.microsoft.com/office/drawing/2014/main" id="{BE45413D-3777-488C-9081-98CD311209BA}"/>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4" name="addin_text" hidden="1">
            <a:extLst>
              <a:ext uri="{FF2B5EF4-FFF2-40B4-BE49-F238E27FC236}">
                <a16:creationId xmlns:a16="http://schemas.microsoft.com/office/drawing/2014/main" id="{4BD0960F-BF1F-4126-A3F8-B418D42FDE7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5" name="addin_image" hidden="1">
            <a:extLst>
              <a:ext uri="{FF2B5EF4-FFF2-40B4-BE49-F238E27FC236}">
                <a16:creationId xmlns:a16="http://schemas.microsoft.com/office/drawing/2014/main" id="{C39DDD84-E44A-46C8-A71C-34C426FB8C92}"/>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6" name="addin_grouplist" hidden="1">
            <a:extLst>
              <a:ext uri="{FF2B5EF4-FFF2-40B4-BE49-F238E27FC236}">
                <a16:creationId xmlns:a16="http://schemas.microsoft.com/office/drawing/2014/main" id="{AEDE561B-E28A-4695-BEA3-2B6278A31E9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7" name="addin_logo" hidden="1">
            <a:extLst>
              <a:ext uri="{FF2B5EF4-FFF2-40B4-BE49-F238E27FC236}">
                <a16:creationId xmlns:a16="http://schemas.microsoft.com/office/drawing/2014/main" id="{2AAC8E8D-4887-45BD-9C03-DA53C4A7934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8" name="addin_fillplaceholders" hidden="1">
            <a:extLst>
              <a:ext uri="{FF2B5EF4-FFF2-40B4-BE49-F238E27FC236}">
                <a16:creationId xmlns:a16="http://schemas.microsoft.com/office/drawing/2014/main" id="{CBAE5DC2-094D-4983-A93E-68A430FDFDA5}"/>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19" name="addin_colorlist" hidden="1">
            <a:extLst>
              <a:ext uri="{FF2B5EF4-FFF2-40B4-BE49-F238E27FC236}">
                <a16:creationId xmlns:a16="http://schemas.microsoft.com/office/drawing/2014/main" id="{9821EDDB-6D76-4A0C-A80A-8E839D9FFA70}"/>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0" name="addin_background" hidden="1">
            <a:extLst>
              <a:ext uri="{FF2B5EF4-FFF2-40B4-BE49-F238E27FC236}">
                <a16:creationId xmlns:a16="http://schemas.microsoft.com/office/drawing/2014/main" id="{F537A33B-63F9-4866-8A22-F1702265B04E}"/>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31200161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ilde høyre">
    <p:spTree>
      <p:nvGrpSpPr>
        <p:cNvPr id="1" name=""/>
        <p:cNvGrpSpPr/>
        <p:nvPr/>
      </p:nvGrpSpPr>
      <p:grpSpPr>
        <a:xfrm>
          <a:off x="0" y="0"/>
          <a:ext cx="0" cy="0"/>
          <a:chOff x="0" y="0"/>
          <a:chExt cx="0" cy="0"/>
        </a:xfrm>
      </p:grpSpPr>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7679219" y="360045"/>
            <a:ext cx="4152735" cy="5325998"/>
          </a:xfrm>
          <a:noFill/>
        </p:spPr>
        <p:txBody>
          <a:bodyPr/>
          <a:lstStyle>
            <a:lvl1pPr>
              <a:buNone/>
              <a:defRPr/>
            </a:lvl1pPr>
          </a:lstStyle>
          <a:p>
            <a:r>
              <a:rPr lang="en-US"/>
              <a:t>Click icon to add picture</a:t>
            </a:r>
            <a:endParaRPr lang="en-US" dirty="0"/>
          </a:p>
        </p:txBody>
      </p:sp>
      <p:sp>
        <p:nvSpPr>
          <p:cNvPr id="18" name="Text Placeholder 12">
            <a:extLst>
              <a:ext uri="{FF2B5EF4-FFF2-40B4-BE49-F238E27FC236}">
                <a16:creationId xmlns:a16="http://schemas.microsoft.com/office/drawing/2014/main" id="{51192628-F328-404D-8EFE-7A0B924C2142}"/>
              </a:ext>
            </a:extLst>
          </p:cNvPr>
          <p:cNvSpPr>
            <a:spLocks noGrp="1"/>
          </p:cNvSpPr>
          <p:nvPr>
            <p:ph type="body" sz="quarter" idx="16" hasCustomPrompt="1"/>
          </p:nvPr>
        </p:nvSpPr>
        <p:spPr>
          <a:xfrm>
            <a:off x="7679218" y="5870278"/>
            <a:ext cx="4152735"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11" name="Footer Placeholder 4">
            <a:extLst>
              <a:ext uri="{FF2B5EF4-FFF2-40B4-BE49-F238E27FC236}">
                <a16:creationId xmlns:a16="http://schemas.microsoft.com/office/drawing/2014/main" id="{E9125386-EE30-45FB-BA78-8A032E308E2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12" name="Title 1">
            <a:extLst>
              <a:ext uri="{FF2B5EF4-FFF2-40B4-BE49-F238E27FC236}">
                <a16:creationId xmlns:a16="http://schemas.microsoft.com/office/drawing/2014/main" id="{3E75BE49-6169-4B52-B8E0-67F87720CC1B}"/>
              </a:ext>
            </a:extLst>
          </p:cNvPr>
          <p:cNvSpPr>
            <a:spLocks noGrp="1"/>
          </p:cNvSpPr>
          <p:nvPr>
            <p:ph type="title"/>
          </p:nvPr>
        </p:nvSpPr>
        <p:spPr>
          <a:xfrm>
            <a:off x="360044" y="360045"/>
            <a:ext cx="5489214" cy="542658"/>
          </a:xfrm>
        </p:spPr>
        <p:txBody>
          <a:bodyPr/>
          <a:lstStyle>
            <a:lvl1pPr>
              <a:defRPr sz="3500"/>
            </a:lvl1pPr>
          </a:lstStyle>
          <a:p>
            <a:r>
              <a:rPr lang="en-US" noProof="0"/>
              <a:t>Click to edit Master title style</a:t>
            </a:r>
            <a:endParaRPr lang="nb-NO" noProof="0" dirty="0"/>
          </a:p>
        </p:txBody>
      </p:sp>
      <p:sp>
        <p:nvSpPr>
          <p:cNvPr id="13" name="Subtitle 2">
            <a:extLst>
              <a:ext uri="{FF2B5EF4-FFF2-40B4-BE49-F238E27FC236}">
                <a16:creationId xmlns:a16="http://schemas.microsoft.com/office/drawing/2014/main" id="{DF549456-9E1A-4F2D-AB8B-11B375FF1CCA}"/>
              </a:ext>
            </a:extLst>
          </p:cNvPr>
          <p:cNvSpPr>
            <a:spLocks noGrp="1"/>
          </p:cNvSpPr>
          <p:nvPr>
            <p:ph type="subTitle" idx="13"/>
          </p:nvPr>
        </p:nvSpPr>
        <p:spPr>
          <a:xfrm>
            <a:off x="360044" y="1082726"/>
            <a:ext cx="548921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2" name="Content Placeholder 1">
            <a:extLst>
              <a:ext uri="{FF2B5EF4-FFF2-40B4-BE49-F238E27FC236}">
                <a16:creationId xmlns:a16="http://schemas.microsoft.com/office/drawing/2014/main" id="{32305472-2CA1-4284-9F6B-FAE83898D055}"/>
              </a:ext>
            </a:extLst>
          </p:cNvPr>
          <p:cNvSpPr>
            <a:spLocks noGrp="1"/>
          </p:cNvSpPr>
          <p:nvPr>
            <p:ph sz="quarter" idx="30"/>
          </p:nvPr>
        </p:nvSpPr>
        <p:spPr>
          <a:xfrm>
            <a:off x="360044" y="1757499"/>
            <a:ext cx="5489214" cy="4301103"/>
          </a:xfrm>
          <a:prstGeom prst="rect">
            <a:avLst/>
          </a:prstGeom>
          <a:effectLst>
            <a:outerShdw blurRad="50800" dist="50800" dir="5400000" algn="ctr" rotWithShape="0">
              <a:srgbClr val="010000">
                <a:alpha val="0"/>
              </a:srgbClr>
            </a:outerShdw>
          </a:effectLst>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addin_colorbox" hidden="1">
            <a:extLst>
              <a:ext uri="{FF2B5EF4-FFF2-40B4-BE49-F238E27FC236}">
                <a16:creationId xmlns:a16="http://schemas.microsoft.com/office/drawing/2014/main" id="{FFC296E0-39D4-4AF3-8EEB-7A54677345E2}"/>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89F5F7C1-30CB-486A-A1AB-777F98EC9EB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6" name="addin_text" hidden="1">
            <a:extLst>
              <a:ext uri="{FF2B5EF4-FFF2-40B4-BE49-F238E27FC236}">
                <a16:creationId xmlns:a16="http://schemas.microsoft.com/office/drawing/2014/main" id="{146F2B9F-A380-47D0-81A1-BF6A05CCD5A3}"/>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7" name="addin_image" hidden="1">
            <a:extLst>
              <a:ext uri="{FF2B5EF4-FFF2-40B4-BE49-F238E27FC236}">
                <a16:creationId xmlns:a16="http://schemas.microsoft.com/office/drawing/2014/main" id="{B18746CE-F568-4AB2-858E-6BA5E8D117B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A968A5A2-9154-4A90-8322-5433B94336E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B3EE9CD2-1CBB-48EF-8EDE-E560A4F427D0}"/>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1" name="addin_fillplaceholders" hidden="1">
            <a:extLst>
              <a:ext uri="{FF2B5EF4-FFF2-40B4-BE49-F238E27FC236}">
                <a16:creationId xmlns:a16="http://schemas.microsoft.com/office/drawing/2014/main" id="{69CC9A44-6E07-4DB9-A3DF-6C14488300B1}"/>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2" name="addin_colorlist" hidden="1">
            <a:extLst>
              <a:ext uri="{FF2B5EF4-FFF2-40B4-BE49-F238E27FC236}">
                <a16:creationId xmlns:a16="http://schemas.microsoft.com/office/drawing/2014/main" id="{216821DD-975F-4F3D-9D04-19B2277FA237}"/>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3" name="addin_background" hidden="1">
            <a:extLst>
              <a:ext uri="{FF2B5EF4-FFF2-40B4-BE49-F238E27FC236}">
                <a16:creationId xmlns:a16="http://schemas.microsoft.com/office/drawing/2014/main" id="{982A5CB8-CD5B-4CA2-8CE7-B095D5C741A5}"/>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39499861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nho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44269EB-52A0-4947-98BF-6FDC43498788}"/>
              </a:ext>
            </a:extLst>
          </p:cNvPr>
          <p:cNvSpPr>
            <a:spLocks noGrp="1"/>
          </p:cNvSpPr>
          <p:nvPr>
            <p:ph sz="quarter" idx="28"/>
          </p:nvPr>
        </p:nvSpPr>
        <p:spPr>
          <a:xfrm>
            <a:off x="360044" y="1082726"/>
            <a:ext cx="11471910" cy="4817312"/>
          </a:xfrm>
          <a:prstGeom prst="rect">
            <a:avLst/>
          </a:prstGeom>
          <a:effectLst>
            <a:outerShdw blurRad="50800" dist="50800" dir="5400000" algn="ctr" rotWithShape="0">
              <a:srgbClr val="010000">
                <a:alpha val="0"/>
              </a:srgbClr>
            </a:outerShdw>
          </a:effectLst>
        </p:spPr>
        <p:txBody>
          <a:bodyPr lIns="0" tIns="0" rIns="0" bIns="0"/>
          <a:lstStyle>
            <a:lvl1pPr marL="125438" indent="-125438" algn="l">
              <a:lnSpc>
                <a:spcPct val="100000"/>
              </a:lnSpc>
              <a:spcBef>
                <a:spcPts val="1150"/>
              </a:spcBef>
              <a:spcAft>
                <a:spcPts val="0"/>
              </a:spcAft>
              <a:buClrTx/>
              <a:buFontTx/>
              <a:buNone/>
              <a:defRPr sz="1500" b="0" i="0" u="none" cap="none">
                <a:solidFill>
                  <a:srgbClr val="000000"/>
                </a:solidFill>
                <a:latin typeface="+mn-lt"/>
              </a:defRPr>
            </a:lvl1pPr>
          </a:lstStyle>
          <a:p>
            <a:pPr lvl="0"/>
            <a:r>
              <a:rPr lang="en-US"/>
              <a:t>Click to edit Master text styles</a:t>
            </a:r>
          </a:p>
        </p:txBody>
      </p:sp>
      <p:sp>
        <p:nvSpPr>
          <p:cNvPr id="7" name="Footer Placeholder 4">
            <a:extLst>
              <a:ext uri="{FF2B5EF4-FFF2-40B4-BE49-F238E27FC236}">
                <a16:creationId xmlns:a16="http://schemas.microsoft.com/office/drawing/2014/main" id="{677B9B8B-41DA-40B7-A3EE-81571DB48AF8}"/>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8" name="Title 1">
            <a:extLst>
              <a:ext uri="{FF2B5EF4-FFF2-40B4-BE49-F238E27FC236}">
                <a16:creationId xmlns:a16="http://schemas.microsoft.com/office/drawing/2014/main" id="{EA672648-934A-4F12-93E6-1D228EB52827}"/>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9" name="addin_colorbox" hidden="1">
            <a:extLst>
              <a:ext uri="{FF2B5EF4-FFF2-40B4-BE49-F238E27FC236}">
                <a16:creationId xmlns:a16="http://schemas.microsoft.com/office/drawing/2014/main" id="{03278B68-CC85-45D7-BC07-7A767805E25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0" name="addin_title" hidden="1">
            <a:extLst>
              <a:ext uri="{FF2B5EF4-FFF2-40B4-BE49-F238E27FC236}">
                <a16:creationId xmlns:a16="http://schemas.microsoft.com/office/drawing/2014/main" id="{8FCE75F0-EE57-496E-8BA4-489EBB8E5AF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1" name="addin_text" hidden="1">
            <a:extLst>
              <a:ext uri="{FF2B5EF4-FFF2-40B4-BE49-F238E27FC236}">
                <a16:creationId xmlns:a16="http://schemas.microsoft.com/office/drawing/2014/main" id="{269FBB4E-8C52-436E-BA48-6940B6731E12}"/>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2" name="addin_image" hidden="1">
            <a:extLst>
              <a:ext uri="{FF2B5EF4-FFF2-40B4-BE49-F238E27FC236}">
                <a16:creationId xmlns:a16="http://schemas.microsoft.com/office/drawing/2014/main" id="{42EA8043-85A0-4D8F-8348-BA355A7B5FF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3" name="addin_grouplist" hidden="1">
            <a:extLst>
              <a:ext uri="{FF2B5EF4-FFF2-40B4-BE49-F238E27FC236}">
                <a16:creationId xmlns:a16="http://schemas.microsoft.com/office/drawing/2014/main" id="{E563CD6A-A576-44D3-8CC3-9114D591672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4" name="addin_logo" hidden="1">
            <a:extLst>
              <a:ext uri="{FF2B5EF4-FFF2-40B4-BE49-F238E27FC236}">
                <a16:creationId xmlns:a16="http://schemas.microsoft.com/office/drawing/2014/main" id="{9CF18725-D8DB-4F08-9D16-41237AACFD4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6" name="addin_fillplaceholders" hidden="1">
            <a:extLst>
              <a:ext uri="{FF2B5EF4-FFF2-40B4-BE49-F238E27FC236}">
                <a16:creationId xmlns:a16="http://schemas.microsoft.com/office/drawing/2014/main" id="{991EC08D-EFD8-4694-9D89-D08AFA1A309F}"/>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17" name="addin_colorlist" hidden="1">
            <a:extLst>
              <a:ext uri="{FF2B5EF4-FFF2-40B4-BE49-F238E27FC236}">
                <a16:creationId xmlns:a16="http://schemas.microsoft.com/office/drawing/2014/main" id="{FD0BFB97-1416-4EB5-9378-C644C455BF7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8" name="addin_background" hidden="1">
            <a:extLst>
              <a:ext uri="{FF2B5EF4-FFF2-40B4-BE49-F238E27FC236}">
                <a16:creationId xmlns:a16="http://schemas.microsoft.com/office/drawing/2014/main" id="{1EE69F7B-96E4-4D08-8544-715743B31CD2}"/>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15867015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re tekstbokser med ingress">
    <p:spTree>
      <p:nvGrpSpPr>
        <p:cNvPr id="1" name=""/>
        <p:cNvGrpSpPr/>
        <p:nvPr/>
      </p:nvGrpSpPr>
      <p:grpSpPr>
        <a:xfrm>
          <a:off x="0" y="0"/>
          <a:ext cx="0" cy="0"/>
          <a:chOff x="0" y="0"/>
          <a:chExt cx="0" cy="0"/>
        </a:xfrm>
      </p:grpSpPr>
      <p:sp>
        <p:nvSpPr>
          <p:cNvPr id="14" name="Text Placeholder 21">
            <a:extLst>
              <a:ext uri="{FF2B5EF4-FFF2-40B4-BE49-F238E27FC236}">
                <a16:creationId xmlns:a16="http://schemas.microsoft.com/office/drawing/2014/main" id="{A53454CC-87E9-4EB8-A148-E8917C513AF2}"/>
              </a:ext>
            </a:extLst>
          </p:cNvPr>
          <p:cNvSpPr>
            <a:spLocks noGrp="1"/>
          </p:cNvSpPr>
          <p:nvPr>
            <p:ph type="body" sz="quarter" idx="28"/>
          </p:nvPr>
        </p:nvSpPr>
        <p:spPr>
          <a:xfrm>
            <a:off x="360043"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8" name="Text Placeholder 7">
            <a:extLst>
              <a:ext uri="{FF2B5EF4-FFF2-40B4-BE49-F238E27FC236}">
                <a16:creationId xmlns:a16="http://schemas.microsoft.com/office/drawing/2014/main" id="{D9B68EB7-26DD-44B0-B503-B133010AD6D9}"/>
              </a:ext>
            </a:extLst>
          </p:cNvPr>
          <p:cNvSpPr>
            <a:spLocks noGrp="1"/>
          </p:cNvSpPr>
          <p:nvPr>
            <p:ph type="body" sz="quarter" idx="29"/>
          </p:nvPr>
        </p:nvSpPr>
        <p:spPr>
          <a:xfrm>
            <a:off x="360043"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21">
            <a:extLst>
              <a:ext uri="{FF2B5EF4-FFF2-40B4-BE49-F238E27FC236}">
                <a16:creationId xmlns:a16="http://schemas.microsoft.com/office/drawing/2014/main" id="{04FE8AE5-898D-4838-B222-D9178BD54890}"/>
              </a:ext>
            </a:extLst>
          </p:cNvPr>
          <p:cNvSpPr>
            <a:spLocks noGrp="1"/>
          </p:cNvSpPr>
          <p:nvPr>
            <p:ph type="body" sz="quarter" idx="20"/>
          </p:nvPr>
        </p:nvSpPr>
        <p:spPr>
          <a:xfrm>
            <a:off x="4333839"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11" name="Text Placeholder 10">
            <a:extLst>
              <a:ext uri="{FF2B5EF4-FFF2-40B4-BE49-F238E27FC236}">
                <a16:creationId xmlns:a16="http://schemas.microsoft.com/office/drawing/2014/main" id="{23871769-9C00-4F59-9847-667CD9B433BA}"/>
              </a:ext>
            </a:extLst>
          </p:cNvPr>
          <p:cNvSpPr>
            <a:spLocks noGrp="1"/>
          </p:cNvSpPr>
          <p:nvPr>
            <p:ph type="body" sz="quarter" idx="32"/>
          </p:nvPr>
        </p:nvSpPr>
        <p:spPr>
          <a:xfrm>
            <a:off x="4333840"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21">
            <a:extLst>
              <a:ext uri="{FF2B5EF4-FFF2-40B4-BE49-F238E27FC236}">
                <a16:creationId xmlns:a16="http://schemas.microsoft.com/office/drawing/2014/main" id="{734C1ED4-971E-4006-9901-E3C5A2D1ADFA}"/>
              </a:ext>
            </a:extLst>
          </p:cNvPr>
          <p:cNvSpPr>
            <a:spLocks noGrp="1"/>
          </p:cNvSpPr>
          <p:nvPr>
            <p:ph type="body" sz="quarter" idx="18"/>
          </p:nvPr>
        </p:nvSpPr>
        <p:spPr>
          <a:xfrm>
            <a:off x="8287512"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12" name="Text Placeholder 11">
            <a:extLst>
              <a:ext uri="{FF2B5EF4-FFF2-40B4-BE49-F238E27FC236}">
                <a16:creationId xmlns:a16="http://schemas.microsoft.com/office/drawing/2014/main" id="{17F28ED8-40A8-43F5-9C35-FA0A7A4B7B0A}"/>
              </a:ext>
            </a:extLst>
          </p:cNvPr>
          <p:cNvSpPr>
            <a:spLocks noGrp="1"/>
          </p:cNvSpPr>
          <p:nvPr>
            <p:ph type="body" sz="quarter" idx="33"/>
          </p:nvPr>
        </p:nvSpPr>
        <p:spPr>
          <a:xfrm>
            <a:off x="8287512"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Footer Placeholder 4">
            <a:extLst>
              <a:ext uri="{FF2B5EF4-FFF2-40B4-BE49-F238E27FC236}">
                <a16:creationId xmlns:a16="http://schemas.microsoft.com/office/drawing/2014/main" id="{3EB74F5A-3F59-4167-9DC8-330443F3557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20" name="Title 1">
            <a:extLst>
              <a:ext uri="{FF2B5EF4-FFF2-40B4-BE49-F238E27FC236}">
                <a16:creationId xmlns:a16="http://schemas.microsoft.com/office/drawing/2014/main" id="{69DB1BE3-558A-48DC-BDC0-99721DB83C28}"/>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2" name="Content Placeholder 1">
            <a:extLst>
              <a:ext uri="{FF2B5EF4-FFF2-40B4-BE49-F238E27FC236}">
                <a16:creationId xmlns:a16="http://schemas.microsoft.com/office/drawing/2014/main" id="{57060C8D-FB51-4745-B5BA-28C1605AFCAA}"/>
              </a:ext>
            </a:extLst>
          </p:cNvPr>
          <p:cNvSpPr>
            <a:spLocks noGrp="1"/>
          </p:cNvSpPr>
          <p:nvPr>
            <p:ph sz="quarter" idx="38"/>
          </p:nvPr>
        </p:nvSpPr>
        <p:spPr>
          <a:xfrm>
            <a:off x="360043"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2">
            <a:extLst>
              <a:ext uri="{FF2B5EF4-FFF2-40B4-BE49-F238E27FC236}">
                <a16:creationId xmlns:a16="http://schemas.microsoft.com/office/drawing/2014/main" id="{89CBB1FA-9857-4CD5-A348-3131F0AEB2D9}"/>
              </a:ext>
            </a:extLst>
          </p:cNvPr>
          <p:cNvSpPr>
            <a:spLocks noGrp="1"/>
          </p:cNvSpPr>
          <p:nvPr>
            <p:ph sz="quarter" idx="39"/>
          </p:nvPr>
        </p:nvSpPr>
        <p:spPr>
          <a:xfrm>
            <a:off x="4333839"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F835DB0-47DB-4C8D-91B7-06E75EAC9A45}"/>
              </a:ext>
            </a:extLst>
          </p:cNvPr>
          <p:cNvSpPr>
            <a:spLocks noGrp="1"/>
          </p:cNvSpPr>
          <p:nvPr>
            <p:ph sz="quarter" idx="40"/>
          </p:nvPr>
        </p:nvSpPr>
        <p:spPr>
          <a:xfrm>
            <a:off x="8284384"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addin_colorbox" hidden="1">
            <a:extLst>
              <a:ext uri="{FF2B5EF4-FFF2-40B4-BE49-F238E27FC236}">
                <a16:creationId xmlns:a16="http://schemas.microsoft.com/office/drawing/2014/main" id="{85B29458-A561-422C-8B22-C9C8019F05AF}"/>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2" name="addin_title" hidden="1">
            <a:extLst>
              <a:ext uri="{FF2B5EF4-FFF2-40B4-BE49-F238E27FC236}">
                <a16:creationId xmlns:a16="http://schemas.microsoft.com/office/drawing/2014/main" id="{6DA48910-8F44-454E-B43A-1B5C4C20B24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3" name="addin_text" hidden="1">
            <a:extLst>
              <a:ext uri="{FF2B5EF4-FFF2-40B4-BE49-F238E27FC236}">
                <a16:creationId xmlns:a16="http://schemas.microsoft.com/office/drawing/2014/main" id="{36112E3C-28E7-406C-A89C-679F16136B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4" name="addin_image" hidden="1">
            <a:extLst>
              <a:ext uri="{FF2B5EF4-FFF2-40B4-BE49-F238E27FC236}">
                <a16:creationId xmlns:a16="http://schemas.microsoft.com/office/drawing/2014/main" id="{6A60E72D-08B9-476D-AFC3-4789C7CAB3EA}"/>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5" name="addin_grouplist" hidden="1">
            <a:extLst>
              <a:ext uri="{FF2B5EF4-FFF2-40B4-BE49-F238E27FC236}">
                <a16:creationId xmlns:a16="http://schemas.microsoft.com/office/drawing/2014/main" id="{21C3A9AD-504F-4B89-8A17-FC25321E037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6" name="addin_logo" hidden="1">
            <a:extLst>
              <a:ext uri="{FF2B5EF4-FFF2-40B4-BE49-F238E27FC236}">
                <a16:creationId xmlns:a16="http://schemas.microsoft.com/office/drawing/2014/main" id="{E4836D3F-D357-451D-AE6E-7EB69FA7FED5}"/>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7" name="addin_fillplaceholders" hidden="1">
            <a:extLst>
              <a:ext uri="{FF2B5EF4-FFF2-40B4-BE49-F238E27FC236}">
                <a16:creationId xmlns:a16="http://schemas.microsoft.com/office/drawing/2014/main" id="{0F33A6D9-8DA0-41B8-8049-5CD7B9C6A30E}"/>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8" name="addin_colorlist" hidden="1">
            <a:extLst>
              <a:ext uri="{FF2B5EF4-FFF2-40B4-BE49-F238E27FC236}">
                <a16:creationId xmlns:a16="http://schemas.microsoft.com/office/drawing/2014/main" id="{98539226-B5F3-4B78-ACC7-33FC0BA3232C}"/>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9" name="addin_background" hidden="1">
            <a:extLst>
              <a:ext uri="{FF2B5EF4-FFF2-40B4-BE49-F238E27FC236}">
                <a16:creationId xmlns:a16="http://schemas.microsoft.com/office/drawing/2014/main" id="{733187ED-462E-47AF-B84E-AD47047EA58C}"/>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34707152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re bilder topp">
    <p:spTree>
      <p:nvGrpSpPr>
        <p:cNvPr id="1" name=""/>
        <p:cNvGrpSpPr/>
        <p:nvPr/>
      </p:nvGrpSpPr>
      <p:grpSpPr>
        <a:xfrm>
          <a:off x="0" y="0"/>
          <a:ext cx="0" cy="0"/>
          <a:chOff x="0" y="0"/>
          <a:chExt cx="0" cy="0"/>
        </a:xfrm>
      </p:grpSpPr>
      <p:sp>
        <p:nvSpPr>
          <p:cNvPr id="37" name="Picture Placeholder 4">
            <a:extLst>
              <a:ext uri="{FF2B5EF4-FFF2-40B4-BE49-F238E27FC236}">
                <a16:creationId xmlns:a16="http://schemas.microsoft.com/office/drawing/2014/main" id="{8DB62B9B-DA6F-4B28-8109-CB17B37FC575}"/>
              </a:ext>
            </a:extLst>
          </p:cNvPr>
          <p:cNvSpPr>
            <a:spLocks noGrp="1"/>
          </p:cNvSpPr>
          <p:nvPr>
            <p:ph type="pic" sz="quarter" idx="30"/>
          </p:nvPr>
        </p:nvSpPr>
        <p:spPr>
          <a:xfrm>
            <a:off x="360044" y="1085197"/>
            <a:ext cx="3576295" cy="1523583"/>
          </a:xfrm>
          <a:noFill/>
        </p:spPr>
        <p:txBody>
          <a:bodyPr/>
          <a:lstStyle>
            <a:lvl1pPr>
              <a:buNone/>
              <a:defRPr/>
            </a:lvl1pPr>
          </a:lstStyle>
          <a:p>
            <a:r>
              <a:rPr lang="en-US"/>
              <a:t>Click icon to add picture</a:t>
            </a:r>
            <a:endParaRPr lang="en-US" dirty="0"/>
          </a:p>
        </p:txBody>
      </p:sp>
      <p:sp>
        <p:nvSpPr>
          <p:cNvPr id="35" name="Text Placeholder 21">
            <a:extLst>
              <a:ext uri="{FF2B5EF4-FFF2-40B4-BE49-F238E27FC236}">
                <a16:creationId xmlns:a16="http://schemas.microsoft.com/office/drawing/2014/main" id="{D77A5E11-842C-4FB6-815C-DFB3ABB62700}"/>
              </a:ext>
            </a:extLst>
          </p:cNvPr>
          <p:cNvSpPr>
            <a:spLocks noGrp="1"/>
          </p:cNvSpPr>
          <p:nvPr>
            <p:ph type="body" sz="quarter" idx="28"/>
          </p:nvPr>
        </p:nvSpPr>
        <p:spPr>
          <a:xfrm>
            <a:off x="360044"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36" name="Content Placeholder 3">
            <a:extLst>
              <a:ext uri="{FF2B5EF4-FFF2-40B4-BE49-F238E27FC236}">
                <a16:creationId xmlns:a16="http://schemas.microsoft.com/office/drawing/2014/main" id="{608D3BA1-A495-4A81-AEDF-108083B425F7}"/>
              </a:ext>
            </a:extLst>
          </p:cNvPr>
          <p:cNvSpPr>
            <a:spLocks noGrp="1"/>
          </p:cNvSpPr>
          <p:nvPr>
            <p:ph sz="half" idx="29"/>
          </p:nvPr>
        </p:nvSpPr>
        <p:spPr>
          <a:xfrm>
            <a:off x="360044" y="3466045"/>
            <a:ext cx="3576295" cy="2202913"/>
          </a:xfrm>
          <a:effectLst>
            <a:outerShdw blurRad="50800" dist="50800" dir="5400000" algn="ctr" rotWithShape="0">
              <a:srgbClr val="010000">
                <a:alpha val="0"/>
              </a:srgbClr>
            </a:outerShdw>
          </a:effectLst>
        </p:spPr>
        <p:txBody>
          <a:bodyPr/>
          <a:lstStyle>
            <a:lvl1pPr>
              <a:defRPr sz="2400"/>
            </a:lvl1pPr>
            <a:lvl2pPr>
              <a:defRPr sz="2400"/>
            </a:lvl2pPr>
            <a:lvl3pPr>
              <a:defRPr sz="2400"/>
            </a:lvl3pPr>
            <a:lvl4pPr>
              <a:defRPr sz="2400"/>
            </a:lvl4pPr>
            <a:lvl5pPr>
              <a:defRPr sz="2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34" name="Picture Placeholder 4">
            <a:extLst>
              <a:ext uri="{FF2B5EF4-FFF2-40B4-BE49-F238E27FC236}">
                <a16:creationId xmlns:a16="http://schemas.microsoft.com/office/drawing/2014/main" id="{8DBA5C73-7C13-4B90-AB3C-33800055D04C}"/>
              </a:ext>
            </a:extLst>
          </p:cNvPr>
          <p:cNvSpPr>
            <a:spLocks noGrp="1"/>
          </p:cNvSpPr>
          <p:nvPr>
            <p:ph type="pic" sz="quarter" idx="27"/>
          </p:nvPr>
        </p:nvSpPr>
        <p:spPr>
          <a:xfrm>
            <a:off x="4319317" y="1085197"/>
            <a:ext cx="3576295" cy="1523583"/>
          </a:xfrm>
          <a:noFill/>
        </p:spPr>
        <p:txBody>
          <a:bodyPr/>
          <a:lstStyle>
            <a:lvl1pPr>
              <a:buNone/>
              <a:defRPr/>
            </a:lvl1pPr>
          </a:lstStyle>
          <a:p>
            <a:r>
              <a:rPr lang="en-US"/>
              <a:t>Click icon to add picture</a:t>
            </a:r>
            <a:endParaRPr lang="en-US" dirty="0"/>
          </a:p>
        </p:txBody>
      </p:sp>
      <p:sp>
        <p:nvSpPr>
          <p:cNvPr id="32" name="Text Placeholder 21">
            <a:extLst>
              <a:ext uri="{FF2B5EF4-FFF2-40B4-BE49-F238E27FC236}">
                <a16:creationId xmlns:a16="http://schemas.microsoft.com/office/drawing/2014/main" id="{A5F10688-3BD3-4100-93E4-DF84C9CFDBE2}"/>
              </a:ext>
            </a:extLst>
          </p:cNvPr>
          <p:cNvSpPr>
            <a:spLocks noGrp="1"/>
          </p:cNvSpPr>
          <p:nvPr>
            <p:ph type="body" sz="quarter" idx="25"/>
          </p:nvPr>
        </p:nvSpPr>
        <p:spPr>
          <a:xfrm>
            <a:off x="4319317"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33" name="Content Placeholder 3">
            <a:extLst>
              <a:ext uri="{FF2B5EF4-FFF2-40B4-BE49-F238E27FC236}">
                <a16:creationId xmlns:a16="http://schemas.microsoft.com/office/drawing/2014/main" id="{3F640CBC-9652-48BE-BF08-FD238D950C8A}"/>
              </a:ext>
            </a:extLst>
          </p:cNvPr>
          <p:cNvSpPr>
            <a:spLocks noGrp="1"/>
          </p:cNvSpPr>
          <p:nvPr>
            <p:ph sz="half" idx="26"/>
          </p:nvPr>
        </p:nvSpPr>
        <p:spPr>
          <a:xfrm>
            <a:off x="4319318" y="3466046"/>
            <a:ext cx="3576295" cy="2202913"/>
          </a:xfrm>
          <a:effectLst>
            <a:outerShdw blurRad="50800" dist="50800" dir="5400000" algn="ctr" rotWithShape="0">
              <a:srgbClr val="010000">
                <a:alpha val="0"/>
              </a:srgbClr>
            </a:outerShdw>
          </a:effectLst>
        </p:spPr>
        <p:txBody>
          <a:bodyPr/>
          <a:lstStyle>
            <a:lvl1pPr>
              <a:defRPr sz="2400"/>
            </a:lvl1pPr>
            <a:lvl2pPr>
              <a:defRPr sz="2400"/>
            </a:lvl2pPr>
            <a:lvl3pPr>
              <a:defRPr sz="2400"/>
            </a:lvl3pPr>
            <a:lvl4pPr>
              <a:defRPr sz="2400"/>
            </a:lvl4pPr>
            <a:lvl5pPr>
              <a:defRPr sz="2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4" name="Picture Placeholder 4">
            <a:extLst>
              <a:ext uri="{FF2B5EF4-FFF2-40B4-BE49-F238E27FC236}">
                <a16:creationId xmlns:a16="http://schemas.microsoft.com/office/drawing/2014/main" id="{A93925D5-5699-4BE0-AEE8-00634046ACBA}"/>
              </a:ext>
            </a:extLst>
          </p:cNvPr>
          <p:cNvSpPr>
            <a:spLocks noGrp="1"/>
          </p:cNvSpPr>
          <p:nvPr>
            <p:ph type="pic" sz="quarter" idx="24"/>
          </p:nvPr>
        </p:nvSpPr>
        <p:spPr>
          <a:xfrm>
            <a:off x="8255658" y="1085197"/>
            <a:ext cx="3576295" cy="1523583"/>
          </a:xfrm>
          <a:noFill/>
        </p:spPr>
        <p:txBody>
          <a:bodyPr/>
          <a:lstStyle>
            <a:lvl1pPr>
              <a:buNone/>
              <a:defRPr/>
            </a:lvl1pPr>
          </a:lstStyle>
          <a:p>
            <a:r>
              <a:rPr lang="en-US"/>
              <a:t>Click icon to add picture</a:t>
            </a:r>
            <a:endParaRPr lang="en-US" dirty="0"/>
          </a:p>
        </p:txBody>
      </p:sp>
      <p:sp>
        <p:nvSpPr>
          <p:cNvPr id="23" name="Text Placeholder 21">
            <a:extLst>
              <a:ext uri="{FF2B5EF4-FFF2-40B4-BE49-F238E27FC236}">
                <a16:creationId xmlns:a16="http://schemas.microsoft.com/office/drawing/2014/main" id="{7F0F2B16-0190-4211-A226-C7673C0595F2}"/>
              </a:ext>
            </a:extLst>
          </p:cNvPr>
          <p:cNvSpPr>
            <a:spLocks noGrp="1"/>
          </p:cNvSpPr>
          <p:nvPr>
            <p:ph type="body" sz="quarter" idx="18"/>
          </p:nvPr>
        </p:nvSpPr>
        <p:spPr>
          <a:xfrm>
            <a:off x="8255658"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8255659" y="3466046"/>
            <a:ext cx="3576295" cy="2202913"/>
          </a:xfrm>
          <a:effectLst>
            <a:outerShdw blurRad="50800" dist="50800" dir="5400000" algn="ctr" rotWithShape="0">
              <a:srgbClr val="010000">
                <a:alpha val="0"/>
              </a:srgbClr>
            </a:outerShdw>
          </a:effectLst>
        </p:spPr>
        <p:txBody>
          <a:bodyPr/>
          <a:lstStyle>
            <a:lvl1pPr>
              <a:defRPr sz="2400"/>
            </a:lvl1pPr>
            <a:lvl2pPr>
              <a:defRPr sz="2400"/>
            </a:lvl2pPr>
            <a:lvl3pPr>
              <a:defRPr sz="2400"/>
            </a:lvl3pPr>
            <a:lvl4pPr>
              <a:defRPr sz="2400"/>
            </a:lvl4pPr>
            <a:lvl5pPr>
              <a:defRPr sz="2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16" name="Footer Placeholder 4">
            <a:extLst>
              <a:ext uri="{FF2B5EF4-FFF2-40B4-BE49-F238E27FC236}">
                <a16:creationId xmlns:a16="http://schemas.microsoft.com/office/drawing/2014/main" id="{536D8A58-B677-4BBF-8564-3532CB713FA1}"/>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18" name="Title 1">
            <a:extLst>
              <a:ext uri="{FF2B5EF4-FFF2-40B4-BE49-F238E27FC236}">
                <a16:creationId xmlns:a16="http://schemas.microsoft.com/office/drawing/2014/main" id="{15333E61-2FC3-40D9-82CA-9B321075AF5F}"/>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19" name="addin_colorbox" hidden="1">
            <a:extLst>
              <a:ext uri="{FF2B5EF4-FFF2-40B4-BE49-F238E27FC236}">
                <a16:creationId xmlns:a16="http://schemas.microsoft.com/office/drawing/2014/main" id="{8CF651E2-DD60-4E17-88DC-C480178AFF58}"/>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0" name="addin_title" hidden="1">
            <a:extLst>
              <a:ext uri="{FF2B5EF4-FFF2-40B4-BE49-F238E27FC236}">
                <a16:creationId xmlns:a16="http://schemas.microsoft.com/office/drawing/2014/main" id="{011245F7-98B6-4B20-8174-39F84E37606A}"/>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1" name="addin_text" hidden="1">
            <a:extLst>
              <a:ext uri="{FF2B5EF4-FFF2-40B4-BE49-F238E27FC236}">
                <a16:creationId xmlns:a16="http://schemas.microsoft.com/office/drawing/2014/main" id="{EF2396E3-07AF-47C0-BEC4-D981BDC140A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2" name="addin_image" hidden="1">
            <a:extLst>
              <a:ext uri="{FF2B5EF4-FFF2-40B4-BE49-F238E27FC236}">
                <a16:creationId xmlns:a16="http://schemas.microsoft.com/office/drawing/2014/main" id="{70F848C3-1BE5-4A26-AC5E-2192AC85CDF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5" name="addin_grouplist" hidden="1">
            <a:extLst>
              <a:ext uri="{FF2B5EF4-FFF2-40B4-BE49-F238E27FC236}">
                <a16:creationId xmlns:a16="http://schemas.microsoft.com/office/drawing/2014/main" id="{CCBBBF12-7B28-49C5-B8F6-E0FB7DE6EC0C}"/>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6" name="addin_logo" hidden="1">
            <a:extLst>
              <a:ext uri="{FF2B5EF4-FFF2-40B4-BE49-F238E27FC236}">
                <a16:creationId xmlns:a16="http://schemas.microsoft.com/office/drawing/2014/main" id="{353CF5D9-1BFC-418E-90A2-3300A6EAE3EE}"/>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7" name="addin_fillplaceholders" hidden="1">
            <a:extLst>
              <a:ext uri="{FF2B5EF4-FFF2-40B4-BE49-F238E27FC236}">
                <a16:creationId xmlns:a16="http://schemas.microsoft.com/office/drawing/2014/main" id="{30BAAD75-8F68-4A50-98F1-FAB2F09878E0}"/>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8" name="addin_colorlist" hidden="1">
            <a:extLst>
              <a:ext uri="{FF2B5EF4-FFF2-40B4-BE49-F238E27FC236}">
                <a16:creationId xmlns:a16="http://schemas.microsoft.com/office/drawing/2014/main" id="{9818083F-C741-41DF-96D3-CC32C9FA32A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9" name="addin_background" hidden="1">
            <a:extLst>
              <a:ext uri="{FF2B5EF4-FFF2-40B4-BE49-F238E27FC236}">
                <a16:creationId xmlns:a16="http://schemas.microsoft.com/office/drawing/2014/main" id="{55AE3439-8B84-48C9-BD26-13BD97C0EA24}"/>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28184599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ire tekstbokser">
    <p:spTree>
      <p:nvGrpSpPr>
        <p:cNvPr id="1" name=""/>
        <p:cNvGrpSpPr/>
        <p:nvPr/>
      </p:nvGrpSpPr>
      <p:grpSpPr>
        <a:xfrm>
          <a:off x="0" y="0"/>
          <a:ext cx="0" cy="0"/>
          <a:chOff x="0" y="0"/>
          <a:chExt cx="0" cy="0"/>
        </a:xfrm>
      </p:grpSpPr>
      <p:sp>
        <p:nvSpPr>
          <p:cNvPr id="46" name="Text Placeholder 21">
            <a:extLst>
              <a:ext uri="{FF2B5EF4-FFF2-40B4-BE49-F238E27FC236}">
                <a16:creationId xmlns:a16="http://schemas.microsoft.com/office/drawing/2014/main" id="{B72D2E40-18A8-4D11-A79B-F130A143E05C}"/>
              </a:ext>
            </a:extLst>
          </p:cNvPr>
          <p:cNvSpPr>
            <a:spLocks noGrp="1"/>
          </p:cNvSpPr>
          <p:nvPr>
            <p:ph type="body" sz="quarter" idx="30"/>
          </p:nvPr>
        </p:nvSpPr>
        <p:spPr>
          <a:xfrm>
            <a:off x="360043"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45" name="Content Placeholder 3">
            <a:extLst>
              <a:ext uri="{FF2B5EF4-FFF2-40B4-BE49-F238E27FC236}">
                <a16:creationId xmlns:a16="http://schemas.microsoft.com/office/drawing/2014/main" id="{FBF46E5C-C7CD-4024-B778-D17BB07C10CB}"/>
              </a:ext>
            </a:extLst>
          </p:cNvPr>
          <p:cNvSpPr>
            <a:spLocks noGrp="1"/>
          </p:cNvSpPr>
          <p:nvPr>
            <p:ph sz="half" idx="29"/>
          </p:nvPr>
        </p:nvSpPr>
        <p:spPr>
          <a:xfrm>
            <a:off x="360043"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44" name="Text Placeholder 21">
            <a:extLst>
              <a:ext uri="{FF2B5EF4-FFF2-40B4-BE49-F238E27FC236}">
                <a16:creationId xmlns:a16="http://schemas.microsoft.com/office/drawing/2014/main" id="{3E2AF5D0-334B-4117-BADC-AC9D08C21C55}"/>
              </a:ext>
            </a:extLst>
          </p:cNvPr>
          <p:cNvSpPr>
            <a:spLocks noGrp="1"/>
          </p:cNvSpPr>
          <p:nvPr>
            <p:ph type="body" sz="quarter" idx="28"/>
          </p:nvPr>
        </p:nvSpPr>
        <p:spPr>
          <a:xfrm>
            <a:off x="3303805"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43" name="Content Placeholder 3">
            <a:extLst>
              <a:ext uri="{FF2B5EF4-FFF2-40B4-BE49-F238E27FC236}">
                <a16:creationId xmlns:a16="http://schemas.microsoft.com/office/drawing/2014/main" id="{542EDCC5-87FC-4341-AA76-9AE955848C54}"/>
              </a:ext>
            </a:extLst>
          </p:cNvPr>
          <p:cNvSpPr>
            <a:spLocks noGrp="1"/>
          </p:cNvSpPr>
          <p:nvPr>
            <p:ph sz="half" idx="27"/>
          </p:nvPr>
        </p:nvSpPr>
        <p:spPr>
          <a:xfrm>
            <a:off x="3303805"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42" name="Text Placeholder 21">
            <a:extLst>
              <a:ext uri="{FF2B5EF4-FFF2-40B4-BE49-F238E27FC236}">
                <a16:creationId xmlns:a16="http://schemas.microsoft.com/office/drawing/2014/main" id="{B6D298D6-0193-4F36-B987-5B03BFD64A79}"/>
              </a:ext>
            </a:extLst>
          </p:cNvPr>
          <p:cNvSpPr>
            <a:spLocks noGrp="1"/>
          </p:cNvSpPr>
          <p:nvPr>
            <p:ph type="body" sz="quarter" idx="26"/>
          </p:nvPr>
        </p:nvSpPr>
        <p:spPr>
          <a:xfrm>
            <a:off x="6205961"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41" name="Content Placeholder 3">
            <a:extLst>
              <a:ext uri="{FF2B5EF4-FFF2-40B4-BE49-F238E27FC236}">
                <a16:creationId xmlns:a16="http://schemas.microsoft.com/office/drawing/2014/main" id="{E25FBBCD-FAB3-496C-9023-BEA9649A7EA4}"/>
              </a:ext>
            </a:extLst>
          </p:cNvPr>
          <p:cNvSpPr>
            <a:spLocks noGrp="1"/>
          </p:cNvSpPr>
          <p:nvPr>
            <p:ph sz="half" idx="25"/>
          </p:nvPr>
        </p:nvSpPr>
        <p:spPr>
          <a:xfrm>
            <a:off x="6205961"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5" name="Text Placeholder 21">
            <a:extLst>
              <a:ext uri="{FF2B5EF4-FFF2-40B4-BE49-F238E27FC236}">
                <a16:creationId xmlns:a16="http://schemas.microsoft.com/office/drawing/2014/main" id="{84EBD52D-9372-4482-9683-865699B9658F}"/>
              </a:ext>
            </a:extLst>
          </p:cNvPr>
          <p:cNvSpPr>
            <a:spLocks noGrp="1"/>
          </p:cNvSpPr>
          <p:nvPr>
            <p:ph type="body" sz="quarter" idx="24"/>
          </p:nvPr>
        </p:nvSpPr>
        <p:spPr>
          <a:xfrm>
            <a:off x="9108118"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108117"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16" name="Footer Placeholder 4">
            <a:extLst>
              <a:ext uri="{FF2B5EF4-FFF2-40B4-BE49-F238E27FC236}">
                <a16:creationId xmlns:a16="http://schemas.microsoft.com/office/drawing/2014/main" id="{AE5EE307-16A7-4BB4-826C-FE03F2BC5A6B}"/>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23" name="Title 1">
            <a:extLst>
              <a:ext uri="{FF2B5EF4-FFF2-40B4-BE49-F238E27FC236}">
                <a16:creationId xmlns:a16="http://schemas.microsoft.com/office/drawing/2014/main" id="{58AF55B9-1670-44D0-B63B-7F29554D4D19}"/>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24" name="Subtitle 2">
            <a:extLst>
              <a:ext uri="{FF2B5EF4-FFF2-40B4-BE49-F238E27FC236}">
                <a16:creationId xmlns:a16="http://schemas.microsoft.com/office/drawing/2014/main" id="{91211FBE-673D-4273-A607-B348AAB51CAD}"/>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18" name="addin_colorbox" hidden="1">
            <a:extLst>
              <a:ext uri="{FF2B5EF4-FFF2-40B4-BE49-F238E27FC236}">
                <a16:creationId xmlns:a16="http://schemas.microsoft.com/office/drawing/2014/main" id="{68D8861A-56FC-49BC-BC70-59F04372E49F}"/>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9" name="addin_title" hidden="1">
            <a:extLst>
              <a:ext uri="{FF2B5EF4-FFF2-40B4-BE49-F238E27FC236}">
                <a16:creationId xmlns:a16="http://schemas.microsoft.com/office/drawing/2014/main" id="{3435CB16-27EC-4FA8-AFCE-C153EAACC1A8}"/>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0" name="addin_text" hidden="1">
            <a:extLst>
              <a:ext uri="{FF2B5EF4-FFF2-40B4-BE49-F238E27FC236}">
                <a16:creationId xmlns:a16="http://schemas.microsoft.com/office/drawing/2014/main" id="{EAA5BB91-F0F7-40F1-B570-8C015BFB6B14}"/>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1" name="addin_image" hidden="1">
            <a:extLst>
              <a:ext uri="{FF2B5EF4-FFF2-40B4-BE49-F238E27FC236}">
                <a16:creationId xmlns:a16="http://schemas.microsoft.com/office/drawing/2014/main" id="{314857CC-CD3A-4093-9A62-A81D04F21733}"/>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2" name="addin_grouplist" hidden="1">
            <a:extLst>
              <a:ext uri="{FF2B5EF4-FFF2-40B4-BE49-F238E27FC236}">
                <a16:creationId xmlns:a16="http://schemas.microsoft.com/office/drawing/2014/main" id="{CD991C7D-082B-4C2A-9D04-5C93FD4BFAF9}"/>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6" name="addin_logo" hidden="1">
            <a:extLst>
              <a:ext uri="{FF2B5EF4-FFF2-40B4-BE49-F238E27FC236}">
                <a16:creationId xmlns:a16="http://schemas.microsoft.com/office/drawing/2014/main" id="{CDE1D328-C358-480F-B3D9-0D7F90E1FCD9}"/>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7" name="addin_fillplaceholders" hidden="1">
            <a:extLst>
              <a:ext uri="{FF2B5EF4-FFF2-40B4-BE49-F238E27FC236}">
                <a16:creationId xmlns:a16="http://schemas.microsoft.com/office/drawing/2014/main" id="{F6A83423-DC11-43BA-B76B-FDF05773D562}"/>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8" name="addin_colorlist" hidden="1">
            <a:extLst>
              <a:ext uri="{FF2B5EF4-FFF2-40B4-BE49-F238E27FC236}">
                <a16:creationId xmlns:a16="http://schemas.microsoft.com/office/drawing/2014/main" id="{6A73BA5A-B3F5-4DE9-BB13-AF73702D706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9" name="addin_background" hidden="1">
            <a:extLst>
              <a:ext uri="{FF2B5EF4-FFF2-40B4-BE49-F238E27FC236}">
                <a16:creationId xmlns:a16="http://schemas.microsoft.com/office/drawing/2014/main" id="{9FE72A3E-01F8-412E-8E98-2BDAA4A674B4}"/>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15891108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ire bilder topp">
    <p:spTree>
      <p:nvGrpSpPr>
        <p:cNvPr id="1" name=""/>
        <p:cNvGrpSpPr/>
        <p:nvPr/>
      </p:nvGrpSpPr>
      <p:grpSpPr>
        <a:xfrm>
          <a:off x="0" y="0"/>
          <a:ext cx="0" cy="0"/>
          <a:chOff x="0" y="0"/>
          <a:chExt cx="0" cy="0"/>
        </a:xfrm>
      </p:grpSpPr>
      <p:sp>
        <p:nvSpPr>
          <p:cNvPr id="21" name="Picture Placeholder 4">
            <a:extLst>
              <a:ext uri="{FF2B5EF4-FFF2-40B4-BE49-F238E27FC236}">
                <a16:creationId xmlns:a16="http://schemas.microsoft.com/office/drawing/2014/main" id="{DC80BDF2-BFAE-4432-9B71-EC93BBDB2643}"/>
              </a:ext>
            </a:extLst>
          </p:cNvPr>
          <p:cNvSpPr>
            <a:spLocks noGrp="1"/>
          </p:cNvSpPr>
          <p:nvPr>
            <p:ph type="pic" sz="quarter" idx="23"/>
          </p:nvPr>
        </p:nvSpPr>
        <p:spPr>
          <a:xfrm>
            <a:off x="360043" y="1081366"/>
            <a:ext cx="2736980" cy="1523583"/>
          </a:xfrm>
          <a:noFill/>
        </p:spPr>
        <p:txBody>
          <a:bodyPr/>
          <a:lstStyle>
            <a:lvl1pPr>
              <a:buNone/>
              <a:defRPr/>
            </a:lvl1pPr>
          </a:lstStyle>
          <a:p>
            <a:r>
              <a:rPr lang="en-US"/>
              <a:t>Click icon to add picture</a:t>
            </a:r>
            <a:endParaRPr lang="en-US" dirty="0"/>
          </a:p>
        </p:txBody>
      </p:sp>
      <p:sp>
        <p:nvSpPr>
          <p:cNvPr id="16" name="Subtitle 2">
            <a:extLst>
              <a:ext uri="{FF2B5EF4-FFF2-40B4-BE49-F238E27FC236}">
                <a16:creationId xmlns:a16="http://schemas.microsoft.com/office/drawing/2014/main" id="{11FE7522-682F-43A2-922B-D0B51A4624B9}"/>
              </a:ext>
            </a:extLst>
          </p:cNvPr>
          <p:cNvSpPr>
            <a:spLocks noGrp="1"/>
          </p:cNvSpPr>
          <p:nvPr>
            <p:ph type="subTitle" idx="13"/>
          </p:nvPr>
        </p:nvSpPr>
        <p:spPr>
          <a:xfrm>
            <a:off x="360043" y="2790811"/>
            <a:ext cx="2736980" cy="318644"/>
          </a:xfrm>
        </p:spPr>
        <p:txBody>
          <a:bodyPr anchor="t"/>
          <a:lstStyle>
            <a:lvl1pPr marL="0" indent="0" algn="l">
              <a:buNone/>
              <a:defRPr sz="15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30" name="Content Placeholder 3">
            <a:extLst>
              <a:ext uri="{FF2B5EF4-FFF2-40B4-BE49-F238E27FC236}">
                <a16:creationId xmlns:a16="http://schemas.microsoft.com/office/drawing/2014/main" id="{480D74DD-4A50-49DD-9306-A23A22079643}"/>
              </a:ext>
            </a:extLst>
          </p:cNvPr>
          <p:cNvSpPr>
            <a:spLocks noGrp="1"/>
          </p:cNvSpPr>
          <p:nvPr>
            <p:ph sz="half" idx="30"/>
          </p:nvPr>
        </p:nvSpPr>
        <p:spPr>
          <a:xfrm>
            <a:off x="360043" y="3292760"/>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5" name="Picture Placeholder 4">
            <a:extLst>
              <a:ext uri="{FF2B5EF4-FFF2-40B4-BE49-F238E27FC236}">
                <a16:creationId xmlns:a16="http://schemas.microsoft.com/office/drawing/2014/main" id="{E388075E-3AFC-4298-92EB-455858EE4D00}"/>
              </a:ext>
            </a:extLst>
          </p:cNvPr>
          <p:cNvSpPr>
            <a:spLocks noGrp="1"/>
          </p:cNvSpPr>
          <p:nvPr>
            <p:ph type="pic" sz="quarter" idx="22"/>
          </p:nvPr>
        </p:nvSpPr>
        <p:spPr>
          <a:xfrm>
            <a:off x="3286576" y="1081366"/>
            <a:ext cx="2736980" cy="1523583"/>
          </a:xfrm>
          <a:noFill/>
        </p:spPr>
        <p:txBody>
          <a:bodyPr/>
          <a:lstStyle>
            <a:lvl1pPr>
              <a:buNone/>
              <a:defRPr/>
            </a:lvl1pPr>
          </a:lstStyle>
          <a:p>
            <a:r>
              <a:rPr lang="en-US"/>
              <a:t>Click icon to add picture</a:t>
            </a:r>
            <a:endParaRPr lang="en-US" dirty="0"/>
          </a:p>
        </p:txBody>
      </p:sp>
      <p:sp>
        <p:nvSpPr>
          <p:cNvPr id="22" name="Text Placeholder 21">
            <a:extLst>
              <a:ext uri="{FF2B5EF4-FFF2-40B4-BE49-F238E27FC236}">
                <a16:creationId xmlns:a16="http://schemas.microsoft.com/office/drawing/2014/main" id="{C5EE1A38-0897-4573-99F1-2AAFFB9267F8}"/>
              </a:ext>
            </a:extLst>
          </p:cNvPr>
          <p:cNvSpPr>
            <a:spLocks noGrp="1"/>
          </p:cNvSpPr>
          <p:nvPr>
            <p:ph type="body" sz="quarter" idx="17"/>
          </p:nvPr>
        </p:nvSpPr>
        <p:spPr>
          <a:xfrm>
            <a:off x="3286576" y="2790811"/>
            <a:ext cx="2736980" cy="318644"/>
          </a:xfrm>
        </p:spPr>
        <p:txBody>
          <a:bodyPr anchor="t"/>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29" name="Content Placeholder 3">
            <a:extLst>
              <a:ext uri="{FF2B5EF4-FFF2-40B4-BE49-F238E27FC236}">
                <a16:creationId xmlns:a16="http://schemas.microsoft.com/office/drawing/2014/main" id="{71E44F0B-F496-4E85-AC77-361685F3DAE7}"/>
              </a:ext>
            </a:extLst>
          </p:cNvPr>
          <p:cNvSpPr>
            <a:spLocks noGrp="1"/>
          </p:cNvSpPr>
          <p:nvPr>
            <p:ph sz="half" idx="29"/>
          </p:nvPr>
        </p:nvSpPr>
        <p:spPr>
          <a:xfrm>
            <a:off x="3286576" y="3292761"/>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5" name="Picture Placeholder 4">
            <a:extLst>
              <a:ext uri="{FF2B5EF4-FFF2-40B4-BE49-F238E27FC236}">
                <a16:creationId xmlns:a16="http://schemas.microsoft.com/office/drawing/2014/main" id="{3D1BDEE6-8393-45A2-903D-6459074B303C}"/>
              </a:ext>
            </a:extLst>
          </p:cNvPr>
          <p:cNvSpPr>
            <a:spLocks noGrp="1"/>
          </p:cNvSpPr>
          <p:nvPr>
            <p:ph type="pic" sz="quarter" idx="25"/>
          </p:nvPr>
        </p:nvSpPr>
        <p:spPr>
          <a:xfrm>
            <a:off x="6192987" y="1081366"/>
            <a:ext cx="2736980" cy="1523583"/>
          </a:xfrm>
          <a:noFill/>
        </p:spPr>
        <p:txBody>
          <a:bodyPr/>
          <a:lstStyle>
            <a:lvl1pPr>
              <a:buNone/>
              <a:defRPr/>
            </a:lvl1pPr>
          </a:lstStyle>
          <a:p>
            <a:r>
              <a:rPr lang="en-US"/>
              <a:t>Click icon to add picture</a:t>
            </a:r>
            <a:endParaRPr lang="en-US" dirty="0"/>
          </a:p>
        </p:txBody>
      </p:sp>
      <p:sp>
        <p:nvSpPr>
          <p:cNvPr id="20" name="Text Placeholder 21">
            <a:extLst>
              <a:ext uri="{FF2B5EF4-FFF2-40B4-BE49-F238E27FC236}">
                <a16:creationId xmlns:a16="http://schemas.microsoft.com/office/drawing/2014/main" id="{2D7B525A-A39D-4409-889F-3E50319F94F3}"/>
              </a:ext>
            </a:extLst>
          </p:cNvPr>
          <p:cNvSpPr>
            <a:spLocks noGrp="1"/>
          </p:cNvSpPr>
          <p:nvPr>
            <p:ph type="body" sz="quarter" idx="24"/>
          </p:nvPr>
        </p:nvSpPr>
        <p:spPr>
          <a:xfrm>
            <a:off x="6192987" y="2790811"/>
            <a:ext cx="2736980" cy="318644"/>
          </a:xfrm>
        </p:spPr>
        <p:txBody>
          <a:bodyPr anchor="t"/>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28" name="Content Placeholder 3">
            <a:extLst>
              <a:ext uri="{FF2B5EF4-FFF2-40B4-BE49-F238E27FC236}">
                <a16:creationId xmlns:a16="http://schemas.microsoft.com/office/drawing/2014/main" id="{A3C6FFF7-1BD6-4C2E-949A-7AEAD2340CC4}"/>
              </a:ext>
            </a:extLst>
          </p:cNvPr>
          <p:cNvSpPr>
            <a:spLocks noGrp="1"/>
          </p:cNvSpPr>
          <p:nvPr>
            <p:ph sz="half" idx="28"/>
          </p:nvPr>
        </p:nvSpPr>
        <p:spPr>
          <a:xfrm>
            <a:off x="6192987" y="3292761"/>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9094974" y="1081366"/>
            <a:ext cx="2736980" cy="1523583"/>
          </a:xfrm>
          <a:noFill/>
        </p:spPr>
        <p:txBody>
          <a:bodyPr/>
          <a:lstStyle>
            <a:lvl1pPr>
              <a:buNone/>
              <a:defRPr/>
            </a:lvl1pPr>
          </a:lstStyle>
          <a:p>
            <a:r>
              <a:rPr lang="en-US"/>
              <a:t>Click icon to add picture</a:t>
            </a:r>
            <a:endParaRPr lang="en-US" dirty="0"/>
          </a:p>
        </p:txBody>
      </p:sp>
      <p:sp>
        <p:nvSpPr>
          <p:cNvPr id="26" name="Text Placeholder 21">
            <a:extLst>
              <a:ext uri="{FF2B5EF4-FFF2-40B4-BE49-F238E27FC236}">
                <a16:creationId xmlns:a16="http://schemas.microsoft.com/office/drawing/2014/main" id="{22AA6F0B-4FE7-4E1E-A833-9372AA448897}"/>
              </a:ext>
            </a:extLst>
          </p:cNvPr>
          <p:cNvSpPr>
            <a:spLocks noGrp="1"/>
          </p:cNvSpPr>
          <p:nvPr>
            <p:ph type="body" sz="quarter" idx="26"/>
          </p:nvPr>
        </p:nvSpPr>
        <p:spPr>
          <a:xfrm>
            <a:off x="9094974" y="2790811"/>
            <a:ext cx="2716858" cy="318644"/>
          </a:xfrm>
        </p:spPr>
        <p:txBody>
          <a:bodyPr anchor="t"/>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094974" y="3292761"/>
            <a:ext cx="2736980" cy="2376197"/>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19" name="Footer Placeholder 4">
            <a:extLst>
              <a:ext uri="{FF2B5EF4-FFF2-40B4-BE49-F238E27FC236}">
                <a16:creationId xmlns:a16="http://schemas.microsoft.com/office/drawing/2014/main" id="{9C3F215E-98D7-4E75-AF2C-6DC421F9F514}"/>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23" name="Title 1">
            <a:extLst>
              <a:ext uri="{FF2B5EF4-FFF2-40B4-BE49-F238E27FC236}">
                <a16:creationId xmlns:a16="http://schemas.microsoft.com/office/drawing/2014/main" id="{EF847B60-F309-4884-9832-357BAAD65810}"/>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24" name="addin_colorbox" hidden="1">
            <a:extLst>
              <a:ext uri="{FF2B5EF4-FFF2-40B4-BE49-F238E27FC236}">
                <a16:creationId xmlns:a16="http://schemas.microsoft.com/office/drawing/2014/main" id="{CCB23F58-B073-414A-9542-826ED845D63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31" name="addin_title" hidden="1">
            <a:extLst>
              <a:ext uri="{FF2B5EF4-FFF2-40B4-BE49-F238E27FC236}">
                <a16:creationId xmlns:a16="http://schemas.microsoft.com/office/drawing/2014/main" id="{E0B8CF1B-2796-41B4-98A5-9AA3E93611FE}"/>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32" name="addin_text" hidden="1">
            <a:extLst>
              <a:ext uri="{FF2B5EF4-FFF2-40B4-BE49-F238E27FC236}">
                <a16:creationId xmlns:a16="http://schemas.microsoft.com/office/drawing/2014/main" id="{F306296F-A7F1-41BF-B943-C7D7FA147811}"/>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33" name="addin_image" hidden="1">
            <a:extLst>
              <a:ext uri="{FF2B5EF4-FFF2-40B4-BE49-F238E27FC236}">
                <a16:creationId xmlns:a16="http://schemas.microsoft.com/office/drawing/2014/main" id="{C5CBAE70-7714-47C3-82CB-B11634DACAEB}"/>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4" name="addin_grouplist" hidden="1">
            <a:extLst>
              <a:ext uri="{FF2B5EF4-FFF2-40B4-BE49-F238E27FC236}">
                <a16:creationId xmlns:a16="http://schemas.microsoft.com/office/drawing/2014/main" id="{99881E91-E858-4E37-8704-3C1818D3175A}"/>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35" name="addin_logo" hidden="1">
            <a:extLst>
              <a:ext uri="{FF2B5EF4-FFF2-40B4-BE49-F238E27FC236}">
                <a16:creationId xmlns:a16="http://schemas.microsoft.com/office/drawing/2014/main" id="{D574164F-9CA4-4A10-8C31-D4E2B17D20C6}"/>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6" name="addin_fillplaceholders" hidden="1">
            <a:extLst>
              <a:ext uri="{FF2B5EF4-FFF2-40B4-BE49-F238E27FC236}">
                <a16:creationId xmlns:a16="http://schemas.microsoft.com/office/drawing/2014/main" id="{36B7DCBD-44E1-493E-85B0-E828E93D937C}"/>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37" name="addin_colorlist" hidden="1">
            <a:extLst>
              <a:ext uri="{FF2B5EF4-FFF2-40B4-BE49-F238E27FC236}">
                <a16:creationId xmlns:a16="http://schemas.microsoft.com/office/drawing/2014/main" id="{E563F0D4-11F4-42DD-9931-F4F51432C39A}"/>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38" name="addin_background" hidden="1">
            <a:extLst>
              <a:ext uri="{FF2B5EF4-FFF2-40B4-BE49-F238E27FC236}">
                <a16:creationId xmlns:a16="http://schemas.microsoft.com/office/drawing/2014/main" id="{6A47E99E-21A0-4BFE-92CC-423622BC33AB}"/>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10289949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o bilder ">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D0001077-9CBF-4E3B-BC21-E948C160E969}"/>
              </a:ext>
            </a:extLst>
          </p:cNvPr>
          <p:cNvSpPr>
            <a:spLocks noGrp="1"/>
          </p:cNvSpPr>
          <p:nvPr>
            <p:ph type="pic" sz="quarter" idx="20"/>
          </p:nvPr>
        </p:nvSpPr>
        <p:spPr>
          <a:xfrm>
            <a:off x="360044" y="1757497"/>
            <a:ext cx="5611759" cy="3920059"/>
          </a:xfrm>
          <a:prstGeom prst="rect">
            <a:avLst/>
          </a:prstGeom>
          <a:noFill/>
        </p:spPr>
        <p:txBody>
          <a:bodyPr lIns="0" tIns="0" rIns="0" bIns="0"/>
          <a:lstStyle>
            <a:lvl1pPr>
              <a:buNone/>
              <a:defRPr/>
            </a:lvl1pPr>
          </a:lstStyle>
          <a:p>
            <a:r>
              <a:rPr lang="en-US"/>
              <a:t>Click icon to add picture</a:t>
            </a:r>
            <a:endParaRPr lang="en-US" dirty="0"/>
          </a:p>
        </p:txBody>
      </p:sp>
      <p:sp>
        <p:nvSpPr>
          <p:cNvPr id="13" name="Text Placeholder 12">
            <a:extLst>
              <a:ext uri="{FF2B5EF4-FFF2-40B4-BE49-F238E27FC236}">
                <a16:creationId xmlns:a16="http://schemas.microsoft.com/office/drawing/2014/main" id="{D41D3FFA-A749-48E7-93B6-E3608A598DAF}"/>
              </a:ext>
            </a:extLst>
          </p:cNvPr>
          <p:cNvSpPr>
            <a:spLocks noGrp="1"/>
          </p:cNvSpPr>
          <p:nvPr>
            <p:ph type="body" sz="quarter" idx="15" hasCustomPrompt="1"/>
          </p:nvPr>
        </p:nvSpPr>
        <p:spPr>
          <a:xfrm>
            <a:off x="360045" y="5875993"/>
            <a:ext cx="5611759"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3" name="Picture Placeholder 2">
            <a:extLst>
              <a:ext uri="{FF2B5EF4-FFF2-40B4-BE49-F238E27FC236}">
                <a16:creationId xmlns:a16="http://schemas.microsoft.com/office/drawing/2014/main" id="{BB89F89F-F92D-4257-8097-9A576478EB56}"/>
              </a:ext>
            </a:extLst>
          </p:cNvPr>
          <p:cNvSpPr>
            <a:spLocks noGrp="1"/>
          </p:cNvSpPr>
          <p:nvPr>
            <p:ph type="pic" sz="quarter" idx="21"/>
          </p:nvPr>
        </p:nvSpPr>
        <p:spPr>
          <a:xfrm>
            <a:off x="6220199" y="1757497"/>
            <a:ext cx="5611759" cy="3920059"/>
          </a:xfrm>
          <a:prstGeom prst="rect">
            <a:avLst/>
          </a:prstGeom>
          <a:noFill/>
        </p:spPr>
        <p:txBody>
          <a:bodyPr lIns="0" tIns="0" rIns="0" bIns="0"/>
          <a:lstStyle>
            <a:lvl1pPr>
              <a:buNone/>
              <a:defRPr/>
            </a:lvl1pPr>
          </a:lstStyle>
          <a:p>
            <a:r>
              <a:rPr lang="en-US"/>
              <a:t>Click icon to add picture</a:t>
            </a:r>
            <a:endParaRPr lang="en-US" dirty="0"/>
          </a:p>
        </p:txBody>
      </p:sp>
      <p:sp>
        <p:nvSpPr>
          <p:cNvPr id="14" name="Text Placeholder 12">
            <a:extLst>
              <a:ext uri="{FF2B5EF4-FFF2-40B4-BE49-F238E27FC236}">
                <a16:creationId xmlns:a16="http://schemas.microsoft.com/office/drawing/2014/main" id="{BD368394-9DFE-49F7-8B3A-C5D11ABAF3C1}"/>
              </a:ext>
            </a:extLst>
          </p:cNvPr>
          <p:cNvSpPr>
            <a:spLocks noGrp="1"/>
          </p:cNvSpPr>
          <p:nvPr>
            <p:ph type="body" sz="quarter" idx="16" hasCustomPrompt="1"/>
          </p:nvPr>
        </p:nvSpPr>
        <p:spPr>
          <a:xfrm>
            <a:off x="6220199" y="5875993"/>
            <a:ext cx="5611759"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10" name="Footer Placeholder 4">
            <a:extLst>
              <a:ext uri="{FF2B5EF4-FFF2-40B4-BE49-F238E27FC236}">
                <a16:creationId xmlns:a16="http://schemas.microsoft.com/office/drawing/2014/main" id="{E78C22F4-77A5-4B84-BD5E-2A59A32FB50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8" name="Slide Number Placeholder 17">
            <a:extLst>
              <a:ext uri="{FF2B5EF4-FFF2-40B4-BE49-F238E27FC236}">
                <a16:creationId xmlns:a16="http://schemas.microsoft.com/office/drawing/2014/main" id="{FAE41322-259C-45E1-8EBA-CD9AEBC31A7F}"/>
              </a:ext>
            </a:extLst>
          </p:cNvPr>
          <p:cNvSpPr>
            <a:spLocks noGrp="1"/>
          </p:cNvSpPr>
          <p:nvPr>
            <p:ph type="sldNum" sz="quarter" idx="19"/>
          </p:nvPr>
        </p:nvSpPr>
        <p:spPr/>
        <p:txBody>
          <a:bodyPr/>
          <a:lstStyle/>
          <a:p>
            <a:r>
              <a:rPr lang="en-US"/>
              <a:t>Side </a:t>
            </a:r>
            <a:fld id="{5251F420-7306-4E7C-A79E-F31A38F7D392}" type="slidenum">
              <a:rPr lang="en-US" smtClean="0"/>
              <a:pPr/>
              <a:t>‹#›</a:t>
            </a:fld>
            <a:endParaRPr lang="en-US" dirty="0"/>
          </a:p>
        </p:txBody>
      </p:sp>
      <p:sp>
        <p:nvSpPr>
          <p:cNvPr id="11" name="Title 1">
            <a:extLst>
              <a:ext uri="{FF2B5EF4-FFF2-40B4-BE49-F238E27FC236}">
                <a16:creationId xmlns:a16="http://schemas.microsoft.com/office/drawing/2014/main" id="{84C2A117-22FA-459F-976D-25DB69F1580C}"/>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12" name="Subtitle 2">
            <a:extLst>
              <a:ext uri="{FF2B5EF4-FFF2-40B4-BE49-F238E27FC236}">
                <a16:creationId xmlns:a16="http://schemas.microsoft.com/office/drawing/2014/main" id="{547B788B-9E9A-45A9-B357-364F5972A249}"/>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15" name="addin_colorlist" hidden="1">
            <a:extLst>
              <a:ext uri="{FF2B5EF4-FFF2-40B4-BE49-F238E27FC236}">
                <a16:creationId xmlns:a16="http://schemas.microsoft.com/office/drawing/2014/main" id="{12E1D021-9BB6-483B-B0CA-ABB02941583E}"/>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16" name="addin_background" hidden="1">
            <a:extLst>
              <a:ext uri="{FF2B5EF4-FFF2-40B4-BE49-F238E27FC236}">
                <a16:creationId xmlns:a16="http://schemas.microsoft.com/office/drawing/2014/main" id="{AE6A6AFF-72F2-4BDB-94A3-D92B38AC6AE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19139036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re bilder">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37AE244-E30D-4FB2-98A6-B9EC37B05A95}"/>
              </a:ext>
            </a:extLst>
          </p:cNvPr>
          <p:cNvSpPr>
            <a:spLocks noGrp="1"/>
          </p:cNvSpPr>
          <p:nvPr>
            <p:ph type="pic" sz="quarter" idx="26"/>
          </p:nvPr>
        </p:nvSpPr>
        <p:spPr>
          <a:xfrm>
            <a:off x="360043" y="1754970"/>
            <a:ext cx="3541314" cy="3913988"/>
          </a:xfrm>
          <a:prstGeom prst="rect">
            <a:avLst/>
          </a:prstGeom>
          <a:noFill/>
        </p:spPr>
        <p:txBody>
          <a:bodyPr lIns="0" tIns="0" rIns="0" bIns="0"/>
          <a:lstStyle/>
          <a:p>
            <a:r>
              <a:rPr lang="en-US"/>
              <a:t>Click icon to add picture</a:t>
            </a:r>
            <a:endParaRPr lang="en-US" dirty="0"/>
          </a:p>
        </p:txBody>
      </p:sp>
      <p:sp>
        <p:nvSpPr>
          <p:cNvPr id="9" name="Picture Placeholder 8">
            <a:extLst>
              <a:ext uri="{FF2B5EF4-FFF2-40B4-BE49-F238E27FC236}">
                <a16:creationId xmlns:a16="http://schemas.microsoft.com/office/drawing/2014/main" id="{4CA0C917-5130-4608-85A6-627EB2AFD5D9}"/>
              </a:ext>
            </a:extLst>
          </p:cNvPr>
          <p:cNvSpPr>
            <a:spLocks noGrp="1"/>
          </p:cNvSpPr>
          <p:nvPr>
            <p:ph type="pic" sz="quarter" idx="27"/>
          </p:nvPr>
        </p:nvSpPr>
        <p:spPr>
          <a:xfrm>
            <a:off x="4333839" y="1754970"/>
            <a:ext cx="3541314" cy="3913988"/>
          </a:xfrm>
          <a:prstGeom prst="rect">
            <a:avLst/>
          </a:prstGeom>
          <a:noFill/>
        </p:spPr>
        <p:txBody>
          <a:bodyPr lIns="0" tIns="0" rIns="0" bIns="0"/>
          <a:lstStyle/>
          <a:p>
            <a:r>
              <a:rPr lang="en-US"/>
              <a:t>Click icon to add picture</a:t>
            </a:r>
            <a:endParaRPr lang="en-US" dirty="0"/>
          </a:p>
        </p:txBody>
      </p:sp>
      <p:sp>
        <p:nvSpPr>
          <p:cNvPr id="10" name="Picture Placeholder 9">
            <a:extLst>
              <a:ext uri="{FF2B5EF4-FFF2-40B4-BE49-F238E27FC236}">
                <a16:creationId xmlns:a16="http://schemas.microsoft.com/office/drawing/2014/main" id="{B0C61C4C-3830-4483-B223-21FD6F02122E}"/>
              </a:ext>
            </a:extLst>
          </p:cNvPr>
          <p:cNvSpPr>
            <a:spLocks noGrp="1"/>
          </p:cNvSpPr>
          <p:nvPr>
            <p:ph type="pic" sz="quarter" idx="28"/>
          </p:nvPr>
        </p:nvSpPr>
        <p:spPr>
          <a:xfrm>
            <a:off x="8287512" y="1754970"/>
            <a:ext cx="3541314" cy="3913988"/>
          </a:xfrm>
          <a:prstGeom prst="rect">
            <a:avLst/>
          </a:prstGeom>
          <a:noFill/>
        </p:spPr>
        <p:txBody>
          <a:bodyPr lIns="0" tIns="0" rIns="0" bIns="0"/>
          <a:lstStyle/>
          <a:p>
            <a:r>
              <a:rPr lang="en-US"/>
              <a:t>Click icon to add picture</a:t>
            </a:r>
            <a:endParaRPr lang="en-US" dirty="0"/>
          </a:p>
        </p:txBody>
      </p:sp>
      <p:sp>
        <p:nvSpPr>
          <p:cNvPr id="11" name="Footer Placeholder 4">
            <a:extLst>
              <a:ext uri="{FF2B5EF4-FFF2-40B4-BE49-F238E27FC236}">
                <a16:creationId xmlns:a16="http://schemas.microsoft.com/office/drawing/2014/main" id="{BBD9063C-F778-46E7-8697-C72B9C1AA8F0}"/>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dirty="0"/>
              <a:t>Side </a:t>
            </a:r>
            <a:fld id="{5251F420-7306-4E7C-A79E-F31A38F7D392}" type="slidenum">
              <a:rPr lang="en-US" smtClean="0"/>
              <a:pPr/>
              <a:t>‹#›</a:t>
            </a:fld>
            <a:endParaRPr lang="en-US" dirty="0"/>
          </a:p>
        </p:txBody>
      </p:sp>
      <p:sp>
        <p:nvSpPr>
          <p:cNvPr id="12" name="Text Placeholder 21">
            <a:extLst>
              <a:ext uri="{FF2B5EF4-FFF2-40B4-BE49-F238E27FC236}">
                <a16:creationId xmlns:a16="http://schemas.microsoft.com/office/drawing/2014/main" id="{BCBAFB08-AF77-436F-9BD6-4080968E01EC}"/>
              </a:ext>
            </a:extLst>
          </p:cNvPr>
          <p:cNvSpPr>
            <a:spLocks noGrp="1"/>
          </p:cNvSpPr>
          <p:nvPr>
            <p:ph type="body" sz="quarter" idx="29"/>
          </p:nvPr>
        </p:nvSpPr>
        <p:spPr>
          <a:xfrm>
            <a:off x="360043"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13" name="Text Placeholder 21">
            <a:extLst>
              <a:ext uri="{FF2B5EF4-FFF2-40B4-BE49-F238E27FC236}">
                <a16:creationId xmlns:a16="http://schemas.microsoft.com/office/drawing/2014/main" id="{C92CEF28-9974-4654-BC4B-16683224EB29}"/>
              </a:ext>
            </a:extLst>
          </p:cNvPr>
          <p:cNvSpPr>
            <a:spLocks noGrp="1"/>
          </p:cNvSpPr>
          <p:nvPr>
            <p:ph type="body" sz="quarter" idx="20"/>
          </p:nvPr>
        </p:nvSpPr>
        <p:spPr>
          <a:xfrm>
            <a:off x="4333839"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14" name="Text Placeholder 21">
            <a:extLst>
              <a:ext uri="{FF2B5EF4-FFF2-40B4-BE49-F238E27FC236}">
                <a16:creationId xmlns:a16="http://schemas.microsoft.com/office/drawing/2014/main" id="{74EB04B7-23CB-400A-AA85-FD8B359FC6B7}"/>
              </a:ext>
            </a:extLst>
          </p:cNvPr>
          <p:cNvSpPr>
            <a:spLocks noGrp="1"/>
          </p:cNvSpPr>
          <p:nvPr>
            <p:ph type="body" sz="quarter" idx="18"/>
          </p:nvPr>
        </p:nvSpPr>
        <p:spPr>
          <a:xfrm>
            <a:off x="8287512"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16" name="Title 1">
            <a:extLst>
              <a:ext uri="{FF2B5EF4-FFF2-40B4-BE49-F238E27FC236}">
                <a16:creationId xmlns:a16="http://schemas.microsoft.com/office/drawing/2014/main" id="{1457E567-3EF4-4752-87D8-A632A0518AA3}"/>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18" name="addin_colorlist" hidden="1">
            <a:extLst>
              <a:ext uri="{FF2B5EF4-FFF2-40B4-BE49-F238E27FC236}">
                <a16:creationId xmlns:a16="http://schemas.microsoft.com/office/drawing/2014/main" id="{192BE3FC-33A9-40BC-A479-57A961956F20}"/>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19" name="addin_background" hidden="1">
            <a:extLst>
              <a:ext uri="{FF2B5EF4-FFF2-40B4-BE49-F238E27FC236}">
                <a16:creationId xmlns:a16="http://schemas.microsoft.com/office/drawing/2014/main" id="{0622262C-05D6-4FA9-AC81-A220F534330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21092121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Stort bilde utfyllende">
    <p:spTree>
      <p:nvGrpSpPr>
        <p:cNvPr id="1" name=""/>
        <p:cNvGrpSpPr/>
        <p:nvPr/>
      </p:nvGrpSpPr>
      <p:grpSpPr>
        <a:xfrm>
          <a:off x="0" y="0"/>
          <a:ext cx="0" cy="0"/>
          <a:chOff x="0" y="0"/>
          <a:chExt cx="0" cy="0"/>
        </a:xfrm>
      </p:grpSpPr>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0" y="1262748"/>
            <a:ext cx="12192000" cy="5595252"/>
          </a:xfrm>
          <a:noFill/>
        </p:spPr>
        <p:txBody>
          <a:bodyPr/>
          <a:lstStyle>
            <a:lvl1pPr>
              <a:buNone/>
              <a:defRPr/>
            </a:lvl1pPr>
          </a:lstStyle>
          <a:p>
            <a:r>
              <a:rPr lang="en-US"/>
              <a:t>Click icon to add picture</a:t>
            </a:r>
            <a:endParaRPr lang="en-US" dirty="0"/>
          </a:p>
        </p:txBody>
      </p:sp>
      <p:sp>
        <p:nvSpPr>
          <p:cNvPr id="5" name="Text Placeholder 4" descr="Logo Universitetet i oslo">
            <a:extLst>
              <a:ext uri="{FF2B5EF4-FFF2-40B4-BE49-F238E27FC236}">
                <a16:creationId xmlns:a16="http://schemas.microsoft.com/office/drawing/2014/main" id="{47006D2C-998F-4DB7-B481-B9B3DCDC0DAF}"/>
              </a:ext>
            </a:extLst>
          </p:cNvPr>
          <p:cNvSpPr>
            <a:spLocks noGrp="1"/>
          </p:cNvSpPr>
          <p:nvPr>
            <p:ph type="body" sz="quarter" idx="28"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7" name="Title 1">
            <a:extLst>
              <a:ext uri="{FF2B5EF4-FFF2-40B4-BE49-F238E27FC236}">
                <a16:creationId xmlns:a16="http://schemas.microsoft.com/office/drawing/2014/main" id="{E61FD05B-C54B-4336-9FA5-A6AE69EA8389}"/>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6" name="addin_colorlist" hidden="1">
            <a:extLst>
              <a:ext uri="{FF2B5EF4-FFF2-40B4-BE49-F238E27FC236}">
                <a16:creationId xmlns:a16="http://schemas.microsoft.com/office/drawing/2014/main" id="{9A57ABF8-B03C-45E1-8D60-C254AB41F39B}"/>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8" name="addin_background" hidden="1">
            <a:extLst>
              <a:ext uri="{FF2B5EF4-FFF2-40B4-BE49-F238E27FC236}">
                <a16:creationId xmlns:a16="http://schemas.microsoft.com/office/drawing/2014/main" id="{055166DC-2EAE-49E7-B441-171CC1D8ADC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3705554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38BD289F-AA6B-4FB2-A81B-530238144847}"/>
              </a:ext>
            </a:extLst>
          </p:cNvPr>
          <p:cNvSpPr>
            <a:spLocks noGrp="1"/>
          </p:cNvSpPr>
          <p:nvPr>
            <p:ph type="ftr" sz="quarter" idx="11"/>
          </p:nvPr>
        </p:nvSpPr>
        <p:spPr/>
        <p:txBody>
          <a:bodyPr/>
          <a:lstStyle/>
          <a:p>
            <a:endParaRPr lang="nb-NO" dirty="0"/>
          </a:p>
        </p:txBody>
      </p:sp>
      <p:sp>
        <p:nvSpPr>
          <p:cNvPr id="7" name="Slide Number Placeholder 6">
            <a:extLst>
              <a:ext uri="{FF2B5EF4-FFF2-40B4-BE49-F238E27FC236}">
                <a16:creationId xmlns:a16="http://schemas.microsoft.com/office/drawing/2014/main" id="{5AD1492D-B242-4BDE-940A-6ED6C625F811}"/>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4" name="addin_colorlist" hidden="1">
            <a:extLst>
              <a:ext uri="{FF2B5EF4-FFF2-40B4-BE49-F238E27FC236}">
                <a16:creationId xmlns:a16="http://schemas.microsoft.com/office/drawing/2014/main" id="{D3E5644C-DB70-4CBC-AC2B-038E4820ABBB}"/>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5" name="addin_background" hidden="1">
            <a:extLst>
              <a:ext uri="{FF2B5EF4-FFF2-40B4-BE49-F238E27FC236}">
                <a16:creationId xmlns:a16="http://schemas.microsoft.com/office/drawing/2014/main" id="{3749FA81-9AD1-411B-9F14-0795464A48CC}"/>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4749894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7817F05-391B-2480-C337-361C611816C3}"/>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3E96CAC6-1D8C-EDD2-4FB8-952FDEE90EB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2CAC53CB-E143-70EC-A89F-2C264E75BE5E}"/>
              </a:ext>
            </a:extLst>
          </p:cNvPr>
          <p:cNvSpPr>
            <a:spLocks noGrp="1"/>
          </p:cNvSpPr>
          <p:nvPr>
            <p:ph type="dt" sz="half" idx="10"/>
          </p:nvPr>
        </p:nvSpPr>
        <p:spPr/>
        <p:txBody>
          <a:bodyPr/>
          <a:lstStyle/>
          <a:p>
            <a:fld id="{4138B643-8D2F-42F7-AE90-3F545FA699F8}" type="datetimeFigureOut">
              <a:rPr lang="nb-NO" smtClean="0"/>
              <a:t>09.06.2022</a:t>
            </a:fld>
            <a:endParaRPr lang="nb-NO"/>
          </a:p>
        </p:txBody>
      </p:sp>
      <p:sp>
        <p:nvSpPr>
          <p:cNvPr id="5" name="Plassholder for bunntekst 4">
            <a:extLst>
              <a:ext uri="{FF2B5EF4-FFF2-40B4-BE49-F238E27FC236}">
                <a16:creationId xmlns:a16="http://schemas.microsoft.com/office/drawing/2014/main" id="{2C637295-0221-4FA0-8700-662DBCC5137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982431FA-5DFA-0811-CF69-63EC4859A839}"/>
              </a:ext>
            </a:extLst>
          </p:cNvPr>
          <p:cNvSpPr>
            <a:spLocks noGrp="1"/>
          </p:cNvSpPr>
          <p:nvPr>
            <p:ph type="sldNum" sz="quarter" idx="12"/>
          </p:nvPr>
        </p:nvSpPr>
        <p:spPr/>
        <p:txBody>
          <a:bodyPr/>
          <a:lstStyle/>
          <a:p>
            <a:fld id="{6EEC5CC6-E793-4C93-8755-30D8D9B7F515}" type="slidenum">
              <a:rPr lang="nb-NO" smtClean="0"/>
              <a:t>‹#›</a:t>
            </a:fld>
            <a:endParaRPr lang="nb-NO"/>
          </a:p>
        </p:txBody>
      </p:sp>
    </p:spTree>
    <p:extLst>
      <p:ext uri="{BB962C8B-B14F-4D97-AF65-F5344CB8AC3E}">
        <p14:creationId xmlns:p14="http://schemas.microsoft.com/office/powerpoint/2010/main" val="174703150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vmlDrawing" Target="../drawings/vmlDrawing1.vml"/><Relationship Id="rId35" Type="http://schemas.openxmlformats.org/officeDocument/2006/relationships/image" Target="../media/image3.svg"/><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A22D069C-C025-484F-B809-F6C0328593D2}"/>
              </a:ext>
            </a:extLst>
          </p:cNvPr>
          <p:cNvGraphicFramePr>
            <a:graphicFrameLocks noChangeAspect="1"/>
          </p:cNvGraphicFramePr>
          <p:nvPr userDrawn="1">
            <p:custDataLst>
              <p:tags r:id="rId31"/>
            </p:custDataLst>
            <p:extLst>
              <p:ext uri="{D42A27DB-BD31-4B8C-83A1-F6EECF244321}">
                <p14:modId xmlns:p14="http://schemas.microsoft.com/office/powerpoint/2010/main" val="28017091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6" name="think-cell Slide" r:id="rId32" imgW="339" imgH="343" progId="TCLayout.ActiveDocument.1">
                  <p:embed/>
                </p:oleObj>
              </mc:Choice>
              <mc:Fallback>
                <p:oleObj name="think-cell Slide" r:id="rId32" imgW="339" imgH="343" progId="TCLayout.ActiveDocument.1">
                  <p:embed/>
                  <p:pic>
                    <p:nvPicPr>
                      <p:cNvPr id="7" name="Object 6" hidden="1">
                        <a:extLst>
                          <a:ext uri="{FF2B5EF4-FFF2-40B4-BE49-F238E27FC236}">
                            <a16:creationId xmlns:a16="http://schemas.microsoft.com/office/drawing/2014/main" id="{A22D069C-C025-484F-B809-F6C0328593D2}"/>
                          </a:ext>
                        </a:extLst>
                      </p:cNvPr>
                      <p:cNvPicPr/>
                      <p:nvPr/>
                    </p:nvPicPr>
                    <p:blipFill>
                      <a:blip r:embed="rId33"/>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a:xfrm>
            <a:off x="294432" y="-180924"/>
            <a:ext cx="10515600" cy="1325563"/>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382529" y="1711312"/>
            <a:ext cx="5563433" cy="4351338"/>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096000" y="626352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266367" y="6263528"/>
            <a:ext cx="599469" cy="365125"/>
          </a:xfrm>
          <a:prstGeom prst="rect">
            <a:avLst/>
          </a:prstGeom>
        </p:spPr>
        <p:txBody>
          <a:bodyPr vert="horz" lIns="91440" tIns="45720" rIns="91440" bIns="45720" rtlCol="0" anchor="ctr"/>
          <a:lstStyle>
            <a:lvl1pPr algn="r">
              <a:defRPr sz="750">
                <a:solidFill>
                  <a:srgbClr val="524B48"/>
                </a:solidFill>
              </a:defRPr>
            </a:lvl1pPr>
          </a:lstStyle>
          <a:p>
            <a:r>
              <a:rPr lang="en-US" dirty="0"/>
              <a:t>Side </a:t>
            </a:r>
            <a:fld id="{5251F420-7306-4E7C-A79E-F31A38F7D392}" type="slidenum">
              <a:rPr lang="en-US" smtClean="0"/>
              <a:pPr/>
              <a:t>‹#›</a:t>
            </a:fld>
            <a:endParaRPr lang="en-US" dirty="0"/>
          </a:p>
        </p:txBody>
      </p:sp>
      <p:pic>
        <p:nvPicPr>
          <p:cNvPr id="11" name="Graphic 10" descr="Logo Universitet i oslo">
            <a:extLst>
              <a:ext uri="{FF2B5EF4-FFF2-40B4-BE49-F238E27FC236}">
                <a16:creationId xmlns:a16="http://schemas.microsoft.com/office/drawing/2014/main" id="{C0E4FBEC-28F7-4C61-8732-186A1AAD3429}"/>
              </a:ext>
            </a:extLst>
          </p:cNvPr>
          <p:cNvPicPr>
            <a:picLocks noChangeAspect="1"/>
          </p:cNvPicPr>
          <p:nvPr userDrawn="1"/>
        </p:nvPicPr>
        <p:blipFill>
          <a:blip r:embed="rId34">
            <a:extLst>
              <a:ext uri="{96DAC541-7B7A-43D3-8B79-37D633B846F1}">
                <asvg:svgBlip xmlns:asvg="http://schemas.microsoft.com/office/drawing/2016/SVG/main" r:embed="rId35"/>
              </a:ext>
            </a:extLst>
          </a:blip>
          <a:stretch>
            <a:fillRect/>
          </a:stretch>
        </p:blipFill>
        <p:spPr>
          <a:xfrm>
            <a:off x="381001" y="6280142"/>
            <a:ext cx="1021262" cy="202980"/>
          </a:xfrm>
          <a:prstGeom prst="rect">
            <a:avLst/>
          </a:prstGeom>
        </p:spPr>
      </p:pic>
      <p:sp>
        <p:nvSpPr>
          <p:cNvPr id="9" name="Footer Placeholder 4">
            <a:extLst>
              <a:ext uri="{FF2B5EF4-FFF2-40B4-BE49-F238E27FC236}">
                <a16:creationId xmlns:a16="http://schemas.microsoft.com/office/drawing/2014/main" id="{45F9D6C5-6F73-4568-92A3-43149586B00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8" name="addin_colorpicker" hidden="1">
            <a:extLst>
              <a:ext uri="{FF2B5EF4-FFF2-40B4-BE49-F238E27FC236}">
                <a16:creationId xmlns:a16="http://schemas.microsoft.com/office/drawing/2014/main" id="{EC6BC642-49C3-4139-8F38-A96E75EE0920}"/>
              </a:ext>
            </a:extLst>
          </p:cNvPr>
          <p:cNvSpPr/>
          <p:nvPr userDrawn="1"/>
        </p:nvSpPr>
        <p:spPr>
          <a:xfrm>
            <a:off x="2486668" y="-1436292"/>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addin_colorpicker</a:t>
            </a:r>
          </a:p>
        </p:txBody>
      </p:sp>
    </p:spTree>
    <p:extLst>
      <p:ext uri="{BB962C8B-B14F-4D97-AF65-F5344CB8AC3E}">
        <p14:creationId xmlns:p14="http://schemas.microsoft.com/office/powerpoint/2010/main" val="3392286848"/>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9" r:id="rId5"/>
    <p:sldLayoutId id="2147483726" r:id="rId6"/>
    <p:sldLayoutId id="2147483727" r:id="rId7"/>
    <p:sldLayoutId id="2147483728" r:id="rId8"/>
    <p:sldLayoutId id="2147483721" r:id="rId9"/>
    <p:sldLayoutId id="2147483720" r:id="rId10"/>
    <p:sldLayoutId id="2147483719" r:id="rId11"/>
    <p:sldLayoutId id="2147483701" r:id="rId12"/>
    <p:sldLayoutId id="2147483702" r:id="rId13"/>
    <p:sldLayoutId id="2147483704" r:id="rId14"/>
    <p:sldLayoutId id="2147483706" r:id="rId15"/>
    <p:sldLayoutId id="2147483716" r:id="rId16"/>
    <p:sldLayoutId id="2147483717" r:id="rId17"/>
    <p:sldLayoutId id="2147483713" r:id="rId18"/>
    <p:sldLayoutId id="2147483714" r:id="rId19"/>
    <p:sldLayoutId id="2147483709" r:id="rId20"/>
    <p:sldLayoutId id="2147483710" r:id="rId21"/>
    <p:sldLayoutId id="2147483711" r:id="rId22"/>
    <p:sldLayoutId id="2147483712" r:id="rId23"/>
    <p:sldLayoutId id="2147483707" r:id="rId24"/>
    <p:sldLayoutId id="2147483708" r:id="rId25"/>
    <p:sldLayoutId id="2147483715" r:id="rId26"/>
    <p:sldLayoutId id="2147483718" r:id="rId27"/>
    <p:sldLayoutId id="2147483730" r:id="rId28"/>
  </p:sldLayoutIdLst>
  <p:hf hdr="0"/>
  <p:txStyles>
    <p:titleStyle>
      <a:lvl1pPr algn="l" defTabSz="914446" rtl="0" eaLnBrk="1" latinLnBrk="0" hangingPunct="1">
        <a:lnSpc>
          <a:spcPct val="90000"/>
        </a:lnSpc>
        <a:spcBef>
          <a:spcPct val="0"/>
        </a:spcBef>
        <a:buNone/>
        <a:defRPr sz="3500" kern="1200">
          <a:solidFill>
            <a:schemeClr val="tx1"/>
          </a:solidFill>
          <a:latin typeface="+mj-lt"/>
          <a:ea typeface="+mj-ea"/>
          <a:cs typeface="+mj-cs"/>
        </a:defRPr>
      </a:lvl1pPr>
    </p:titleStyle>
    <p:bodyStyle>
      <a:lvl1pPr marL="288000" indent="-288000" algn="l" defTabSz="914446" rtl="0" eaLnBrk="1" latinLnBrk="0" hangingPunct="1">
        <a:lnSpc>
          <a:spcPct val="100000"/>
        </a:lnSpc>
        <a:spcBef>
          <a:spcPts val="1150"/>
        </a:spcBef>
        <a:buFont typeface="Wingdings" panose="05000000000000000000" pitchFamily="2" charset="2"/>
        <a:buChar char="§"/>
        <a:defRPr sz="2400" kern="1200">
          <a:solidFill>
            <a:schemeClr val="tx1"/>
          </a:solidFill>
          <a:latin typeface="+mn-lt"/>
          <a:ea typeface="+mn-ea"/>
          <a:cs typeface="+mn-cs"/>
        </a:defRPr>
      </a:lvl1pPr>
      <a:lvl2pPr marL="685834"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
            <a:extLst>
              <a:ext uri="{FF2B5EF4-FFF2-40B4-BE49-F238E27FC236}">
                <a16:creationId xmlns:a16="http://schemas.microsoft.com/office/drawing/2014/main" id="{CE5D7A10-DF1A-7DB3-4336-ABDE6C8E3AE8}"/>
              </a:ext>
            </a:extLst>
          </p:cNvPr>
          <p:cNvSpPr>
            <a:spLocks noGrp="1"/>
          </p:cNvSpPr>
          <p:nvPr>
            <p:ph type="body" sz="quarter" idx="19"/>
          </p:nvPr>
        </p:nvSpPr>
        <p:spPr>
          <a:xfrm>
            <a:off x="6214641" y="0"/>
            <a:ext cx="5973955" cy="6858000"/>
          </a:xfrm>
          <a:solidFill>
            <a:srgbClr val="FB6666"/>
          </a:solidFill>
        </p:spPr>
        <p:txBody>
          <a:bodyPr/>
          <a:lstStyle/>
          <a:p>
            <a:endParaRPr lang="en-US"/>
          </a:p>
        </p:txBody>
      </p:sp>
      <p:pic>
        <p:nvPicPr>
          <p:cNvPr id="11" name="Content Placeholder 13" descr="A group of people walking on a sidewalk&#10;&#10;Description automatically generated with medium confidence">
            <a:extLst>
              <a:ext uri="{FF2B5EF4-FFF2-40B4-BE49-F238E27FC236}">
                <a16:creationId xmlns:a16="http://schemas.microsoft.com/office/drawing/2014/main" id="{C02DBA12-15FD-4620-8D65-0E96E829E413}"/>
              </a:ext>
            </a:extLst>
          </p:cNvPr>
          <p:cNvPicPr>
            <a:picLocks noGrp="1" noChangeAspect="1"/>
          </p:cNvPicPr>
          <p:nvPr>
            <p:ph type="pic" sz="quarter" idx="20"/>
          </p:nvPr>
        </p:nvPicPr>
        <p:blipFill rotWithShape="1">
          <a:blip r:embed="rId2">
            <a:extLst>
              <a:ext uri="{28A0092B-C50C-407E-A947-70E740481C1C}">
                <a14:useLocalDpi xmlns:a14="http://schemas.microsoft.com/office/drawing/2010/main" val="0"/>
              </a:ext>
            </a:extLst>
          </a:blip>
          <a:srcRect t="3086" r="2" b="20326"/>
          <a:stretch/>
        </p:blipFill>
        <p:spPr>
          <a:xfrm>
            <a:off x="6215063" y="10"/>
            <a:ext cx="5976937" cy="6857990"/>
          </a:xfrm>
          <a:noFill/>
        </p:spPr>
      </p:pic>
      <p:sp>
        <p:nvSpPr>
          <p:cNvPr id="18" name="Text Placeholder 3">
            <a:extLst>
              <a:ext uri="{FF2B5EF4-FFF2-40B4-BE49-F238E27FC236}">
                <a16:creationId xmlns:a16="http://schemas.microsoft.com/office/drawing/2014/main" id="{3949C641-228B-9A00-846C-DB15EBA028B6}"/>
              </a:ext>
            </a:extLst>
          </p:cNvPr>
          <p:cNvSpPr>
            <a:spLocks noGrp="1"/>
          </p:cNvSpPr>
          <p:nvPr>
            <p:ph type="body" sz="quarter" idx="14"/>
          </p:nvPr>
        </p:nvSpPr>
        <p:spPr>
          <a:xfrm>
            <a:off x="382847" y="341458"/>
            <a:ext cx="5071557" cy="207999"/>
          </a:xfrm>
        </p:spPr>
        <p:txBody>
          <a:bodyPr/>
          <a:lstStyle/>
          <a:p>
            <a:pPr>
              <a:buClr>
                <a:srgbClr val="000000"/>
              </a:buClr>
            </a:pPr>
            <a:r>
              <a:rPr lang="en-US">
                <a:solidFill>
                  <a:srgbClr val="000000"/>
                </a:solidFill>
              </a:rPr>
              <a:t>Det samfunnsvitenskapelige fakultet</a:t>
            </a:r>
            <a:endParaRPr lang="en-US" dirty="0">
              <a:solidFill>
                <a:srgbClr val="000000"/>
              </a:solidFill>
            </a:endParaRPr>
          </a:p>
        </p:txBody>
      </p:sp>
      <p:sp>
        <p:nvSpPr>
          <p:cNvPr id="4" name="Title 3">
            <a:extLst>
              <a:ext uri="{FF2B5EF4-FFF2-40B4-BE49-F238E27FC236}">
                <a16:creationId xmlns:a16="http://schemas.microsoft.com/office/drawing/2014/main" id="{2777AFCF-FE43-4C08-9E58-F0D343D24AF7}"/>
              </a:ext>
            </a:extLst>
          </p:cNvPr>
          <p:cNvSpPr>
            <a:spLocks noGrp="1"/>
          </p:cNvSpPr>
          <p:nvPr>
            <p:ph type="ctrTitle"/>
          </p:nvPr>
        </p:nvSpPr>
        <p:spPr>
          <a:xfrm>
            <a:off x="375634" y="2283763"/>
            <a:ext cx="5075367" cy="1650530"/>
          </a:xfrm>
        </p:spPr>
        <p:txBody>
          <a:bodyPr anchor="t">
            <a:normAutofit fontScale="90000"/>
          </a:bodyPr>
          <a:lstStyle/>
          <a:p>
            <a:pPr>
              <a:lnSpc>
                <a:spcPct val="90000"/>
              </a:lnSpc>
              <a:buClr>
                <a:srgbClr val="000000"/>
              </a:buClr>
            </a:pPr>
            <a:r>
              <a:rPr lang="nb-NO" sz="3800" dirty="0">
                <a:solidFill>
                  <a:srgbClr val="000000"/>
                </a:solidFill>
              </a:rPr>
              <a:t>Finn din fremtid - </a:t>
            </a:r>
            <a:br>
              <a:rPr lang="nb-NO" sz="3800" dirty="0">
                <a:solidFill>
                  <a:srgbClr val="000000"/>
                </a:solidFill>
              </a:rPr>
            </a:br>
            <a:r>
              <a:rPr lang="nb-NO" sz="3800" dirty="0">
                <a:solidFill>
                  <a:srgbClr val="000000"/>
                </a:solidFill>
              </a:rPr>
              <a:t>Karriereemner på Canvas </a:t>
            </a:r>
            <a:br>
              <a:rPr lang="nb-NO" sz="3800" dirty="0">
                <a:solidFill>
                  <a:srgbClr val="000000"/>
                </a:solidFill>
              </a:rPr>
            </a:br>
            <a:endParaRPr lang="nb-NO" sz="3800" dirty="0">
              <a:solidFill>
                <a:srgbClr val="000000"/>
              </a:solidFill>
            </a:endParaRPr>
          </a:p>
        </p:txBody>
      </p:sp>
      <p:sp>
        <p:nvSpPr>
          <p:cNvPr id="10" name="Text Placeholder 9">
            <a:extLst>
              <a:ext uri="{FF2B5EF4-FFF2-40B4-BE49-F238E27FC236}">
                <a16:creationId xmlns:a16="http://schemas.microsoft.com/office/drawing/2014/main" id="{D89F9DEB-8758-4B0B-B765-269C6ECC8D3E}"/>
              </a:ext>
            </a:extLst>
          </p:cNvPr>
          <p:cNvSpPr>
            <a:spLocks noGrp="1"/>
          </p:cNvSpPr>
          <p:nvPr>
            <p:ph type="body" sz="quarter" idx="22"/>
          </p:nvPr>
        </p:nvSpPr>
        <p:spPr>
          <a:xfrm>
            <a:off x="379038" y="4112581"/>
            <a:ext cx="5080128" cy="226283"/>
          </a:xfrm>
        </p:spPr>
        <p:txBody>
          <a:bodyPr>
            <a:normAutofit/>
          </a:bodyPr>
          <a:lstStyle/>
          <a:p>
            <a:pPr>
              <a:lnSpc>
                <a:spcPct val="90000"/>
              </a:lnSpc>
              <a:buClr>
                <a:srgbClr val="000000"/>
              </a:buClr>
            </a:pPr>
            <a:r>
              <a:rPr lang="nb-NO" sz="1600" b="1" dirty="0">
                <a:solidFill>
                  <a:srgbClr val="000000"/>
                </a:solidFill>
              </a:rPr>
              <a:t>Karrierestøtte fra studiestart til jobb</a:t>
            </a:r>
          </a:p>
        </p:txBody>
      </p:sp>
      <p:sp>
        <p:nvSpPr>
          <p:cNvPr id="6" name="Text Placeholder 5">
            <a:extLst>
              <a:ext uri="{FF2B5EF4-FFF2-40B4-BE49-F238E27FC236}">
                <a16:creationId xmlns:a16="http://schemas.microsoft.com/office/drawing/2014/main" id="{6DB6BE47-5CDF-4BED-904B-004EEF8977C5}"/>
              </a:ext>
            </a:extLst>
          </p:cNvPr>
          <p:cNvSpPr>
            <a:spLocks noGrp="1"/>
          </p:cNvSpPr>
          <p:nvPr>
            <p:ph type="body" sz="quarter" idx="16"/>
          </p:nvPr>
        </p:nvSpPr>
        <p:spPr>
          <a:xfrm>
            <a:off x="383800" y="4379312"/>
            <a:ext cx="5075366" cy="226283"/>
          </a:xfrm>
        </p:spPr>
        <p:txBody>
          <a:bodyPr>
            <a:normAutofit/>
          </a:bodyPr>
          <a:lstStyle/>
          <a:p>
            <a:pPr>
              <a:lnSpc>
                <a:spcPct val="90000"/>
              </a:lnSpc>
              <a:buClr>
                <a:srgbClr val="000000"/>
              </a:buClr>
            </a:pPr>
            <a:r>
              <a:rPr lang="nb-NO" sz="1600">
                <a:solidFill>
                  <a:srgbClr val="000000"/>
                </a:solidFill>
              </a:rPr>
              <a:t>Arbeidslivskoordinator</a:t>
            </a:r>
          </a:p>
        </p:txBody>
      </p:sp>
      <p:sp>
        <p:nvSpPr>
          <p:cNvPr id="5" name="Subtitle 4">
            <a:extLst>
              <a:ext uri="{FF2B5EF4-FFF2-40B4-BE49-F238E27FC236}">
                <a16:creationId xmlns:a16="http://schemas.microsoft.com/office/drawing/2014/main" id="{AA997757-22C0-43E2-AF3F-A3CC303982AD}"/>
              </a:ext>
            </a:extLst>
          </p:cNvPr>
          <p:cNvSpPr>
            <a:spLocks noGrp="1"/>
          </p:cNvSpPr>
          <p:nvPr>
            <p:ph type="body" sz="quarter" idx="17"/>
          </p:nvPr>
        </p:nvSpPr>
        <p:spPr>
          <a:xfrm>
            <a:off x="383800" y="4646043"/>
            <a:ext cx="5075367" cy="226283"/>
          </a:xfrm>
        </p:spPr>
        <p:txBody>
          <a:bodyPr>
            <a:normAutofit/>
          </a:bodyPr>
          <a:lstStyle/>
          <a:p>
            <a:pPr>
              <a:lnSpc>
                <a:spcPct val="90000"/>
              </a:lnSpc>
              <a:buClr>
                <a:srgbClr val="000000"/>
              </a:buClr>
            </a:pPr>
            <a:r>
              <a:rPr lang="nb-NO" sz="1600">
                <a:solidFill>
                  <a:srgbClr val="000000"/>
                </a:solidFill>
              </a:rPr>
              <a:t>Barbro Kolbjørnsrud</a:t>
            </a:r>
          </a:p>
        </p:txBody>
      </p:sp>
      <p:sp>
        <p:nvSpPr>
          <p:cNvPr id="8" name="Date Placeholder 7">
            <a:extLst>
              <a:ext uri="{FF2B5EF4-FFF2-40B4-BE49-F238E27FC236}">
                <a16:creationId xmlns:a16="http://schemas.microsoft.com/office/drawing/2014/main" id="{79F2594A-8BF7-4C01-AB0C-946058769BBB}"/>
              </a:ext>
            </a:extLst>
          </p:cNvPr>
          <p:cNvSpPr>
            <a:spLocks noGrp="1"/>
          </p:cNvSpPr>
          <p:nvPr>
            <p:ph type="dt" sz="half" idx="10"/>
          </p:nvPr>
        </p:nvSpPr>
        <p:spPr>
          <a:xfrm>
            <a:off x="379038" y="5135118"/>
            <a:ext cx="5075367" cy="365125"/>
          </a:xfrm>
        </p:spPr>
        <p:txBody>
          <a:bodyPr anchor="ctr">
            <a:normAutofit/>
          </a:bodyPr>
          <a:lstStyle/>
          <a:p>
            <a:pPr>
              <a:spcAft>
                <a:spcPts val="600"/>
              </a:spcAft>
              <a:buClr>
                <a:srgbClr val="000000"/>
              </a:buClr>
            </a:pPr>
            <a:r>
              <a:rPr lang="en-US" dirty="0">
                <a:solidFill>
                  <a:srgbClr val="000000"/>
                </a:solidFill>
              </a:rPr>
              <a:t>09.06.2022 Forum for studiespørsmål </a:t>
            </a:r>
          </a:p>
        </p:txBody>
      </p:sp>
    </p:spTree>
    <p:extLst>
      <p:ext uri="{BB962C8B-B14F-4D97-AF65-F5344CB8AC3E}">
        <p14:creationId xmlns:p14="http://schemas.microsoft.com/office/powerpoint/2010/main" val="19731061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C5337-A2A6-45AC-BD19-1368D17035AD}"/>
              </a:ext>
            </a:extLst>
          </p:cNvPr>
          <p:cNvSpPr>
            <a:spLocks noGrp="1"/>
          </p:cNvSpPr>
          <p:nvPr>
            <p:ph type="title"/>
          </p:nvPr>
        </p:nvSpPr>
        <p:spPr/>
        <p:txBody>
          <a:bodyPr/>
          <a:lstStyle/>
          <a:p>
            <a:r>
              <a:rPr lang="nb-NO" dirty="0"/>
              <a:t>Karrierekurs på fakultetet</a:t>
            </a:r>
          </a:p>
        </p:txBody>
      </p:sp>
      <p:sp>
        <p:nvSpPr>
          <p:cNvPr id="4" name="Content Placeholder 3">
            <a:extLst>
              <a:ext uri="{FF2B5EF4-FFF2-40B4-BE49-F238E27FC236}">
                <a16:creationId xmlns:a16="http://schemas.microsoft.com/office/drawing/2014/main" id="{54BD476A-0C4A-4DB4-B938-7CE09AD51C01}"/>
              </a:ext>
            </a:extLst>
          </p:cNvPr>
          <p:cNvSpPr>
            <a:spLocks noGrp="1"/>
          </p:cNvSpPr>
          <p:nvPr>
            <p:ph sz="half" idx="30"/>
          </p:nvPr>
        </p:nvSpPr>
        <p:spPr>
          <a:xfrm>
            <a:off x="360044" y="985345"/>
            <a:ext cx="11471910" cy="5155323"/>
          </a:xfrm>
        </p:spPr>
        <p:txBody>
          <a:bodyPr/>
          <a:lstStyle/>
          <a:p>
            <a:r>
              <a:rPr lang="nb-NO" sz="1800" dirty="0"/>
              <a:t>«Samarbeid om utvikling av karrieretjenester», august 2021</a:t>
            </a:r>
          </a:p>
          <a:p>
            <a:pPr lvl="1"/>
            <a:r>
              <a:rPr lang="nb-NO" sz="1200" dirty="0"/>
              <a:t>Samarbeidsprosjekt med MN, SV og Karrieresenteret ved UiO</a:t>
            </a:r>
          </a:p>
          <a:p>
            <a:pPr lvl="2"/>
            <a:r>
              <a:rPr lang="nb-NO" sz="1200" dirty="0"/>
              <a:t>Mål om å utforme forslag til en plan forhelhetlig integrering av karrierelæring for bachelor og master i hele studieløpet. Planen skal inneholde et forslag til implementering av elementer og verktøy som øker studentenes forståelse av egen kompetanse og kunnskap om fremtidige jobbmuligheter, og støtter opp om programmenes arbeidslivsrelevans. I prosjektet inngår også å kartlegge interne interessenter i prosjektet og definere deres rolle(r), herunder spesielt hvordan Karrieresenteret på best mulig måte kan brukes som et kompetansesenter og en ressurs overfor øvrige interessenter.</a:t>
            </a:r>
          </a:p>
          <a:p>
            <a:pPr lvl="2"/>
            <a:r>
              <a:rPr lang="nb-NO" sz="1200" dirty="0"/>
              <a:t>Dagens tilbud – beste praksis – forslag til integrasjon av karrierelæring</a:t>
            </a:r>
          </a:p>
          <a:p>
            <a:pPr lvl="3"/>
            <a:r>
              <a:rPr lang="nb-NO" sz="1200" dirty="0"/>
              <a:t>Kursportefølje levert av KS</a:t>
            </a:r>
          </a:p>
          <a:p>
            <a:pPr lvl="3"/>
            <a:r>
              <a:rPr lang="nb-NO" sz="1200" dirty="0"/>
              <a:t>Karrierelæring levert gjennom undervisning</a:t>
            </a:r>
          </a:p>
          <a:p>
            <a:pPr lvl="3"/>
            <a:r>
              <a:rPr lang="nb-NO" sz="1200" dirty="0"/>
              <a:t>E-læring gjennom Canvas</a:t>
            </a:r>
          </a:p>
          <a:p>
            <a:pPr lvl="3"/>
            <a:r>
              <a:rPr lang="nb-NO" sz="1200" dirty="0"/>
              <a:t>Faglig samarbeid</a:t>
            </a:r>
          </a:p>
          <a:p>
            <a:endParaRPr lang="nb-NO" sz="1800" dirty="0"/>
          </a:p>
          <a:p>
            <a:r>
              <a:rPr lang="nb-NO" sz="1400" dirty="0"/>
              <a:t>Fra enkeltkurs til Karrierestøtte fra studiestart til jobb – tilpasset studieløpet</a:t>
            </a:r>
          </a:p>
          <a:p>
            <a:pPr lvl="1"/>
            <a:r>
              <a:rPr lang="nb-NO" sz="1200" dirty="0"/>
              <a:t>Karriere i studiestart</a:t>
            </a:r>
          </a:p>
          <a:p>
            <a:pPr lvl="1"/>
            <a:r>
              <a:rPr lang="nb-NO" sz="1200" dirty="0"/>
              <a:t>Kompetansekartleggingsworkshop for alle avgangsstudenter</a:t>
            </a:r>
          </a:p>
          <a:p>
            <a:pPr lvl="1"/>
            <a:r>
              <a:rPr lang="nb-NO" sz="1200" dirty="0"/>
              <a:t>Flere emner med integrert karrierelæring med Karrieresenteret ved UiO</a:t>
            </a:r>
          </a:p>
          <a:p>
            <a:pPr lvl="1"/>
            <a:r>
              <a:rPr lang="nb-NO" sz="1200" dirty="0"/>
              <a:t>Erfaringsutveksling i EILIN Læringsnettverk</a:t>
            </a:r>
          </a:p>
          <a:p>
            <a:pPr lvl="1"/>
            <a:r>
              <a:rPr lang="nb-NO" sz="1200" dirty="0">
                <a:solidFill>
                  <a:srgbClr val="FF0000"/>
                </a:solidFill>
              </a:rPr>
              <a:t>Digitalisering? </a:t>
            </a:r>
          </a:p>
          <a:p>
            <a:pPr lvl="1"/>
            <a:endParaRPr lang="nb-NO" sz="1100" dirty="0"/>
          </a:p>
          <a:p>
            <a:endParaRPr lang="nb-NO" dirty="0"/>
          </a:p>
        </p:txBody>
      </p:sp>
      <p:sp>
        <p:nvSpPr>
          <p:cNvPr id="5" name="Footer Placeholder 4">
            <a:extLst>
              <a:ext uri="{FF2B5EF4-FFF2-40B4-BE49-F238E27FC236}">
                <a16:creationId xmlns:a16="http://schemas.microsoft.com/office/drawing/2014/main" id="{4DA92AD1-739F-4F94-89EB-2728FF0A29A4}"/>
              </a:ext>
            </a:extLst>
          </p:cNvPr>
          <p:cNvSpPr>
            <a:spLocks noGrp="1"/>
          </p:cNvSpPr>
          <p:nvPr>
            <p:ph type="ftr" sz="quarter" idx="32"/>
          </p:nvPr>
        </p:nvSpPr>
        <p:spPr/>
        <p:txBody>
          <a:bodyPr/>
          <a:lstStyle/>
          <a:p>
            <a:r>
              <a:rPr lang="nb-NO"/>
              <a:t>Det samfunnsvitenskapelige fakultet</a:t>
            </a:r>
            <a:endParaRPr lang="nb-NO" dirty="0"/>
          </a:p>
        </p:txBody>
      </p:sp>
      <p:sp>
        <p:nvSpPr>
          <p:cNvPr id="6" name="Slide Number Placeholder 5">
            <a:extLst>
              <a:ext uri="{FF2B5EF4-FFF2-40B4-BE49-F238E27FC236}">
                <a16:creationId xmlns:a16="http://schemas.microsoft.com/office/drawing/2014/main" id="{75F91E2F-E0DC-430A-8E7F-1CDCABD0CCA1}"/>
              </a:ext>
            </a:extLst>
          </p:cNvPr>
          <p:cNvSpPr>
            <a:spLocks noGrp="1"/>
          </p:cNvSpPr>
          <p:nvPr>
            <p:ph type="sldNum" sz="quarter" idx="33"/>
          </p:nvPr>
        </p:nvSpPr>
        <p:spPr/>
        <p:txBody>
          <a:bodyPr/>
          <a:lstStyle/>
          <a:p>
            <a:r>
              <a:rPr lang="en-US"/>
              <a:t>Side </a:t>
            </a:r>
            <a:fld id="{5251F420-7306-4E7C-A79E-F31A38F7D392}" type="slidenum">
              <a:rPr lang="en-US" smtClean="0"/>
              <a:pPr/>
              <a:t>2</a:t>
            </a:fld>
            <a:endParaRPr lang="en-US" dirty="0"/>
          </a:p>
        </p:txBody>
      </p:sp>
      <p:pic>
        <p:nvPicPr>
          <p:cNvPr id="7" name="Picture 6">
            <a:extLst>
              <a:ext uri="{FF2B5EF4-FFF2-40B4-BE49-F238E27FC236}">
                <a16:creationId xmlns:a16="http://schemas.microsoft.com/office/drawing/2014/main" id="{FCCF8270-F876-4CF7-A848-F47029AE82CF}"/>
              </a:ext>
            </a:extLst>
          </p:cNvPr>
          <p:cNvPicPr>
            <a:picLocks noChangeAspect="1"/>
          </p:cNvPicPr>
          <p:nvPr/>
        </p:nvPicPr>
        <p:blipFill>
          <a:blip r:embed="rId2"/>
          <a:stretch>
            <a:fillRect/>
          </a:stretch>
        </p:blipFill>
        <p:spPr>
          <a:xfrm>
            <a:off x="6677898" y="3945471"/>
            <a:ext cx="4888203" cy="2195197"/>
          </a:xfrm>
          <a:prstGeom prst="rect">
            <a:avLst/>
          </a:prstGeom>
        </p:spPr>
      </p:pic>
    </p:spTree>
    <p:extLst>
      <p:ext uri="{BB962C8B-B14F-4D97-AF65-F5344CB8AC3E}">
        <p14:creationId xmlns:p14="http://schemas.microsoft.com/office/powerpoint/2010/main" val="2945438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8A39D-AC88-47D9-9F45-7F89E5D2D5F6}"/>
              </a:ext>
            </a:extLst>
          </p:cNvPr>
          <p:cNvSpPr>
            <a:spLocks noGrp="1"/>
          </p:cNvSpPr>
          <p:nvPr>
            <p:ph type="title"/>
          </p:nvPr>
        </p:nvSpPr>
        <p:spPr/>
        <p:txBody>
          <a:bodyPr/>
          <a:lstStyle/>
          <a:p>
            <a:r>
              <a:rPr lang="nb-NO" dirty="0"/>
              <a:t>Digitalisering: Karriereemner på Canvas</a:t>
            </a:r>
          </a:p>
        </p:txBody>
      </p:sp>
      <p:sp>
        <p:nvSpPr>
          <p:cNvPr id="3" name="Subtitle 2">
            <a:extLst>
              <a:ext uri="{FF2B5EF4-FFF2-40B4-BE49-F238E27FC236}">
                <a16:creationId xmlns:a16="http://schemas.microsoft.com/office/drawing/2014/main" id="{2097BC04-C016-4295-BFE3-D989867FD5DC}"/>
              </a:ext>
            </a:extLst>
          </p:cNvPr>
          <p:cNvSpPr>
            <a:spLocks noGrp="1"/>
          </p:cNvSpPr>
          <p:nvPr>
            <p:ph type="subTitle" idx="13"/>
          </p:nvPr>
        </p:nvSpPr>
        <p:spPr/>
        <p:txBody>
          <a:bodyPr/>
          <a:lstStyle/>
          <a:p>
            <a:r>
              <a:rPr lang="nb-NO" dirty="0"/>
              <a:t>Prosjektskisse: Finn din framtid!</a:t>
            </a:r>
          </a:p>
          <a:p>
            <a:endParaRPr lang="nb-NO" dirty="0"/>
          </a:p>
        </p:txBody>
      </p:sp>
      <p:sp>
        <p:nvSpPr>
          <p:cNvPr id="4" name="Content Placeholder 3">
            <a:extLst>
              <a:ext uri="{FF2B5EF4-FFF2-40B4-BE49-F238E27FC236}">
                <a16:creationId xmlns:a16="http://schemas.microsoft.com/office/drawing/2014/main" id="{1017FBAF-C7DE-49B1-8AA6-3B721E1249F1}"/>
              </a:ext>
            </a:extLst>
          </p:cNvPr>
          <p:cNvSpPr>
            <a:spLocks noGrp="1"/>
          </p:cNvSpPr>
          <p:nvPr>
            <p:ph sz="half" idx="30"/>
          </p:nvPr>
        </p:nvSpPr>
        <p:spPr>
          <a:xfrm>
            <a:off x="360044" y="1577476"/>
            <a:ext cx="10906323" cy="4665706"/>
          </a:xfrm>
        </p:spPr>
        <p:txBody>
          <a:bodyPr/>
          <a:lstStyle/>
          <a:p>
            <a:r>
              <a:rPr lang="nb-NO" sz="1400" dirty="0">
                <a:effectLst/>
                <a:ea typeface="Calibri" panose="020F0502020204030204" pitchFamily="34" charset="0"/>
                <a:cs typeface="Times New Roman" panose="02020603050405020304" pitchFamily="18" charset="0"/>
              </a:rPr>
              <a:t>SV-fakultetet ønsker å videreutvikle karrierekursene ved fakultetet og satser på et mer integrert løp som følger studentene fra de får opptak til de uteksamineres med fullført grad. </a:t>
            </a:r>
          </a:p>
          <a:p>
            <a:r>
              <a:rPr lang="nb-NO" sz="1400" dirty="0">
                <a:effectLst/>
                <a:ea typeface="Calibri" panose="020F0502020204030204" pitchFamily="34" charset="0"/>
                <a:cs typeface="Times New Roman" panose="02020603050405020304" pitchFamily="18" charset="0"/>
              </a:rPr>
              <a:t>Fakultetet gjennomfører en pilot fra og med kull 2022 høst på bachelornivå + 3. og 5. semester. MA integreres fullt fra vår 2023. </a:t>
            </a:r>
            <a:endParaRPr lang="nb-NO" sz="1400" dirty="0"/>
          </a:p>
          <a:p>
            <a:r>
              <a:rPr lang="nb-NO" sz="1400" dirty="0"/>
              <a:t>Fakultetet ønsker å få til en mer formalisert struktur hvor karriereemner gjennomføres hvert semester og som i større grad er formalisert som et tilbud til studentene. Tanken er at studentene på 1. semester tar Karriereemne SVKAR0110,  studenter på 2. semester tar SVKAR0120 osv. </a:t>
            </a:r>
          </a:p>
          <a:p>
            <a:r>
              <a:rPr lang="nb-NO" sz="1400" dirty="0"/>
              <a:t>Karriereemnene er en ikke obligatorisk emnekombinasjon i hvert bachelorprogram ved SV. Studentene melder seg opp til emnet i </a:t>
            </a:r>
            <a:r>
              <a:rPr lang="nb-NO" sz="1400" dirty="0" err="1"/>
              <a:t>Studentweb</a:t>
            </a:r>
            <a:r>
              <a:rPr lang="nb-NO" sz="1400" dirty="0"/>
              <a:t> og blir koblet til emnets Canvas-rom. Det fysiske innholdet i karrierekursene planlegges i TP. Omfanget vil være på </a:t>
            </a:r>
            <a:r>
              <a:rPr lang="nb-NO" sz="1400" dirty="0" err="1"/>
              <a:t>ca</a:t>
            </a:r>
            <a:r>
              <a:rPr lang="nb-NO" sz="1400" dirty="0"/>
              <a:t> 2 timer pr modul. Karrieresenteret ved UiO er undervisere. </a:t>
            </a:r>
          </a:p>
          <a:p>
            <a:r>
              <a:rPr lang="nb-NO" sz="1400" dirty="0"/>
              <a:t>Ved å opprette emner i FS forenkler vi oppmeldingen for studentene, og følger vanlig rutiner for oppmelding til emner. Vi får utnytte Canvas som læringsplattform i kombinasjon med seminarer. Emnene skal ikke gi studiepoengsuttelling og vil ikke ha vurdering. Det er frivillig deltakelse.</a:t>
            </a:r>
          </a:p>
          <a:p>
            <a:endParaRPr lang="nb-NO" dirty="0"/>
          </a:p>
        </p:txBody>
      </p:sp>
      <p:sp>
        <p:nvSpPr>
          <p:cNvPr id="5" name="Footer Placeholder 4">
            <a:extLst>
              <a:ext uri="{FF2B5EF4-FFF2-40B4-BE49-F238E27FC236}">
                <a16:creationId xmlns:a16="http://schemas.microsoft.com/office/drawing/2014/main" id="{9F6F19AD-9811-4C63-BB42-3B2A71976590}"/>
              </a:ext>
            </a:extLst>
          </p:cNvPr>
          <p:cNvSpPr>
            <a:spLocks noGrp="1"/>
          </p:cNvSpPr>
          <p:nvPr>
            <p:ph type="ftr" sz="quarter" idx="32"/>
          </p:nvPr>
        </p:nvSpPr>
        <p:spPr/>
        <p:txBody>
          <a:bodyPr/>
          <a:lstStyle/>
          <a:p>
            <a:r>
              <a:rPr lang="nb-NO"/>
              <a:t>Det samfunnsvitenskapelige fakultet</a:t>
            </a:r>
            <a:endParaRPr lang="nb-NO" dirty="0"/>
          </a:p>
        </p:txBody>
      </p:sp>
      <p:sp>
        <p:nvSpPr>
          <p:cNvPr id="6" name="Slide Number Placeholder 5">
            <a:extLst>
              <a:ext uri="{FF2B5EF4-FFF2-40B4-BE49-F238E27FC236}">
                <a16:creationId xmlns:a16="http://schemas.microsoft.com/office/drawing/2014/main" id="{A5A8816C-0DD1-45CE-A910-56A4C826344E}"/>
              </a:ext>
            </a:extLst>
          </p:cNvPr>
          <p:cNvSpPr>
            <a:spLocks noGrp="1"/>
          </p:cNvSpPr>
          <p:nvPr>
            <p:ph type="sldNum" sz="quarter" idx="33"/>
          </p:nvPr>
        </p:nvSpPr>
        <p:spPr/>
        <p:txBody>
          <a:bodyPr/>
          <a:lstStyle/>
          <a:p>
            <a:r>
              <a:rPr lang="en-US"/>
              <a:t>Side </a:t>
            </a:r>
            <a:fld id="{5251F420-7306-4E7C-A79E-F31A38F7D392}" type="slidenum">
              <a:rPr lang="en-US" smtClean="0"/>
              <a:pPr/>
              <a:t>3</a:t>
            </a:fld>
            <a:endParaRPr lang="en-US" dirty="0"/>
          </a:p>
        </p:txBody>
      </p:sp>
    </p:spTree>
    <p:extLst>
      <p:ext uri="{BB962C8B-B14F-4D97-AF65-F5344CB8AC3E}">
        <p14:creationId xmlns:p14="http://schemas.microsoft.com/office/powerpoint/2010/main" val="19916923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7F96FD1-4AFF-4A28-A62A-D49115DC938B}"/>
              </a:ext>
            </a:extLst>
          </p:cNvPr>
          <p:cNvSpPr>
            <a:spLocks noGrp="1"/>
          </p:cNvSpPr>
          <p:nvPr>
            <p:ph type="body" sz="quarter" idx="29"/>
          </p:nvPr>
        </p:nvSpPr>
        <p:spPr>
          <a:solidFill>
            <a:schemeClr val="accent1">
              <a:lumMod val="20000"/>
              <a:lumOff val="80000"/>
            </a:schemeClr>
          </a:solidFill>
        </p:spPr>
        <p:txBody>
          <a:bodyPr/>
          <a:lstStyle/>
          <a:p>
            <a:pPr marL="0" indent="0">
              <a:buNone/>
            </a:pPr>
            <a:r>
              <a:rPr lang="nb-NO" dirty="0"/>
              <a:t>Helhetlig løp – karrierestøtte fra studiestart til jobb.</a:t>
            </a:r>
          </a:p>
        </p:txBody>
      </p:sp>
      <p:sp>
        <p:nvSpPr>
          <p:cNvPr id="5" name="Text Placeholder 4">
            <a:extLst>
              <a:ext uri="{FF2B5EF4-FFF2-40B4-BE49-F238E27FC236}">
                <a16:creationId xmlns:a16="http://schemas.microsoft.com/office/drawing/2014/main" id="{A4DDE430-A142-4DE8-AE89-29F788A61754}"/>
              </a:ext>
            </a:extLst>
          </p:cNvPr>
          <p:cNvSpPr>
            <a:spLocks noGrp="1"/>
          </p:cNvSpPr>
          <p:nvPr>
            <p:ph type="body" sz="quarter" idx="32"/>
          </p:nvPr>
        </p:nvSpPr>
        <p:spPr>
          <a:solidFill>
            <a:schemeClr val="accent1">
              <a:lumMod val="20000"/>
              <a:lumOff val="80000"/>
            </a:schemeClr>
          </a:solidFill>
        </p:spPr>
        <p:txBody>
          <a:bodyPr/>
          <a:lstStyle/>
          <a:p>
            <a:pPr marL="0" indent="0">
              <a:buNone/>
            </a:pPr>
            <a:r>
              <a:rPr lang="nb-NO" dirty="0"/>
              <a:t>Påmelding via </a:t>
            </a:r>
            <a:r>
              <a:rPr lang="nb-NO" dirty="0" err="1"/>
              <a:t>studentweb</a:t>
            </a:r>
            <a:r>
              <a:rPr lang="nb-NO" dirty="0"/>
              <a:t> - ikke obligatorisk emnekombinasjon.</a:t>
            </a:r>
          </a:p>
        </p:txBody>
      </p:sp>
      <p:sp>
        <p:nvSpPr>
          <p:cNvPr id="7" name="Text Placeholder 6">
            <a:extLst>
              <a:ext uri="{FF2B5EF4-FFF2-40B4-BE49-F238E27FC236}">
                <a16:creationId xmlns:a16="http://schemas.microsoft.com/office/drawing/2014/main" id="{89555B50-7A85-4234-8E9A-A686EADF87ED}"/>
              </a:ext>
            </a:extLst>
          </p:cNvPr>
          <p:cNvSpPr>
            <a:spLocks noGrp="1"/>
          </p:cNvSpPr>
          <p:nvPr>
            <p:ph type="body" sz="quarter" idx="33"/>
          </p:nvPr>
        </p:nvSpPr>
        <p:spPr>
          <a:solidFill>
            <a:schemeClr val="accent1">
              <a:lumMod val="20000"/>
              <a:lumOff val="80000"/>
            </a:schemeClr>
          </a:solidFill>
        </p:spPr>
        <p:txBody>
          <a:bodyPr/>
          <a:lstStyle/>
          <a:p>
            <a:pPr marL="0" indent="0">
              <a:buNone/>
            </a:pPr>
            <a:r>
              <a:rPr lang="nb-NO" dirty="0"/>
              <a:t>Seks emner på Bachelor</a:t>
            </a:r>
          </a:p>
          <a:p>
            <a:endParaRPr lang="nb-NO" dirty="0"/>
          </a:p>
        </p:txBody>
      </p:sp>
      <p:sp>
        <p:nvSpPr>
          <p:cNvPr id="8" name="Footer Placeholder 7">
            <a:extLst>
              <a:ext uri="{FF2B5EF4-FFF2-40B4-BE49-F238E27FC236}">
                <a16:creationId xmlns:a16="http://schemas.microsoft.com/office/drawing/2014/main" id="{82A9AB06-407B-4E16-A20D-6CDC1A4C982A}"/>
              </a:ext>
            </a:extLst>
          </p:cNvPr>
          <p:cNvSpPr>
            <a:spLocks noGrp="1"/>
          </p:cNvSpPr>
          <p:nvPr>
            <p:ph type="ftr" sz="quarter" idx="3"/>
          </p:nvPr>
        </p:nvSpPr>
        <p:spPr/>
        <p:txBody>
          <a:bodyPr/>
          <a:lstStyle/>
          <a:p>
            <a:r>
              <a:rPr lang="nb-NO" dirty="0"/>
              <a:t>Det samfunnsvitenskapelige fakultet</a:t>
            </a:r>
          </a:p>
        </p:txBody>
      </p:sp>
      <p:sp>
        <p:nvSpPr>
          <p:cNvPr id="9" name="Slide Number Placeholder 8">
            <a:extLst>
              <a:ext uri="{FF2B5EF4-FFF2-40B4-BE49-F238E27FC236}">
                <a16:creationId xmlns:a16="http://schemas.microsoft.com/office/drawing/2014/main" id="{D279A111-BA5A-4185-8AA8-A87E5F73025B}"/>
              </a:ext>
            </a:extLst>
          </p:cNvPr>
          <p:cNvSpPr>
            <a:spLocks noGrp="1"/>
          </p:cNvSpPr>
          <p:nvPr>
            <p:ph type="sldNum" sz="quarter" idx="12"/>
          </p:nvPr>
        </p:nvSpPr>
        <p:spPr/>
        <p:txBody>
          <a:bodyPr/>
          <a:lstStyle/>
          <a:p>
            <a:r>
              <a:rPr lang="en-US"/>
              <a:t>Side </a:t>
            </a:r>
            <a:fld id="{5251F420-7306-4E7C-A79E-F31A38F7D392}" type="slidenum">
              <a:rPr lang="en-US" smtClean="0"/>
              <a:pPr/>
              <a:t>4</a:t>
            </a:fld>
            <a:endParaRPr lang="en-US" dirty="0"/>
          </a:p>
        </p:txBody>
      </p:sp>
      <p:sp>
        <p:nvSpPr>
          <p:cNvPr id="10" name="Title 9">
            <a:extLst>
              <a:ext uri="{FF2B5EF4-FFF2-40B4-BE49-F238E27FC236}">
                <a16:creationId xmlns:a16="http://schemas.microsoft.com/office/drawing/2014/main" id="{05507145-4650-46B4-969E-50F84042E89D}"/>
              </a:ext>
            </a:extLst>
          </p:cNvPr>
          <p:cNvSpPr>
            <a:spLocks noGrp="1"/>
          </p:cNvSpPr>
          <p:nvPr>
            <p:ph type="title"/>
          </p:nvPr>
        </p:nvSpPr>
        <p:spPr>
          <a:xfrm>
            <a:off x="360044" y="360045"/>
            <a:ext cx="11471910" cy="1107420"/>
          </a:xfrm>
        </p:spPr>
        <p:txBody>
          <a:bodyPr/>
          <a:lstStyle/>
          <a:p>
            <a:pPr>
              <a:lnSpc>
                <a:spcPct val="90000"/>
              </a:lnSpc>
            </a:pPr>
            <a:r>
              <a:rPr lang="nb-NO" sz="2000" dirty="0"/>
              <a:t>Fakultetet mener det er fordelaktig å organisere karrierekursene som egne emner studentene melder seg til da det vil 1) synliggjøre fakultetets karrierearbeid, 2) forenkle oppmeldingen for studentene. 3) gi tilgang til  administrative systemer slik som Canvas, Mine studier og TP og 4) kunne utvikles til et helhetlig karriereløp ved SV.</a:t>
            </a:r>
            <a:endParaRPr lang="nb-NO" sz="3600" dirty="0"/>
          </a:p>
        </p:txBody>
      </p:sp>
      <p:sp>
        <p:nvSpPr>
          <p:cNvPr id="13" name="Content Placeholder 12">
            <a:extLst>
              <a:ext uri="{FF2B5EF4-FFF2-40B4-BE49-F238E27FC236}">
                <a16:creationId xmlns:a16="http://schemas.microsoft.com/office/drawing/2014/main" id="{41D9D287-C759-4A6E-9B61-C74AC166EFE4}"/>
              </a:ext>
            </a:extLst>
          </p:cNvPr>
          <p:cNvSpPr>
            <a:spLocks noGrp="1"/>
          </p:cNvSpPr>
          <p:nvPr>
            <p:ph sz="quarter" idx="40"/>
          </p:nvPr>
        </p:nvSpPr>
        <p:spPr>
          <a:xfrm>
            <a:off x="8368875" y="2753646"/>
            <a:ext cx="3378587" cy="2632229"/>
          </a:xfrm>
        </p:spPr>
        <p:txBody>
          <a:bodyPr/>
          <a:lstStyle/>
          <a:p>
            <a:pPr marL="0" lvl="0" indent="0">
              <a:lnSpc>
                <a:spcPct val="107000"/>
              </a:lnSpc>
              <a:buNone/>
            </a:pPr>
            <a:r>
              <a:rPr lang="nb-NO" sz="1200" dirty="0">
                <a:effectLst/>
                <a:latin typeface="Calibri" panose="020F0502020204030204" pitchFamily="34" charset="0"/>
                <a:ea typeface="Times New Roman" panose="02020603050405020304" pitchFamily="18" charset="0"/>
                <a:cs typeface="Times New Roman" panose="02020603050405020304" pitchFamily="18" charset="0"/>
              </a:rPr>
              <a:t>SVKAR0110 – Kom i gang med prosjekt utdanning og karriere</a:t>
            </a:r>
          </a:p>
          <a:p>
            <a:pPr marL="0" lvl="0" indent="0">
              <a:lnSpc>
                <a:spcPct val="107000"/>
              </a:lnSpc>
              <a:buNone/>
            </a:pPr>
            <a:r>
              <a:rPr lang="nb-NO" sz="1200" dirty="0">
                <a:effectLst/>
                <a:latin typeface="Calibri" panose="020F0502020204030204" pitchFamily="34" charset="0"/>
                <a:ea typeface="Times New Roman" panose="02020603050405020304" pitchFamily="18" charset="0"/>
                <a:cs typeface="Times New Roman" panose="02020603050405020304" pitchFamily="18" charset="0"/>
              </a:rPr>
              <a:t>SVKAR0120 – Studentlivet er mer enn bare fag</a:t>
            </a:r>
          </a:p>
          <a:p>
            <a:pPr marL="0" lvl="0" indent="0">
              <a:lnSpc>
                <a:spcPct val="107000"/>
              </a:lnSpc>
              <a:buNone/>
            </a:pPr>
            <a:r>
              <a:rPr lang="nb-NO" sz="1200" dirty="0">
                <a:effectLst/>
                <a:latin typeface="Calibri" panose="020F0502020204030204" pitchFamily="34" charset="0"/>
                <a:ea typeface="Times New Roman" panose="02020603050405020304" pitchFamily="18" charset="0"/>
                <a:cs typeface="Times New Roman" panose="02020603050405020304" pitchFamily="18" charset="0"/>
              </a:rPr>
              <a:t>SVKAR0210 – Slik oppdager du dine muligheter</a:t>
            </a:r>
          </a:p>
          <a:p>
            <a:pPr marL="0" lvl="0" indent="0">
              <a:lnSpc>
                <a:spcPct val="107000"/>
              </a:lnSpc>
              <a:buNone/>
            </a:pPr>
            <a:r>
              <a:rPr lang="nb-NO" sz="1200" dirty="0">
                <a:effectLst/>
                <a:latin typeface="Calibri" panose="020F0502020204030204" pitchFamily="34" charset="0"/>
                <a:ea typeface="Times New Roman" panose="02020603050405020304" pitchFamily="18" charset="0"/>
                <a:cs typeface="Times New Roman" panose="02020603050405020304" pitchFamily="18" charset="0"/>
              </a:rPr>
              <a:t>SVKAR0220 – Slik planlegger du for en spennende karriere</a:t>
            </a:r>
          </a:p>
          <a:p>
            <a:pPr marL="0" lvl="0" indent="0">
              <a:lnSpc>
                <a:spcPct val="107000"/>
              </a:lnSpc>
              <a:buNone/>
            </a:pPr>
            <a:r>
              <a:rPr lang="nb-NO" sz="1200" dirty="0">
                <a:effectLst/>
                <a:latin typeface="Calibri" panose="020F0502020204030204" pitchFamily="34" charset="0"/>
                <a:ea typeface="Times New Roman" panose="02020603050405020304" pitchFamily="18" charset="0"/>
                <a:cs typeface="Times New Roman" panose="02020603050405020304" pitchFamily="18" charset="0"/>
              </a:rPr>
              <a:t>SVKAR0310 – Finn din retning</a:t>
            </a:r>
          </a:p>
          <a:p>
            <a:pPr marL="0" lvl="0" indent="0">
              <a:lnSpc>
                <a:spcPct val="107000"/>
              </a:lnSpc>
              <a:spcAft>
                <a:spcPts val="800"/>
              </a:spcAft>
              <a:buNone/>
            </a:pPr>
            <a:r>
              <a:rPr lang="nb-NO" sz="1200" dirty="0">
                <a:effectLst/>
                <a:latin typeface="Calibri" panose="020F0502020204030204" pitchFamily="34" charset="0"/>
                <a:ea typeface="Times New Roman" panose="02020603050405020304" pitchFamily="18" charset="0"/>
                <a:cs typeface="Times New Roman" panose="02020603050405020304" pitchFamily="18" charset="0"/>
              </a:rPr>
              <a:t>SVKAR0320 – Bli klar for veien videre etter bachelor</a:t>
            </a:r>
          </a:p>
          <a:p>
            <a:endParaRPr lang="nb-NO" dirty="0"/>
          </a:p>
        </p:txBody>
      </p:sp>
      <p:pic>
        <p:nvPicPr>
          <p:cNvPr id="14" name="Content Placeholder 13">
            <a:extLst>
              <a:ext uri="{FF2B5EF4-FFF2-40B4-BE49-F238E27FC236}">
                <a16:creationId xmlns:a16="http://schemas.microsoft.com/office/drawing/2014/main" id="{4C1E67EC-494F-40C4-AE9F-BF0C4D6860FE}"/>
              </a:ext>
            </a:extLst>
          </p:cNvPr>
          <p:cNvPicPr>
            <a:picLocks noGrp="1" noChangeAspect="1"/>
          </p:cNvPicPr>
          <p:nvPr>
            <p:ph sz="quarter" idx="38"/>
          </p:nvPr>
        </p:nvPicPr>
        <p:blipFill>
          <a:blip r:embed="rId2"/>
          <a:stretch>
            <a:fillRect/>
          </a:stretch>
        </p:blipFill>
        <p:spPr>
          <a:xfrm>
            <a:off x="374884" y="2570323"/>
            <a:ext cx="3511632" cy="2876550"/>
          </a:xfrm>
          <a:prstGeom prst="rect">
            <a:avLst/>
          </a:prstGeom>
          <a:noFill/>
        </p:spPr>
      </p:pic>
      <p:pic>
        <p:nvPicPr>
          <p:cNvPr id="19" name="Content Placeholder 18">
            <a:extLst>
              <a:ext uri="{FF2B5EF4-FFF2-40B4-BE49-F238E27FC236}">
                <a16:creationId xmlns:a16="http://schemas.microsoft.com/office/drawing/2014/main" id="{4E06BD90-8584-4A26-AE2C-4A27DB6FCAFD}"/>
              </a:ext>
            </a:extLst>
          </p:cNvPr>
          <p:cNvPicPr>
            <a:picLocks noGrp="1" noChangeAspect="1"/>
          </p:cNvPicPr>
          <p:nvPr>
            <p:ph sz="quarter" idx="39"/>
          </p:nvPr>
        </p:nvPicPr>
        <p:blipFill>
          <a:blip r:embed="rId3"/>
          <a:stretch>
            <a:fillRect/>
          </a:stretch>
        </p:blipFill>
        <p:spPr>
          <a:xfrm>
            <a:off x="4731965" y="2753646"/>
            <a:ext cx="2697869" cy="2632228"/>
          </a:xfrm>
        </p:spPr>
      </p:pic>
      <p:sp>
        <p:nvSpPr>
          <p:cNvPr id="20" name="Title 9">
            <a:extLst>
              <a:ext uri="{FF2B5EF4-FFF2-40B4-BE49-F238E27FC236}">
                <a16:creationId xmlns:a16="http://schemas.microsoft.com/office/drawing/2014/main" id="{06B9BDB6-B3A3-4204-9922-DB082CEC1EC8}"/>
              </a:ext>
            </a:extLst>
          </p:cNvPr>
          <p:cNvSpPr txBox="1">
            <a:spLocks/>
          </p:cNvSpPr>
          <p:nvPr/>
        </p:nvSpPr>
        <p:spPr>
          <a:xfrm>
            <a:off x="393926" y="5630196"/>
            <a:ext cx="11471910" cy="455294"/>
          </a:xfrm>
          <a:prstGeom prst="rect">
            <a:avLst/>
          </a:prstGeom>
          <a:solidFill>
            <a:schemeClr val="tx2">
              <a:lumMod val="20000"/>
              <a:lumOff val="80000"/>
            </a:schemeClr>
          </a:solidFill>
        </p:spPr>
        <p:txBody>
          <a:bodyPr vert="horz" lIns="0" tIns="0" rIns="0" bIns="0" rtlCol="0" anchor="t">
            <a:noAutofit/>
          </a:bodyPr>
          <a:lstStyle>
            <a:lvl1pPr algn="l" defTabSz="914446" rtl="0" eaLnBrk="1" latinLnBrk="0" hangingPunct="1">
              <a:lnSpc>
                <a:spcPct val="90000"/>
              </a:lnSpc>
              <a:spcBef>
                <a:spcPct val="0"/>
              </a:spcBef>
              <a:buNone/>
              <a:defRPr sz="3500" kern="1200">
                <a:solidFill>
                  <a:schemeClr val="tx1"/>
                </a:solidFill>
                <a:latin typeface="+mj-lt"/>
                <a:ea typeface="+mj-ea"/>
                <a:cs typeface="+mj-cs"/>
              </a:defRPr>
            </a:lvl1pPr>
          </a:lstStyle>
          <a:p>
            <a:r>
              <a:rPr lang="nb-NO" sz="1400" dirty="0"/>
              <a:t>Nettsider: Korte tekster om tilbudet på programsiden (Hvorfor velge dette programmet og Oppbygging og gjennomføring) og en landingsside med beskrivelse av tilbudet og link til emner. Eget punkt under emner innen samfunnsvitenskap. Emnene listes opp i emneoversikten.</a:t>
            </a:r>
          </a:p>
          <a:p>
            <a:endParaRPr lang="nb-NO" dirty="0"/>
          </a:p>
        </p:txBody>
      </p:sp>
    </p:spTree>
    <p:extLst>
      <p:ext uri="{BB962C8B-B14F-4D97-AF65-F5344CB8AC3E}">
        <p14:creationId xmlns:p14="http://schemas.microsoft.com/office/powerpoint/2010/main" val="206340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uppe 7">
            <a:extLst>
              <a:ext uri="{FF2B5EF4-FFF2-40B4-BE49-F238E27FC236}">
                <a16:creationId xmlns:a16="http://schemas.microsoft.com/office/drawing/2014/main" id="{9A02A822-3294-759F-79A2-5BE119B23B98}"/>
              </a:ext>
            </a:extLst>
          </p:cNvPr>
          <p:cNvGrpSpPr/>
          <p:nvPr/>
        </p:nvGrpSpPr>
        <p:grpSpPr>
          <a:xfrm>
            <a:off x="1562100" y="1476375"/>
            <a:ext cx="8886824" cy="4572000"/>
            <a:chOff x="1562100" y="1543050"/>
            <a:chExt cx="8886824" cy="4572000"/>
          </a:xfrm>
        </p:grpSpPr>
        <p:sp>
          <p:nvSpPr>
            <p:cNvPr id="6" name="Bue 5">
              <a:extLst>
                <a:ext uri="{FF2B5EF4-FFF2-40B4-BE49-F238E27FC236}">
                  <a16:creationId xmlns:a16="http://schemas.microsoft.com/office/drawing/2014/main" id="{40000517-0A0D-F0D7-330B-80FC1913F1E0}"/>
                </a:ext>
              </a:extLst>
            </p:cNvPr>
            <p:cNvSpPr/>
            <p:nvPr/>
          </p:nvSpPr>
          <p:spPr>
            <a:xfrm>
              <a:off x="1562100" y="3895725"/>
              <a:ext cx="8258175" cy="2219325"/>
            </a:xfrm>
            <a:prstGeom prst="arc">
              <a:avLst>
                <a:gd name="adj1" fmla="val 16200000"/>
                <a:gd name="adj2" fmla="val 10352179"/>
              </a:avLst>
            </a:prstGeom>
            <a:noFill/>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b-NO"/>
            </a:p>
          </p:txBody>
        </p:sp>
        <p:sp>
          <p:nvSpPr>
            <p:cNvPr id="7" name="Bue 6">
              <a:extLst>
                <a:ext uri="{FF2B5EF4-FFF2-40B4-BE49-F238E27FC236}">
                  <a16:creationId xmlns:a16="http://schemas.microsoft.com/office/drawing/2014/main" id="{95A8C300-0E48-7563-57C9-C2C0590AA156}"/>
                </a:ext>
              </a:extLst>
            </p:cNvPr>
            <p:cNvSpPr/>
            <p:nvPr/>
          </p:nvSpPr>
          <p:spPr>
            <a:xfrm flipH="1">
              <a:off x="2190749" y="1543050"/>
              <a:ext cx="8258175" cy="2362200"/>
            </a:xfrm>
            <a:prstGeom prst="arc">
              <a:avLst>
                <a:gd name="adj1" fmla="val 12250901"/>
                <a:gd name="adj2" fmla="val 4669191"/>
              </a:avLst>
            </a:prstGeom>
            <a:noFill/>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b-NO"/>
            </a:p>
          </p:txBody>
        </p:sp>
      </p:grpSp>
      <p:sp>
        <p:nvSpPr>
          <p:cNvPr id="9" name="TekstSylinder 8">
            <a:extLst>
              <a:ext uri="{FF2B5EF4-FFF2-40B4-BE49-F238E27FC236}">
                <a16:creationId xmlns:a16="http://schemas.microsoft.com/office/drawing/2014/main" id="{F17F8AF1-8B56-D7D4-2DAB-092280D1E6E2}"/>
              </a:ext>
            </a:extLst>
          </p:cNvPr>
          <p:cNvSpPr txBox="1"/>
          <p:nvPr/>
        </p:nvSpPr>
        <p:spPr>
          <a:xfrm>
            <a:off x="4191000" y="219075"/>
            <a:ext cx="3543300" cy="584775"/>
          </a:xfrm>
          <a:prstGeom prst="rect">
            <a:avLst/>
          </a:prstGeom>
          <a:noFill/>
        </p:spPr>
        <p:txBody>
          <a:bodyPr wrap="square" rtlCol="0">
            <a:spAutoFit/>
          </a:bodyPr>
          <a:lstStyle/>
          <a:p>
            <a:pPr algn="ctr"/>
            <a:r>
              <a:rPr lang="nb-NO" sz="3200" dirty="0">
                <a:latin typeface="Abadi Extra Light" panose="020B0204020104020204" pitchFamily="34" charset="0"/>
              </a:rPr>
              <a:t>Karriereplan BA</a:t>
            </a:r>
          </a:p>
        </p:txBody>
      </p:sp>
      <p:sp>
        <p:nvSpPr>
          <p:cNvPr id="10" name="TekstSylinder 9">
            <a:extLst>
              <a:ext uri="{FF2B5EF4-FFF2-40B4-BE49-F238E27FC236}">
                <a16:creationId xmlns:a16="http://schemas.microsoft.com/office/drawing/2014/main" id="{ADD00762-08E5-6BF3-2FF1-31B601E97FC8}"/>
              </a:ext>
            </a:extLst>
          </p:cNvPr>
          <p:cNvSpPr txBox="1"/>
          <p:nvPr/>
        </p:nvSpPr>
        <p:spPr>
          <a:xfrm>
            <a:off x="266700" y="219075"/>
            <a:ext cx="3543300" cy="1015663"/>
          </a:xfrm>
          <a:prstGeom prst="rect">
            <a:avLst/>
          </a:prstGeom>
          <a:noFill/>
        </p:spPr>
        <p:txBody>
          <a:bodyPr wrap="square" rtlCol="0">
            <a:spAutoFit/>
          </a:bodyPr>
          <a:lstStyle/>
          <a:p>
            <a:pPr marL="514350" indent="-514350">
              <a:buAutoNum type="arabicPeriod"/>
            </a:pPr>
            <a:r>
              <a:rPr lang="nb-NO" sz="2000" dirty="0">
                <a:solidFill>
                  <a:schemeClr val="accent6">
                    <a:lumMod val="60000"/>
                    <a:lumOff val="40000"/>
                  </a:schemeClr>
                </a:solidFill>
                <a:latin typeface="Abadi Extra Light" panose="020B0204020104020204" pitchFamily="34" charset="0"/>
              </a:rPr>
              <a:t>Hvem er du</a:t>
            </a:r>
          </a:p>
          <a:p>
            <a:pPr marL="514350" indent="-514350">
              <a:buAutoNum type="arabicPeriod"/>
            </a:pPr>
            <a:r>
              <a:rPr lang="nb-NO" sz="2000" dirty="0">
                <a:solidFill>
                  <a:schemeClr val="accent4">
                    <a:lumMod val="60000"/>
                    <a:lumOff val="40000"/>
                  </a:schemeClr>
                </a:solidFill>
                <a:latin typeface="Abadi Extra Light" panose="020B0204020104020204" pitchFamily="34" charset="0"/>
              </a:rPr>
              <a:t>Hva kan du</a:t>
            </a:r>
          </a:p>
          <a:p>
            <a:pPr marL="514350" indent="-514350">
              <a:buAutoNum type="arabicPeriod"/>
            </a:pPr>
            <a:r>
              <a:rPr lang="nb-NO" sz="2000" dirty="0">
                <a:solidFill>
                  <a:schemeClr val="accent2">
                    <a:lumMod val="75000"/>
                  </a:schemeClr>
                </a:solidFill>
                <a:latin typeface="Abadi Extra Light" panose="020B0204020104020204" pitchFamily="34" charset="0"/>
              </a:rPr>
              <a:t>Hva vil du</a:t>
            </a:r>
          </a:p>
        </p:txBody>
      </p:sp>
      <p:sp>
        <p:nvSpPr>
          <p:cNvPr id="11" name="TekstSylinder 10">
            <a:extLst>
              <a:ext uri="{FF2B5EF4-FFF2-40B4-BE49-F238E27FC236}">
                <a16:creationId xmlns:a16="http://schemas.microsoft.com/office/drawing/2014/main" id="{5D7ACB57-6E3D-F6AE-4A34-E2133A16D250}"/>
              </a:ext>
            </a:extLst>
          </p:cNvPr>
          <p:cNvSpPr txBox="1"/>
          <p:nvPr/>
        </p:nvSpPr>
        <p:spPr>
          <a:xfrm>
            <a:off x="4783930" y="1588948"/>
            <a:ext cx="2624139" cy="738664"/>
          </a:xfrm>
          <a:prstGeom prst="rect">
            <a:avLst/>
          </a:prstGeom>
          <a:noFill/>
        </p:spPr>
        <p:txBody>
          <a:bodyPr wrap="square" rtlCol="0">
            <a:spAutoFit/>
          </a:bodyPr>
          <a:lstStyle/>
          <a:p>
            <a:pPr algn="ctr"/>
            <a:r>
              <a:rPr lang="nb-NO" sz="1400" dirty="0">
                <a:latin typeface="Abadi Extra Light" panose="020B0204020104020204" pitchFamily="34" charset="0"/>
              </a:rPr>
              <a:t>Deltidsjobb/</a:t>
            </a:r>
          </a:p>
          <a:p>
            <a:pPr algn="ctr"/>
            <a:r>
              <a:rPr lang="nb-NO" sz="1400" dirty="0">
                <a:latin typeface="Abadi Extra Light" panose="020B0204020104020204" pitchFamily="34" charset="0"/>
              </a:rPr>
              <a:t>Foreninger</a:t>
            </a:r>
          </a:p>
          <a:p>
            <a:pPr algn="ctr"/>
            <a:r>
              <a:rPr lang="nb-NO" sz="1400" dirty="0">
                <a:latin typeface="Abadi Extra Light" panose="020B0204020104020204" pitchFamily="34" charset="0"/>
              </a:rPr>
              <a:t>«Studentlivet er mer enn bare fag»</a:t>
            </a:r>
          </a:p>
        </p:txBody>
      </p:sp>
      <p:sp>
        <p:nvSpPr>
          <p:cNvPr id="12" name="TekstSylinder 11">
            <a:extLst>
              <a:ext uri="{FF2B5EF4-FFF2-40B4-BE49-F238E27FC236}">
                <a16:creationId xmlns:a16="http://schemas.microsoft.com/office/drawing/2014/main" id="{D02F479D-7F79-F506-1F37-C2A73980E696}"/>
              </a:ext>
            </a:extLst>
          </p:cNvPr>
          <p:cNvSpPr txBox="1"/>
          <p:nvPr/>
        </p:nvSpPr>
        <p:spPr>
          <a:xfrm>
            <a:off x="6905624" y="692511"/>
            <a:ext cx="3543300" cy="738664"/>
          </a:xfrm>
          <a:prstGeom prst="rect">
            <a:avLst/>
          </a:prstGeom>
          <a:noFill/>
        </p:spPr>
        <p:txBody>
          <a:bodyPr wrap="square" rtlCol="0">
            <a:spAutoFit/>
          </a:bodyPr>
          <a:lstStyle/>
          <a:p>
            <a:pPr algn="ctr"/>
            <a:r>
              <a:rPr lang="nb-NO" sz="1400" dirty="0">
                <a:latin typeface="Abadi Extra Light" panose="020B0204020104020204" pitchFamily="34" charset="0"/>
              </a:rPr>
              <a:t>Planlegging</a:t>
            </a:r>
          </a:p>
          <a:p>
            <a:pPr algn="ctr"/>
            <a:r>
              <a:rPr lang="nb-NO" sz="1400" dirty="0">
                <a:latin typeface="Abadi Extra Light" panose="020B0204020104020204" pitchFamily="34" charset="0"/>
              </a:rPr>
              <a:t>Prosessmål</a:t>
            </a:r>
          </a:p>
          <a:p>
            <a:pPr algn="ctr"/>
            <a:r>
              <a:rPr lang="nb-NO" sz="1400" dirty="0">
                <a:latin typeface="Abadi Extra Light" panose="020B0204020104020204" pitchFamily="34" charset="0"/>
              </a:rPr>
              <a:t>Selvledelse</a:t>
            </a:r>
          </a:p>
        </p:txBody>
      </p:sp>
      <p:sp>
        <p:nvSpPr>
          <p:cNvPr id="13" name="TekstSylinder 12">
            <a:extLst>
              <a:ext uri="{FF2B5EF4-FFF2-40B4-BE49-F238E27FC236}">
                <a16:creationId xmlns:a16="http://schemas.microsoft.com/office/drawing/2014/main" id="{FF746F45-475E-9F87-16BF-760FEC5EE261}"/>
              </a:ext>
            </a:extLst>
          </p:cNvPr>
          <p:cNvSpPr txBox="1"/>
          <p:nvPr/>
        </p:nvSpPr>
        <p:spPr>
          <a:xfrm>
            <a:off x="-201381" y="1712798"/>
            <a:ext cx="3543300" cy="523220"/>
          </a:xfrm>
          <a:prstGeom prst="rect">
            <a:avLst/>
          </a:prstGeom>
          <a:noFill/>
        </p:spPr>
        <p:txBody>
          <a:bodyPr wrap="square" rtlCol="0">
            <a:spAutoFit/>
          </a:bodyPr>
          <a:lstStyle/>
          <a:p>
            <a:pPr algn="ctr"/>
            <a:r>
              <a:rPr lang="nb-NO" sz="1400" dirty="0">
                <a:latin typeface="Abadi Extra Light" panose="020B0204020104020204" pitchFamily="34" charset="0"/>
              </a:rPr>
              <a:t>Kunnskap om arbeidsmarkedet</a:t>
            </a:r>
          </a:p>
          <a:p>
            <a:pPr algn="ctr"/>
            <a:r>
              <a:rPr lang="nb-NO" sz="1400" dirty="0">
                <a:latin typeface="Abadi Extra Light" panose="020B0204020104020204" pitchFamily="34" charset="0"/>
              </a:rPr>
              <a:t>Mine muligheter</a:t>
            </a:r>
          </a:p>
        </p:txBody>
      </p:sp>
      <p:sp>
        <p:nvSpPr>
          <p:cNvPr id="14" name="TekstSylinder 13">
            <a:extLst>
              <a:ext uri="{FF2B5EF4-FFF2-40B4-BE49-F238E27FC236}">
                <a16:creationId xmlns:a16="http://schemas.microsoft.com/office/drawing/2014/main" id="{F0DE07A2-8088-287A-287B-428D0C8C9E11}"/>
              </a:ext>
            </a:extLst>
          </p:cNvPr>
          <p:cNvSpPr txBox="1"/>
          <p:nvPr/>
        </p:nvSpPr>
        <p:spPr>
          <a:xfrm>
            <a:off x="1743075" y="2096281"/>
            <a:ext cx="3543300" cy="523220"/>
          </a:xfrm>
          <a:prstGeom prst="rect">
            <a:avLst/>
          </a:prstGeom>
          <a:noFill/>
        </p:spPr>
        <p:txBody>
          <a:bodyPr wrap="square" rtlCol="0">
            <a:spAutoFit/>
          </a:bodyPr>
          <a:lstStyle/>
          <a:p>
            <a:pPr algn="ctr"/>
            <a:r>
              <a:rPr lang="nb-NO" sz="1400" dirty="0">
                <a:latin typeface="Abadi Extra Light" panose="020B0204020104020204" pitchFamily="34" charset="0"/>
              </a:rPr>
              <a:t>Kompetanse</a:t>
            </a:r>
          </a:p>
          <a:p>
            <a:pPr algn="ctr"/>
            <a:r>
              <a:rPr lang="nb-NO" sz="1400" dirty="0">
                <a:latin typeface="Abadi Extra Light" panose="020B0204020104020204" pitchFamily="34" charset="0"/>
              </a:rPr>
              <a:t>Fag + ferdighet</a:t>
            </a:r>
          </a:p>
        </p:txBody>
      </p:sp>
      <p:sp>
        <p:nvSpPr>
          <p:cNvPr id="15" name="TekstSylinder 14">
            <a:extLst>
              <a:ext uri="{FF2B5EF4-FFF2-40B4-BE49-F238E27FC236}">
                <a16:creationId xmlns:a16="http://schemas.microsoft.com/office/drawing/2014/main" id="{CFCD583F-AEAF-65B4-E881-D0E90B563249}"/>
              </a:ext>
            </a:extLst>
          </p:cNvPr>
          <p:cNvSpPr txBox="1"/>
          <p:nvPr/>
        </p:nvSpPr>
        <p:spPr>
          <a:xfrm>
            <a:off x="1443035" y="3615065"/>
            <a:ext cx="3543300" cy="738664"/>
          </a:xfrm>
          <a:prstGeom prst="rect">
            <a:avLst/>
          </a:prstGeom>
          <a:noFill/>
        </p:spPr>
        <p:txBody>
          <a:bodyPr wrap="square" rtlCol="0">
            <a:spAutoFit/>
          </a:bodyPr>
          <a:lstStyle/>
          <a:p>
            <a:pPr algn="ctr"/>
            <a:r>
              <a:rPr lang="nb-NO" sz="1400" dirty="0">
                <a:latin typeface="Abadi Extra Light" panose="020B0204020104020204" pitchFamily="34" charset="0"/>
              </a:rPr>
              <a:t>Selvledelse</a:t>
            </a:r>
          </a:p>
          <a:p>
            <a:pPr algn="ctr"/>
            <a:r>
              <a:rPr lang="nb-NO" sz="1400" dirty="0">
                <a:latin typeface="Abadi Extra Light" panose="020B0204020104020204" pitchFamily="34" charset="0"/>
              </a:rPr>
              <a:t>Kompetansebevissthet</a:t>
            </a:r>
          </a:p>
          <a:p>
            <a:pPr algn="ctr"/>
            <a:r>
              <a:rPr lang="nb-NO" sz="1400" dirty="0">
                <a:latin typeface="Abadi Extra Light" panose="020B0204020104020204" pitchFamily="34" charset="0"/>
              </a:rPr>
              <a:t>Muligheter</a:t>
            </a:r>
          </a:p>
        </p:txBody>
      </p:sp>
      <p:sp>
        <p:nvSpPr>
          <p:cNvPr id="16" name="TekstSylinder 15">
            <a:extLst>
              <a:ext uri="{FF2B5EF4-FFF2-40B4-BE49-F238E27FC236}">
                <a16:creationId xmlns:a16="http://schemas.microsoft.com/office/drawing/2014/main" id="{91560EB9-E064-0441-B914-7561416239C6}"/>
              </a:ext>
            </a:extLst>
          </p:cNvPr>
          <p:cNvSpPr txBox="1"/>
          <p:nvPr/>
        </p:nvSpPr>
        <p:spPr>
          <a:xfrm>
            <a:off x="5198270" y="4035549"/>
            <a:ext cx="3543300" cy="523220"/>
          </a:xfrm>
          <a:prstGeom prst="rect">
            <a:avLst/>
          </a:prstGeom>
          <a:noFill/>
        </p:spPr>
        <p:txBody>
          <a:bodyPr wrap="square" rtlCol="0">
            <a:spAutoFit/>
          </a:bodyPr>
          <a:lstStyle/>
          <a:p>
            <a:pPr algn="ctr"/>
            <a:r>
              <a:rPr lang="nb-NO" sz="1400" dirty="0">
                <a:latin typeface="Abadi Extra Light" panose="020B0204020104020204" pitchFamily="34" charset="0"/>
              </a:rPr>
              <a:t>«Karrierestress»</a:t>
            </a:r>
          </a:p>
          <a:p>
            <a:pPr algn="ctr"/>
            <a:r>
              <a:rPr lang="nb-NO" sz="1400" dirty="0">
                <a:latin typeface="Abadi Extra Light" panose="020B0204020104020204" pitchFamily="34" charset="0"/>
              </a:rPr>
              <a:t>Valg/tankefeller/</a:t>
            </a:r>
          </a:p>
        </p:txBody>
      </p:sp>
      <p:sp>
        <p:nvSpPr>
          <p:cNvPr id="17" name="TekstSylinder 16">
            <a:extLst>
              <a:ext uri="{FF2B5EF4-FFF2-40B4-BE49-F238E27FC236}">
                <a16:creationId xmlns:a16="http://schemas.microsoft.com/office/drawing/2014/main" id="{A365536E-ED1D-401B-0C36-0EBF1B7C39F8}"/>
              </a:ext>
            </a:extLst>
          </p:cNvPr>
          <p:cNvSpPr txBox="1"/>
          <p:nvPr/>
        </p:nvSpPr>
        <p:spPr>
          <a:xfrm>
            <a:off x="7653338" y="3729886"/>
            <a:ext cx="3543300" cy="307777"/>
          </a:xfrm>
          <a:prstGeom prst="rect">
            <a:avLst/>
          </a:prstGeom>
          <a:noFill/>
        </p:spPr>
        <p:txBody>
          <a:bodyPr wrap="square" rtlCol="0">
            <a:spAutoFit/>
          </a:bodyPr>
          <a:lstStyle/>
          <a:p>
            <a:pPr algn="ctr"/>
            <a:r>
              <a:rPr lang="nb-NO" sz="1400" dirty="0">
                <a:latin typeface="Abadi Extra Light" panose="020B0204020104020204" pitchFamily="34" charset="0"/>
              </a:rPr>
              <a:t>Nettverk</a:t>
            </a:r>
          </a:p>
        </p:txBody>
      </p:sp>
      <p:sp>
        <p:nvSpPr>
          <p:cNvPr id="18" name="TekstSylinder 17">
            <a:extLst>
              <a:ext uri="{FF2B5EF4-FFF2-40B4-BE49-F238E27FC236}">
                <a16:creationId xmlns:a16="http://schemas.microsoft.com/office/drawing/2014/main" id="{4B5D8BFD-8025-9D7E-05CA-E23EABCEFA30}"/>
              </a:ext>
            </a:extLst>
          </p:cNvPr>
          <p:cNvSpPr txBox="1"/>
          <p:nvPr/>
        </p:nvSpPr>
        <p:spPr>
          <a:xfrm>
            <a:off x="8620125" y="5292521"/>
            <a:ext cx="3543300" cy="954107"/>
          </a:xfrm>
          <a:prstGeom prst="rect">
            <a:avLst/>
          </a:prstGeom>
          <a:noFill/>
        </p:spPr>
        <p:txBody>
          <a:bodyPr wrap="square" rtlCol="0">
            <a:spAutoFit/>
          </a:bodyPr>
          <a:lstStyle/>
          <a:p>
            <a:pPr algn="ctr"/>
            <a:r>
              <a:rPr lang="nb-NO" sz="1400" dirty="0">
                <a:latin typeface="Abadi Extra Light" panose="020B0204020104020204" pitchFamily="34" charset="0"/>
              </a:rPr>
              <a:t>Selvledelse</a:t>
            </a:r>
          </a:p>
          <a:p>
            <a:pPr algn="ctr"/>
            <a:r>
              <a:rPr lang="nb-NO" sz="1400" dirty="0">
                <a:latin typeface="Abadi Extra Light" panose="020B0204020104020204" pitchFamily="34" charset="0"/>
              </a:rPr>
              <a:t>Motivasjon</a:t>
            </a:r>
          </a:p>
          <a:p>
            <a:pPr algn="ctr"/>
            <a:r>
              <a:rPr lang="nb-NO" sz="1400" dirty="0">
                <a:latin typeface="Abadi Extra Light" panose="020B0204020104020204" pitchFamily="34" charset="0"/>
              </a:rPr>
              <a:t>Muligheter</a:t>
            </a:r>
          </a:p>
          <a:p>
            <a:pPr algn="ctr"/>
            <a:r>
              <a:rPr lang="nb-NO" sz="1400" dirty="0">
                <a:latin typeface="Abadi Extra Light" panose="020B0204020104020204" pitchFamily="34" charset="0"/>
              </a:rPr>
              <a:t>Jobbsøkerferdigheter</a:t>
            </a:r>
          </a:p>
        </p:txBody>
      </p:sp>
      <p:sp>
        <p:nvSpPr>
          <p:cNvPr id="19" name="TekstSylinder 18">
            <a:extLst>
              <a:ext uri="{FF2B5EF4-FFF2-40B4-BE49-F238E27FC236}">
                <a16:creationId xmlns:a16="http://schemas.microsoft.com/office/drawing/2014/main" id="{A14A08AF-0523-E4F0-91DC-DC9D2871A545}"/>
              </a:ext>
            </a:extLst>
          </p:cNvPr>
          <p:cNvSpPr txBox="1"/>
          <p:nvPr/>
        </p:nvSpPr>
        <p:spPr>
          <a:xfrm>
            <a:off x="4062411" y="5448955"/>
            <a:ext cx="3543300" cy="307777"/>
          </a:xfrm>
          <a:prstGeom prst="rect">
            <a:avLst/>
          </a:prstGeom>
          <a:noFill/>
        </p:spPr>
        <p:txBody>
          <a:bodyPr wrap="square" rtlCol="0">
            <a:spAutoFit/>
          </a:bodyPr>
          <a:lstStyle/>
          <a:p>
            <a:pPr algn="ctr"/>
            <a:r>
              <a:rPr lang="nb-NO" sz="1400" dirty="0">
                <a:latin typeface="Abadi Extra Light" panose="020B0204020104020204" pitchFamily="34" charset="0"/>
              </a:rPr>
              <a:t>Jobbsøkerferdigheter</a:t>
            </a:r>
          </a:p>
        </p:txBody>
      </p:sp>
      <p:sp>
        <p:nvSpPr>
          <p:cNvPr id="20" name="Ellipse 19">
            <a:extLst>
              <a:ext uri="{FF2B5EF4-FFF2-40B4-BE49-F238E27FC236}">
                <a16:creationId xmlns:a16="http://schemas.microsoft.com/office/drawing/2014/main" id="{FE1BA381-90D8-3C34-8065-52439DF7B7A7}"/>
              </a:ext>
            </a:extLst>
          </p:cNvPr>
          <p:cNvSpPr/>
          <p:nvPr/>
        </p:nvSpPr>
        <p:spPr>
          <a:xfrm>
            <a:off x="7891298" y="1505202"/>
            <a:ext cx="145420" cy="145420"/>
          </a:xfrm>
          <a:prstGeom prst="ellipse">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1" name="Ellipse 20">
            <a:extLst>
              <a:ext uri="{FF2B5EF4-FFF2-40B4-BE49-F238E27FC236}">
                <a16:creationId xmlns:a16="http://schemas.microsoft.com/office/drawing/2014/main" id="{81112772-56ED-B24D-9825-EB1B8D923D89}"/>
              </a:ext>
            </a:extLst>
          </p:cNvPr>
          <p:cNvSpPr/>
          <p:nvPr/>
        </p:nvSpPr>
        <p:spPr>
          <a:xfrm>
            <a:off x="5929147" y="1413249"/>
            <a:ext cx="145420" cy="145420"/>
          </a:xfrm>
          <a:prstGeom prst="ellipse">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2" name="Ellipse 21">
            <a:extLst>
              <a:ext uri="{FF2B5EF4-FFF2-40B4-BE49-F238E27FC236}">
                <a16:creationId xmlns:a16="http://schemas.microsoft.com/office/drawing/2014/main" id="{99C4C5B0-C200-BC17-DF64-363B8DFB6002}"/>
              </a:ext>
            </a:extLst>
          </p:cNvPr>
          <p:cNvSpPr/>
          <p:nvPr/>
        </p:nvSpPr>
        <p:spPr>
          <a:xfrm>
            <a:off x="2118039" y="2604620"/>
            <a:ext cx="145420" cy="145420"/>
          </a:xfrm>
          <a:prstGeom prst="ellipse">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Ellipse 22">
            <a:extLst>
              <a:ext uri="{FF2B5EF4-FFF2-40B4-BE49-F238E27FC236}">
                <a16:creationId xmlns:a16="http://schemas.microsoft.com/office/drawing/2014/main" id="{F8C4B4F8-BD26-FC61-53EB-BF5AA24B22F2}"/>
              </a:ext>
            </a:extLst>
          </p:cNvPr>
          <p:cNvSpPr/>
          <p:nvPr/>
        </p:nvSpPr>
        <p:spPr>
          <a:xfrm>
            <a:off x="8148473" y="3990888"/>
            <a:ext cx="145420" cy="145420"/>
          </a:xfrm>
          <a:prstGeom prst="ellipse">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4" name="Ellipse 23">
            <a:extLst>
              <a:ext uri="{FF2B5EF4-FFF2-40B4-BE49-F238E27FC236}">
                <a16:creationId xmlns:a16="http://schemas.microsoft.com/office/drawing/2014/main" id="{61095960-0509-256C-6B46-8CEF1B14B625}"/>
              </a:ext>
            </a:extLst>
          </p:cNvPr>
          <p:cNvSpPr/>
          <p:nvPr/>
        </p:nvSpPr>
        <p:spPr>
          <a:xfrm>
            <a:off x="9229561" y="5410200"/>
            <a:ext cx="145420" cy="145420"/>
          </a:xfrm>
          <a:prstGeom prst="ellipse">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5" name="Ellipse 24">
            <a:extLst>
              <a:ext uri="{FF2B5EF4-FFF2-40B4-BE49-F238E27FC236}">
                <a16:creationId xmlns:a16="http://schemas.microsoft.com/office/drawing/2014/main" id="{EFA2046F-DF60-E559-1833-7CC004B3C5DC}"/>
              </a:ext>
            </a:extLst>
          </p:cNvPr>
          <p:cNvSpPr/>
          <p:nvPr/>
        </p:nvSpPr>
        <p:spPr>
          <a:xfrm>
            <a:off x="5759750" y="5976066"/>
            <a:ext cx="145420" cy="145420"/>
          </a:xfrm>
          <a:prstGeom prst="ellipse">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81927123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FB6666"/>
      </a:accent1>
      <a:accent2>
        <a:srgbClr val="FFFEA7"/>
      </a:accent2>
      <a:accent3>
        <a:srgbClr val="86A4F7"/>
      </a:accent3>
      <a:accent4>
        <a:srgbClr val="E6ECFF"/>
      </a:accent4>
      <a:accent5>
        <a:srgbClr val="FEA11B"/>
      </a:accent5>
      <a:accent6>
        <a:srgbClr val="3E31D6"/>
      </a:accent6>
      <a:hlink>
        <a:srgbClr val="0563C1"/>
      </a:hlink>
      <a:folHlink>
        <a:srgbClr val="954F72"/>
      </a:folHlink>
    </a:clrScheme>
    <a:fontScheme name="Custom 17">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iO_PPT_NO.potx" id="{4A3461D5-36ED-4665-B3FE-2BAD1DA8EADD}" vid="{585C287C-E974-4785-BD2C-7F401461D4E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e5e35b8c-bb2a-40e7-acd7-beed1d1f14b8">JAJEJYK5CVUX-448798232-25</_dlc_DocId>
    <_dlc_DocIdUrl xmlns="e5e35b8c-bb2a-40e7-acd7-beed1d1f14b8">
      <Url>https://uio.sharepoint.com/sites/GrafiskUttrykk/_layouts/15/DocIdRedir.aspx?ID=JAJEJYK5CVUX-448798232-25</Url>
      <Description>JAJEJYK5CVUX-448798232-25</Description>
    </_dlc_DocIdUrl>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kument" ma:contentTypeID="0x0101003A0108F0405CBB4CAF0A4935735FBDAF" ma:contentTypeVersion="2" ma:contentTypeDescription="Opprett et nytt dokument." ma:contentTypeScope="" ma:versionID="40820e0ad83be9a9961789050f7f0561">
  <xsd:schema xmlns:xsd="http://www.w3.org/2001/XMLSchema" xmlns:xs="http://www.w3.org/2001/XMLSchema" xmlns:p="http://schemas.microsoft.com/office/2006/metadata/properties" xmlns:ns2="e5e35b8c-bb2a-40e7-acd7-beed1d1f14b8" xmlns:ns3="45a9c032-1c21-4297-bc4a-1b0e359a6c15" targetNamespace="http://schemas.microsoft.com/office/2006/metadata/properties" ma:root="true" ma:fieldsID="0d622c3afd3d445bea522ad461dd9299" ns2:_="" ns3:_="">
    <xsd:import namespace="e5e35b8c-bb2a-40e7-acd7-beed1d1f14b8"/>
    <xsd:import namespace="45a9c032-1c21-4297-bc4a-1b0e359a6c15"/>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5e35b8c-bb2a-40e7-acd7-beed1d1f14b8" elementFormDefault="qualified">
    <xsd:import namespace="http://schemas.microsoft.com/office/2006/documentManagement/types"/>
    <xsd:import namespace="http://schemas.microsoft.com/office/infopath/2007/PartnerControls"/>
    <xsd:element name="_dlc_DocId" ma:index="8" nillable="true" ma:displayName="Dokument-ID-verdi" ma:description="Verdien for dokument-IDen som er tilordnet elementet." ma:internalName="_dlc_DocId" ma:readOnly="true">
      <xsd:simpleType>
        <xsd:restriction base="dms:Text"/>
      </xsd:simpleType>
    </xsd:element>
    <xsd:element name="_dlc_DocIdUrl" ma:index="9" nillable="true" ma:displayName="Dokument-ID" ma:description="Fast kobling til dokumente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45a9c032-1c21-4297-bc4a-1b0e359a6c15"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9B9CF10-6C6A-444C-B05E-E78C1785A52C}">
  <ds:schemaRefs>
    <ds:schemaRef ds:uri="http://schemas.microsoft.com/office/2006/documentManagement/types"/>
    <ds:schemaRef ds:uri="http://schemas.microsoft.com/office/2006/metadata/properties"/>
    <ds:schemaRef ds:uri="http://purl.org/dc/elements/1.1/"/>
    <ds:schemaRef ds:uri="http://www.w3.org/XML/1998/namespace"/>
    <ds:schemaRef ds:uri="http://schemas.microsoft.com/office/infopath/2007/PartnerControls"/>
    <ds:schemaRef ds:uri="http://purl.org/dc/terms/"/>
    <ds:schemaRef ds:uri="http://schemas.openxmlformats.org/package/2006/metadata/core-properties"/>
    <ds:schemaRef ds:uri="45a9c032-1c21-4297-bc4a-1b0e359a6c15"/>
    <ds:schemaRef ds:uri="e5e35b8c-bb2a-40e7-acd7-beed1d1f14b8"/>
    <ds:schemaRef ds:uri="http://purl.org/dc/dcmitype/"/>
  </ds:schemaRefs>
</ds:datastoreItem>
</file>

<file path=customXml/itemProps2.xml><?xml version="1.0" encoding="utf-8"?>
<ds:datastoreItem xmlns:ds="http://schemas.openxmlformats.org/officeDocument/2006/customXml" ds:itemID="{2E911B26-910F-441A-86DA-EE10B465B6D6}">
  <ds:schemaRefs>
    <ds:schemaRef ds:uri="http://schemas.microsoft.com/sharepoint/events"/>
  </ds:schemaRefs>
</ds:datastoreItem>
</file>

<file path=customXml/itemProps3.xml><?xml version="1.0" encoding="utf-8"?>
<ds:datastoreItem xmlns:ds="http://schemas.openxmlformats.org/officeDocument/2006/customXml" ds:itemID="{684213E5-2D10-47A0-9EC6-16DB2B77A2C3}">
  <ds:schemaRefs>
    <ds:schemaRef ds:uri="http://schemas.microsoft.com/sharepoint/v3/contenttype/forms"/>
  </ds:schemaRefs>
</ds:datastoreItem>
</file>

<file path=customXml/itemProps4.xml><?xml version="1.0" encoding="utf-8"?>
<ds:datastoreItem xmlns:ds="http://schemas.openxmlformats.org/officeDocument/2006/customXml" ds:itemID="{CD1D2A2B-90F2-4F7A-A7C8-3D551B2C616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5e35b8c-bb2a-40e7-acd7-beed1d1f14b8"/>
    <ds:schemaRef ds:uri="45a9c032-1c21-4297-bc4a-1b0e359a6c1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UiO Norsk</Template>
  <TotalTime>1199</TotalTime>
  <Words>639</Words>
  <Application>Microsoft Office PowerPoint</Application>
  <PresentationFormat>Widescreen</PresentationFormat>
  <Paragraphs>71</Paragraphs>
  <Slides>5</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5</vt:i4>
      </vt:variant>
    </vt:vector>
  </HeadingPairs>
  <TitlesOfParts>
    <vt:vector size="12" baseType="lpstr">
      <vt:lpstr>Abadi Extra Light</vt:lpstr>
      <vt:lpstr>Arial</vt:lpstr>
      <vt:lpstr>Arial, sans-serif</vt:lpstr>
      <vt:lpstr>Calibri</vt:lpstr>
      <vt:lpstr>Wingdings</vt:lpstr>
      <vt:lpstr>Office Theme</vt:lpstr>
      <vt:lpstr>think-cell Slide</vt:lpstr>
      <vt:lpstr>Finn din fremtid -  Karriereemner på Canvas  </vt:lpstr>
      <vt:lpstr>Karrierekurs på fakultetet</vt:lpstr>
      <vt:lpstr>Digitalisering: Karriereemner på Canvas</vt:lpstr>
      <vt:lpstr>Fakultetet mener det er fordelaktig å organisere karrierekursene som egne emner studentene melder seg til da det vil 1) synliggjøre fakultetets karrierearbeid, 2) forenkle oppmeldingen for studentene. 3) gi tilgang til  administrative systemer slik som Canvas, Mine studier og TP og 4) kunne utvikles til et helhetlig karriereløp ved SV.</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Karrierekurs på Canvas</dc:title>
  <dc:creator>Barbro Kolbjørnsrud</dc:creator>
  <cp:lastModifiedBy>Barbro Kolbjørnsrud</cp:lastModifiedBy>
  <cp:revision>8</cp:revision>
  <dcterms:created xsi:type="dcterms:W3CDTF">2022-05-11T12:51:04Z</dcterms:created>
  <dcterms:modified xsi:type="dcterms:W3CDTF">2022-06-09T13:40:46Z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0x0101003A0108F0405CBB4CAF0A4935735FBDAF</vt:lpwstr>
  </property>
  <property fmtid="{D5CDD505-2E9C-101B-9397-08002B2CF9AE}" pid="3" name="MediaServiceImageTags">
    <vt:lpwstr/>
  </property>
  <property fmtid="{D5CDD505-2E9C-101B-9397-08002B2CF9AE}" pid="4" name="_dlc_DocIdItemGuid">
    <vt:lpwstr>e1ba8df5-1c55-4d83-8486-5b6b738896d5</vt:lpwstr>
  </property>
</Properties>
</file>