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2" r:id="rId2"/>
    <p:sldId id="267" r:id="rId3"/>
    <p:sldId id="268" r:id="rId4"/>
    <p:sldId id="266" r:id="rId5"/>
    <p:sldId id="256" r:id="rId6"/>
    <p:sldId id="265" r:id="rId7"/>
    <p:sldId id="263" r:id="rId8"/>
    <p:sldId id="262" r:id="rId9"/>
    <p:sldId id="269" r:id="rId10"/>
    <p:sldId id="257" r:id="rId11"/>
    <p:sldId id="258" r:id="rId12"/>
    <p:sldId id="264" r:id="rId13"/>
    <p:sldId id="270" r:id="rId14"/>
    <p:sldId id="271" r:id="rId15"/>
    <p:sldId id="273" r:id="rId16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CCC3B50-92A6-4887-A76B-4999F1C8CABC}" v="123" dt="2022-09-14T12:06:05.92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rine Waaktaar" userId="53d7528d-da38-45fb-a635-e6f5c27f6f8a" providerId="ADAL" clId="{091086D7-B96F-4F1C-B6A0-211A2D9135A6}"/>
    <pc:docChg chg="custSel modSld sldOrd">
      <pc:chgData name="Trine Waaktaar" userId="53d7528d-da38-45fb-a635-e6f5c27f6f8a" providerId="ADAL" clId="{091086D7-B96F-4F1C-B6A0-211A2D9135A6}" dt="2022-09-13T08:51:56.485" v="215" actId="20577"/>
      <pc:docMkLst>
        <pc:docMk/>
      </pc:docMkLst>
      <pc:sldChg chg="modSp mod">
        <pc:chgData name="Trine Waaktaar" userId="53d7528d-da38-45fb-a635-e6f5c27f6f8a" providerId="ADAL" clId="{091086D7-B96F-4F1C-B6A0-211A2D9135A6}" dt="2022-09-13T08:51:56.485" v="215" actId="20577"/>
        <pc:sldMkLst>
          <pc:docMk/>
          <pc:sldMk cId="1316952450" sldId="256"/>
        </pc:sldMkLst>
        <pc:spChg chg="mod">
          <ac:chgData name="Trine Waaktaar" userId="53d7528d-da38-45fb-a635-e6f5c27f6f8a" providerId="ADAL" clId="{091086D7-B96F-4F1C-B6A0-211A2D9135A6}" dt="2022-09-13T08:51:56.485" v="215" actId="20577"/>
          <ac:spMkLst>
            <pc:docMk/>
            <pc:sldMk cId="1316952450" sldId="256"/>
            <ac:spMk id="2" creationId="{00000000-0000-0000-0000-000000000000}"/>
          </ac:spMkLst>
        </pc:spChg>
        <pc:spChg chg="mod">
          <ac:chgData name="Trine Waaktaar" userId="53d7528d-da38-45fb-a635-e6f5c27f6f8a" providerId="ADAL" clId="{091086D7-B96F-4F1C-B6A0-211A2D9135A6}" dt="2022-09-13T07:59:00.500" v="142" actId="404"/>
          <ac:spMkLst>
            <pc:docMk/>
            <pc:sldMk cId="1316952450" sldId="256"/>
            <ac:spMk id="3" creationId="{00000000-0000-0000-0000-000000000000}"/>
          </ac:spMkLst>
        </pc:spChg>
      </pc:sldChg>
      <pc:sldChg chg="modSp mod ord">
        <pc:chgData name="Trine Waaktaar" userId="53d7528d-da38-45fb-a635-e6f5c27f6f8a" providerId="ADAL" clId="{091086D7-B96F-4F1C-B6A0-211A2D9135A6}" dt="2022-09-13T08:01:29.682" v="212" actId="20577"/>
        <pc:sldMkLst>
          <pc:docMk/>
          <pc:sldMk cId="2934147857" sldId="264"/>
        </pc:sldMkLst>
        <pc:spChg chg="mod">
          <ac:chgData name="Trine Waaktaar" userId="53d7528d-da38-45fb-a635-e6f5c27f6f8a" providerId="ADAL" clId="{091086D7-B96F-4F1C-B6A0-211A2D9135A6}" dt="2022-09-13T08:00:17.164" v="199" actId="6549"/>
          <ac:spMkLst>
            <pc:docMk/>
            <pc:sldMk cId="2934147857" sldId="264"/>
            <ac:spMk id="2" creationId="{31435274-09E2-41A2-BF5F-E5A4B5B96B5B}"/>
          </ac:spMkLst>
        </pc:spChg>
        <pc:spChg chg="mod">
          <ac:chgData name="Trine Waaktaar" userId="53d7528d-da38-45fb-a635-e6f5c27f6f8a" providerId="ADAL" clId="{091086D7-B96F-4F1C-B6A0-211A2D9135A6}" dt="2022-09-13T08:01:29.682" v="212" actId="20577"/>
          <ac:spMkLst>
            <pc:docMk/>
            <pc:sldMk cId="2934147857" sldId="264"/>
            <ac:spMk id="3" creationId="{E0F3E5AF-2F25-46D0-9609-70629318B42E}"/>
          </ac:spMkLst>
        </pc:spChg>
      </pc:sldChg>
    </pc:docChg>
  </pc:docChgLst>
  <pc:docChgLst>
    <pc:chgData name="Trine Waaktaar" userId="53d7528d-da38-45fb-a635-e6f5c27f6f8a" providerId="ADAL" clId="{1CCC3B50-92A6-4887-A76B-4999F1C8CABC}"/>
    <pc:docChg chg="undo redo custSel addSld delSld modSld sldOrd">
      <pc:chgData name="Trine Waaktaar" userId="53d7528d-da38-45fb-a635-e6f5c27f6f8a" providerId="ADAL" clId="{1CCC3B50-92A6-4887-A76B-4999F1C8CABC}" dt="2022-09-14T12:06:39.922" v="1259"/>
      <pc:docMkLst>
        <pc:docMk/>
      </pc:docMkLst>
      <pc:sldChg chg="modSp mod">
        <pc:chgData name="Trine Waaktaar" userId="53d7528d-da38-45fb-a635-e6f5c27f6f8a" providerId="ADAL" clId="{1CCC3B50-92A6-4887-A76B-4999F1C8CABC}" dt="2022-09-14T11:59:55.845" v="1235" actId="404"/>
        <pc:sldMkLst>
          <pc:docMk/>
          <pc:sldMk cId="1316952450" sldId="256"/>
        </pc:sldMkLst>
        <pc:spChg chg="mod">
          <ac:chgData name="Trine Waaktaar" userId="53d7528d-da38-45fb-a635-e6f5c27f6f8a" providerId="ADAL" clId="{1CCC3B50-92A6-4887-A76B-4999F1C8CABC}" dt="2022-09-14T11:59:55.845" v="1235" actId="404"/>
          <ac:spMkLst>
            <pc:docMk/>
            <pc:sldMk cId="1316952450" sldId="256"/>
            <ac:spMk id="2" creationId="{00000000-0000-0000-0000-000000000000}"/>
          </ac:spMkLst>
        </pc:spChg>
      </pc:sldChg>
      <pc:sldChg chg="ord">
        <pc:chgData name="Trine Waaktaar" userId="53d7528d-da38-45fb-a635-e6f5c27f6f8a" providerId="ADAL" clId="{1CCC3B50-92A6-4887-A76B-4999F1C8CABC}" dt="2022-09-14T11:37:22.022" v="960"/>
        <pc:sldMkLst>
          <pc:docMk/>
          <pc:sldMk cId="1602774548" sldId="258"/>
        </pc:sldMkLst>
      </pc:sldChg>
      <pc:sldChg chg="del">
        <pc:chgData name="Trine Waaktaar" userId="53d7528d-da38-45fb-a635-e6f5c27f6f8a" providerId="ADAL" clId="{1CCC3B50-92A6-4887-A76B-4999F1C8CABC}" dt="2022-09-14T09:00:34.378" v="49" actId="47"/>
        <pc:sldMkLst>
          <pc:docMk/>
          <pc:sldMk cId="2402936532" sldId="259"/>
        </pc:sldMkLst>
      </pc:sldChg>
      <pc:sldChg chg="del">
        <pc:chgData name="Trine Waaktaar" userId="53d7528d-da38-45fb-a635-e6f5c27f6f8a" providerId="ADAL" clId="{1CCC3B50-92A6-4887-A76B-4999F1C8CABC}" dt="2022-09-14T09:00:26.658" v="48" actId="47"/>
        <pc:sldMkLst>
          <pc:docMk/>
          <pc:sldMk cId="1313308146" sldId="261"/>
        </pc:sldMkLst>
      </pc:sldChg>
      <pc:sldChg chg="modSp mod">
        <pc:chgData name="Trine Waaktaar" userId="53d7528d-da38-45fb-a635-e6f5c27f6f8a" providerId="ADAL" clId="{1CCC3B50-92A6-4887-A76B-4999F1C8CABC}" dt="2022-09-14T10:14:35.648" v="447" actId="27636"/>
        <pc:sldMkLst>
          <pc:docMk/>
          <pc:sldMk cId="2047231400" sldId="262"/>
        </pc:sldMkLst>
        <pc:spChg chg="mod">
          <ac:chgData name="Trine Waaktaar" userId="53d7528d-da38-45fb-a635-e6f5c27f6f8a" providerId="ADAL" clId="{1CCC3B50-92A6-4887-A76B-4999F1C8CABC}" dt="2022-09-14T10:14:35.648" v="447" actId="27636"/>
          <ac:spMkLst>
            <pc:docMk/>
            <pc:sldMk cId="2047231400" sldId="262"/>
            <ac:spMk id="3" creationId="{B056AE51-EE71-4A2F-B1A8-7DC2261ED53D}"/>
          </ac:spMkLst>
        </pc:spChg>
      </pc:sldChg>
      <pc:sldChg chg="addSp modSp mod modAnim">
        <pc:chgData name="Trine Waaktaar" userId="53d7528d-da38-45fb-a635-e6f5c27f6f8a" providerId="ADAL" clId="{1CCC3B50-92A6-4887-A76B-4999F1C8CABC}" dt="2022-09-14T11:37:31.574" v="962" actId="20577"/>
        <pc:sldMkLst>
          <pc:docMk/>
          <pc:sldMk cId="2934147857" sldId="264"/>
        </pc:sldMkLst>
        <pc:spChg chg="mod">
          <ac:chgData name="Trine Waaktaar" userId="53d7528d-da38-45fb-a635-e6f5c27f6f8a" providerId="ADAL" clId="{1CCC3B50-92A6-4887-A76B-4999F1C8CABC}" dt="2022-09-14T11:37:31.574" v="962" actId="20577"/>
          <ac:spMkLst>
            <pc:docMk/>
            <pc:sldMk cId="2934147857" sldId="264"/>
            <ac:spMk id="2" creationId="{31435274-09E2-41A2-BF5F-E5A4B5B96B5B}"/>
          </ac:spMkLst>
        </pc:spChg>
        <pc:spChg chg="ord">
          <ac:chgData name="Trine Waaktaar" userId="53d7528d-da38-45fb-a635-e6f5c27f6f8a" providerId="ADAL" clId="{1CCC3B50-92A6-4887-A76B-4999F1C8CABC}" dt="2022-09-14T10:17:20.436" v="455" actId="167"/>
          <ac:spMkLst>
            <pc:docMk/>
            <pc:sldMk cId="2934147857" sldId="264"/>
            <ac:spMk id="3" creationId="{E0F3E5AF-2F25-46D0-9609-70629318B42E}"/>
          </ac:spMkLst>
        </pc:spChg>
        <pc:spChg chg="add ord">
          <ac:chgData name="Trine Waaktaar" userId="53d7528d-da38-45fb-a635-e6f5c27f6f8a" providerId="ADAL" clId="{1CCC3B50-92A6-4887-A76B-4999F1C8CABC}" dt="2022-09-14T10:17:30.891" v="457" actId="170"/>
          <ac:spMkLst>
            <pc:docMk/>
            <pc:sldMk cId="2934147857" sldId="264"/>
            <ac:spMk id="5" creationId="{A1B50EA4-81CB-498D-BA02-41D612ABC089}"/>
          </ac:spMkLst>
        </pc:spChg>
        <pc:picChg chg="add mod ord">
          <ac:chgData name="Trine Waaktaar" userId="53d7528d-da38-45fb-a635-e6f5c27f6f8a" providerId="ADAL" clId="{1CCC3B50-92A6-4887-A76B-4999F1C8CABC}" dt="2022-09-14T11:27:38.407" v="901" actId="1076"/>
          <ac:picMkLst>
            <pc:docMk/>
            <pc:sldMk cId="2934147857" sldId="264"/>
            <ac:picMk id="4" creationId="{2F9EF5C8-676F-4FD5-A128-B59843A037B3}"/>
          </ac:picMkLst>
        </pc:picChg>
      </pc:sldChg>
      <pc:sldChg chg="addSp delSp modSp new add del mod">
        <pc:chgData name="Trine Waaktaar" userId="53d7528d-da38-45fb-a635-e6f5c27f6f8a" providerId="ADAL" clId="{1CCC3B50-92A6-4887-A76B-4999F1C8CABC}" dt="2022-09-14T11:36:48.994" v="956" actId="20577"/>
        <pc:sldMkLst>
          <pc:docMk/>
          <pc:sldMk cId="3414138996" sldId="265"/>
        </pc:sldMkLst>
        <pc:spChg chg="mod">
          <ac:chgData name="Trine Waaktaar" userId="53d7528d-da38-45fb-a635-e6f5c27f6f8a" providerId="ADAL" clId="{1CCC3B50-92A6-4887-A76B-4999F1C8CABC}" dt="2022-09-14T09:53:36.418" v="55" actId="20577"/>
          <ac:spMkLst>
            <pc:docMk/>
            <pc:sldMk cId="3414138996" sldId="265"/>
            <ac:spMk id="2" creationId="{CF79DA00-3738-4360-B685-3DF82FC010B4}"/>
          </ac:spMkLst>
        </pc:spChg>
        <pc:spChg chg="mod">
          <ac:chgData name="Trine Waaktaar" userId="53d7528d-da38-45fb-a635-e6f5c27f6f8a" providerId="ADAL" clId="{1CCC3B50-92A6-4887-A76B-4999F1C8CABC}" dt="2022-09-14T11:36:48.994" v="956" actId="20577"/>
          <ac:spMkLst>
            <pc:docMk/>
            <pc:sldMk cId="3414138996" sldId="265"/>
            <ac:spMk id="3" creationId="{B2005A4D-8F3F-4C3E-88A5-84A740FCFB83}"/>
          </ac:spMkLst>
        </pc:spChg>
        <pc:picChg chg="add del mod">
          <ac:chgData name="Trine Waaktaar" userId="53d7528d-da38-45fb-a635-e6f5c27f6f8a" providerId="ADAL" clId="{1CCC3B50-92A6-4887-A76B-4999F1C8CABC}" dt="2022-09-14T10:05:51.170" v="359" actId="21"/>
          <ac:picMkLst>
            <pc:docMk/>
            <pc:sldMk cId="3414138996" sldId="265"/>
            <ac:picMk id="5" creationId="{1EBDED89-8A8C-4FB8-AFD2-DC9A72C0EB36}"/>
          </ac:picMkLst>
        </pc:picChg>
      </pc:sldChg>
      <pc:sldChg chg="addSp delSp modSp new mod ord setBg delAnim modAnim">
        <pc:chgData name="Trine Waaktaar" userId="53d7528d-da38-45fb-a635-e6f5c27f6f8a" providerId="ADAL" clId="{1CCC3B50-92A6-4887-A76B-4999F1C8CABC}" dt="2022-09-14T11:40:45.691" v="1049" actId="1036"/>
        <pc:sldMkLst>
          <pc:docMk/>
          <pc:sldMk cId="2833943516" sldId="266"/>
        </pc:sldMkLst>
        <pc:spChg chg="mod">
          <ac:chgData name="Trine Waaktaar" userId="53d7528d-da38-45fb-a635-e6f5c27f6f8a" providerId="ADAL" clId="{1CCC3B50-92A6-4887-A76B-4999F1C8CABC}" dt="2022-09-14T11:31:37.263" v="942" actId="403"/>
          <ac:spMkLst>
            <pc:docMk/>
            <pc:sldMk cId="2833943516" sldId="266"/>
            <ac:spMk id="2" creationId="{C5A8FCE2-6D7A-40AA-B00D-973FDF544236}"/>
          </ac:spMkLst>
        </pc:spChg>
        <pc:spChg chg="del mod">
          <ac:chgData name="Trine Waaktaar" userId="53d7528d-da38-45fb-a635-e6f5c27f6f8a" providerId="ADAL" clId="{1CCC3B50-92A6-4887-A76B-4999F1C8CABC}" dt="2022-09-14T10:04:04.795" v="301" actId="478"/>
          <ac:spMkLst>
            <pc:docMk/>
            <pc:sldMk cId="2833943516" sldId="266"/>
            <ac:spMk id="3" creationId="{97E82F05-E860-4229-8312-D2EB526F747B}"/>
          </ac:spMkLst>
        </pc:spChg>
        <pc:spChg chg="add del mod ord">
          <ac:chgData name="Trine Waaktaar" userId="53d7528d-da38-45fb-a635-e6f5c27f6f8a" providerId="ADAL" clId="{1CCC3B50-92A6-4887-A76B-4999F1C8CABC}" dt="2022-09-14T10:04:47.938" v="338" actId="478"/>
          <ac:spMkLst>
            <pc:docMk/>
            <pc:sldMk cId="2833943516" sldId="266"/>
            <ac:spMk id="4" creationId="{80D2223D-FA75-464C-ABC7-A15F02C36A68}"/>
          </ac:spMkLst>
        </pc:spChg>
        <pc:spChg chg="add mod">
          <ac:chgData name="Trine Waaktaar" userId="53d7528d-da38-45fb-a635-e6f5c27f6f8a" providerId="ADAL" clId="{1CCC3B50-92A6-4887-A76B-4999F1C8CABC}" dt="2022-09-14T10:07:13.428" v="385" actId="120"/>
          <ac:spMkLst>
            <pc:docMk/>
            <pc:sldMk cId="2833943516" sldId="266"/>
            <ac:spMk id="6" creationId="{0F3FB3BC-BAB0-48B6-B77B-64BECF79FFF2}"/>
          </ac:spMkLst>
        </pc:spChg>
        <pc:spChg chg="add del mod ord">
          <ac:chgData name="Trine Waaktaar" userId="53d7528d-da38-45fb-a635-e6f5c27f6f8a" providerId="ADAL" clId="{1CCC3B50-92A6-4887-A76B-4999F1C8CABC}" dt="2022-09-14T11:29:05.899" v="913" actId="478"/>
          <ac:spMkLst>
            <pc:docMk/>
            <pc:sldMk cId="2833943516" sldId="266"/>
            <ac:spMk id="11" creationId="{1AA69CEF-9E5C-422E-9B63-CC6F0DC0E301}"/>
          </ac:spMkLst>
        </pc:spChg>
        <pc:spChg chg="add">
          <ac:chgData name="Trine Waaktaar" userId="53d7528d-da38-45fb-a635-e6f5c27f6f8a" providerId="ADAL" clId="{1CCC3B50-92A6-4887-A76B-4999F1C8CABC}" dt="2022-09-14T10:06:05.180" v="364" actId="26606"/>
          <ac:spMkLst>
            <pc:docMk/>
            <pc:sldMk cId="2833943516" sldId="266"/>
            <ac:spMk id="12" creationId="{C232B152-3720-4D3B-97ED-45CE5483F16F}"/>
          </ac:spMkLst>
        </pc:spChg>
        <pc:spChg chg="add mod">
          <ac:chgData name="Trine Waaktaar" userId="53d7528d-da38-45fb-a635-e6f5c27f6f8a" providerId="ADAL" clId="{1CCC3B50-92A6-4887-A76B-4999F1C8CABC}" dt="2022-09-14T11:40:45.691" v="1049" actId="1036"/>
          <ac:spMkLst>
            <pc:docMk/>
            <pc:sldMk cId="2833943516" sldId="266"/>
            <ac:spMk id="13" creationId="{34DA1404-5AC8-4419-A571-1B3FF0F60AD5}"/>
          </ac:spMkLst>
        </pc:spChg>
        <pc:spChg chg="add">
          <ac:chgData name="Trine Waaktaar" userId="53d7528d-da38-45fb-a635-e6f5c27f6f8a" providerId="ADAL" clId="{1CCC3B50-92A6-4887-A76B-4999F1C8CABC}" dt="2022-09-14T10:06:05.180" v="364" actId="26606"/>
          <ac:spMkLst>
            <pc:docMk/>
            <pc:sldMk cId="2833943516" sldId="266"/>
            <ac:spMk id="14" creationId="{11BAB570-FF10-4E96-8A3F-FA9804702B89}"/>
          </ac:spMkLst>
        </pc:spChg>
        <pc:spChg chg="add">
          <ac:chgData name="Trine Waaktaar" userId="53d7528d-da38-45fb-a635-e6f5c27f6f8a" providerId="ADAL" clId="{1CCC3B50-92A6-4887-A76B-4999F1C8CABC}" dt="2022-09-14T10:06:05.180" v="364" actId="26606"/>
          <ac:spMkLst>
            <pc:docMk/>
            <pc:sldMk cId="2833943516" sldId="266"/>
            <ac:spMk id="16" creationId="{4B9FAFB2-BEB5-4848-8018-BCAD99E2E1AA}"/>
          </ac:spMkLst>
        </pc:spChg>
        <pc:picChg chg="add del mod ord">
          <ac:chgData name="Trine Waaktaar" userId="53d7528d-da38-45fb-a635-e6f5c27f6f8a" providerId="ADAL" clId="{1CCC3B50-92A6-4887-A76B-4999F1C8CABC}" dt="2022-09-14T11:29:07.574" v="914" actId="478"/>
          <ac:picMkLst>
            <pc:docMk/>
            <pc:sldMk cId="2833943516" sldId="266"/>
            <ac:picMk id="7" creationId="{04BE1154-50F1-46FB-925B-C9AE045AD51B}"/>
          </ac:picMkLst>
        </pc:picChg>
        <pc:picChg chg="add mod">
          <ac:chgData name="Trine Waaktaar" userId="53d7528d-da38-45fb-a635-e6f5c27f6f8a" providerId="ADAL" clId="{1CCC3B50-92A6-4887-A76B-4999F1C8CABC}" dt="2022-09-14T11:40:33.528" v="1046" actId="1076"/>
          <ac:picMkLst>
            <pc:docMk/>
            <pc:sldMk cId="2833943516" sldId="266"/>
            <ac:picMk id="15" creationId="{5F9A1359-1CF2-4FDA-90C1-C2BD296A4634}"/>
          </ac:picMkLst>
        </pc:picChg>
      </pc:sldChg>
      <pc:sldChg chg="addSp delSp modSp new mod modClrScheme chgLayout">
        <pc:chgData name="Trine Waaktaar" userId="53d7528d-da38-45fb-a635-e6f5c27f6f8a" providerId="ADAL" clId="{1CCC3B50-92A6-4887-A76B-4999F1C8CABC}" dt="2022-09-14T11:24:26.005" v="897" actId="6549"/>
        <pc:sldMkLst>
          <pc:docMk/>
          <pc:sldMk cId="1478972669" sldId="267"/>
        </pc:sldMkLst>
        <pc:spChg chg="del mod ord">
          <ac:chgData name="Trine Waaktaar" userId="53d7528d-da38-45fb-a635-e6f5c27f6f8a" providerId="ADAL" clId="{1CCC3B50-92A6-4887-A76B-4999F1C8CABC}" dt="2022-09-14T11:06:21.569" v="485" actId="700"/>
          <ac:spMkLst>
            <pc:docMk/>
            <pc:sldMk cId="1478972669" sldId="267"/>
            <ac:spMk id="2" creationId="{FD97C9FF-5807-4AD4-91BB-F5BBC1608518}"/>
          </ac:spMkLst>
        </pc:spChg>
        <pc:spChg chg="del mod ord">
          <ac:chgData name="Trine Waaktaar" userId="53d7528d-da38-45fb-a635-e6f5c27f6f8a" providerId="ADAL" clId="{1CCC3B50-92A6-4887-A76B-4999F1C8CABC}" dt="2022-09-14T11:06:21.569" v="485" actId="700"/>
          <ac:spMkLst>
            <pc:docMk/>
            <pc:sldMk cId="1478972669" sldId="267"/>
            <ac:spMk id="3" creationId="{97C904FD-188D-4D0A-AAB9-AC30A21FD6DB}"/>
          </ac:spMkLst>
        </pc:spChg>
        <pc:spChg chg="add mod ord">
          <ac:chgData name="Trine Waaktaar" userId="53d7528d-da38-45fb-a635-e6f5c27f6f8a" providerId="ADAL" clId="{1CCC3B50-92A6-4887-A76B-4999F1C8CABC}" dt="2022-09-14T11:24:26.005" v="897" actId="6549"/>
          <ac:spMkLst>
            <pc:docMk/>
            <pc:sldMk cId="1478972669" sldId="267"/>
            <ac:spMk id="4" creationId="{A7B6DDD7-B91A-48BA-9678-46102C2F2289}"/>
          </ac:spMkLst>
        </pc:spChg>
        <pc:spChg chg="add mod ord">
          <ac:chgData name="Trine Waaktaar" userId="53d7528d-da38-45fb-a635-e6f5c27f6f8a" providerId="ADAL" clId="{1CCC3B50-92A6-4887-A76B-4999F1C8CABC}" dt="2022-09-14T11:20:12.727" v="808" actId="1076"/>
          <ac:spMkLst>
            <pc:docMk/>
            <pc:sldMk cId="1478972669" sldId="267"/>
            <ac:spMk id="5" creationId="{087F8248-C90A-4835-B487-298FA1555ADA}"/>
          </ac:spMkLst>
        </pc:spChg>
      </pc:sldChg>
      <pc:sldChg chg="modSp new mod">
        <pc:chgData name="Trine Waaktaar" userId="53d7528d-da38-45fb-a635-e6f5c27f6f8a" providerId="ADAL" clId="{1CCC3B50-92A6-4887-A76B-4999F1C8CABC}" dt="2022-09-14T11:23:48.861" v="886" actId="20577"/>
        <pc:sldMkLst>
          <pc:docMk/>
          <pc:sldMk cId="3364004945" sldId="268"/>
        </pc:sldMkLst>
        <pc:spChg chg="mod">
          <ac:chgData name="Trine Waaktaar" userId="53d7528d-da38-45fb-a635-e6f5c27f6f8a" providerId="ADAL" clId="{1CCC3B50-92A6-4887-A76B-4999F1C8CABC}" dt="2022-09-14T11:23:31.922" v="873" actId="404"/>
          <ac:spMkLst>
            <pc:docMk/>
            <pc:sldMk cId="3364004945" sldId="268"/>
            <ac:spMk id="2" creationId="{E452912F-77E7-4D08-9715-267D6F504025}"/>
          </ac:spMkLst>
        </pc:spChg>
        <pc:spChg chg="mod">
          <ac:chgData name="Trine Waaktaar" userId="53d7528d-da38-45fb-a635-e6f5c27f6f8a" providerId="ADAL" clId="{1CCC3B50-92A6-4887-A76B-4999F1C8CABC}" dt="2022-09-14T11:23:48.861" v="886" actId="20577"/>
          <ac:spMkLst>
            <pc:docMk/>
            <pc:sldMk cId="3364004945" sldId="268"/>
            <ac:spMk id="3" creationId="{10AD97C0-B737-40A1-87B2-18EA3B92EC6D}"/>
          </ac:spMkLst>
        </pc:spChg>
      </pc:sldChg>
      <pc:sldChg chg="addSp delSp modSp new mod setBg">
        <pc:chgData name="Trine Waaktaar" userId="53d7528d-da38-45fb-a635-e6f5c27f6f8a" providerId="ADAL" clId="{1CCC3B50-92A6-4887-A76B-4999F1C8CABC}" dt="2022-09-14T11:36:05.413" v="950" actId="26606"/>
        <pc:sldMkLst>
          <pc:docMk/>
          <pc:sldMk cId="2222167931" sldId="269"/>
        </pc:sldMkLst>
        <pc:spChg chg="del">
          <ac:chgData name="Trine Waaktaar" userId="53d7528d-da38-45fb-a635-e6f5c27f6f8a" providerId="ADAL" clId="{1CCC3B50-92A6-4887-A76B-4999F1C8CABC}" dt="2022-09-14T11:36:05.413" v="950" actId="26606"/>
          <ac:spMkLst>
            <pc:docMk/>
            <pc:sldMk cId="2222167931" sldId="269"/>
            <ac:spMk id="2" creationId="{DB823689-0D35-484E-A25F-EAC3D86F0310}"/>
          </ac:spMkLst>
        </pc:spChg>
        <pc:spChg chg="del">
          <ac:chgData name="Trine Waaktaar" userId="53d7528d-da38-45fb-a635-e6f5c27f6f8a" providerId="ADAL" clId="{1CCC3B50-92A6-4887-A76B-4999F1C8CABC}" dt="2022-09-14T11:35:48.010" v="944" actId="931"/>
          <ac:spMkLst>
            <pc:docMk/>
            <pc:sldMk cId="2222167931" sldId="269"/>
            <ac:spMk id="3" creationId="{8271FF1B-AD6B-4692-84C2-D2ABC2826491}"/>
          </ac:spMkLst>
        </pc:spChg>
        <pc:spChg chg="add">
          <ac:chgData name="Trine Waaktaar" userId="53d7528d-da38-45fb-a635-e6f5c27f6f8a" providerId="ADAL" clId="{1CCC3B50-92A6-4887-A76B-4999F1C8CABC}" dt="2022-09-14T11:36:05.413" v="950" actId="26606"/>
          <ac:spMkLst>
            <pc:docMk/>
            <pc:sldMk cId="2222167931" sldId="269"/>
            <ac:spMk id="10" creationId="{32BC26D8-82FB-445E-AA49-62A77D7C1EE0}"/>
          </ac:spMkLst>
        </pc:spChg>
        <pc:spChg chg="add">
          <ac:chgData name="Trine Waaktaar" userId="53d7528d-da38-45fb-a635-e6f5c27f6f8a" providerId="ADAL" clId="{1CCC3B50-92A6-4887-A76B-4999F1C8CABC}" dt="2022-09-14T11:36:05.413" v="950" actId="26606"/>
          <ac:spMkLst>
            <pc:docMk/>
            <pc:sldMk cId="2222167931" sldId="269"/>
            <ac:spMk id="12" creationId="{CB44330D-EA18-4254-AA95-EB49948539B8}"/>
          </ac:spMkLst>
        </pc:spChg>
        <pc:picChg chg="add mod">
          <ac:chgData name="Trine Waaktaar" userId="53d7528d-da38-45fb-a635-e6f5c27f6f8a" providerId="ADAL" clId="{1CCC3B50-92A6-4887-A76B-4999F1C8CABC}" dt="2022-09-14T11:36:05.413" v="950" actId="26606"/>
          <ac:picMkLst>
            <pc:docMk/>
            <pc:sldMk cId="2222167931" sldId="269"/>
            <ac:picMk id="5" creationId="{3D3DCF33-601A-4DC2-BA7C-84B83A6CF068}"/>
          </ac:picMkLst>
        </pc:picChg>
      </pc:sldChg>
      <pc:sldChg chg="modSp new mod">
        <pc:chgData name="Trine Waaktaar" userId="53d7528d-da38-45fb-a635-e6f5c27f6f8a" providerId="ADAL" clId="{1CCC3B50-92A6-4887-A76B-4999F1C8CABC}" dt="2022-09-14T11:44:03.716" v="1100" actId="1076"/>
        <pc:sldMkLst>
          <pc:docMk/>
          <pc:sldMk cId="1051627916" sldId="270"/>
        </pc:sldMkLst>
        <pc:spChg chg="mod">
          <ac:chgData name="Trine Waaktaar" userId="53d7528d-da38-45fb-a635-e6f5c27f6f8a" providerId="ADAL" clId="{1CCC3B50-92A6-4887-A76B-4999F1C8CABC}" dt="2022-09-14T11:44:03.716" v="1100" actId="1076"/>
          <ac:spMkLst>
            <pc:docMk/>
            <pc:sldMk cId="1051627916" sldId="270"/>
            <ac:spMk id="2" creationId="{B285E697-002F-4A99-9DD0-C098AD810C98}"/>
          </ac:spMkLst>
        </pc:spChg>
        <pc:spChg chg="mod">
          <ac:chgData name="Trine Waaktaar" userId="53d7528d-da38-45fb-a635-e6f5c27f6f8a" providerId="ADAL" clId="{1CCC3B50-92A6-4887-A76B-4999F1C8CABC}" dt="2022-09-14T11:43:38.741" v="1099" actId="27636"/>
          <ac:spMkLst>
            <pc:docMk/>
            <pc:sldMk cId="1051627916" sldId="270"/>
            <ac:spMk id="3" creationId="{CDFA31E8-FA6E-43BD-BBC7-206FA49CB076}"/>
          </ac:spMkLst>
        </pc:spChg>
      </pc:sldChg>
      <pc:sldChg chg="modSp new mod">
        <pc:chgData name="Trine Waaktaar" userId="53d7528d-da38-45fb-a635-e6f5c27f6f8a" providerId="ADAL" clId="{1CCC3B50-92A6-4887-A76B-4999F1C8CABC}" dt="2022-09-14T11:46:09.636" v="1107" actId="27636"/>
        <pc:sldMkLst>
          <pc:docMk/>
          <pc:sldMk cId="3163941421" sldId="271"/>
        </pc:sldMkLst>
        <pc:spChg chg="mod">
          <ac:chgData name="Trine Waaktaar" userId="53d7528d-da38-45fb-a635-e6f5c27f6f8a" providerId="ADAL" clId="{1CCC3B50-92A6-4887-A76B-4999F1C8CABC}" dt="2022-09-14T11:46:09.636" v="1107" actId="27636"/>
          <ac:spMkLst>
            <pc:docMk/>
            <pc:sldMk cId="3163941421" sldId="271"/>
            <ac:spMk id="2" creationId="{63F807A9-6183-481C-8BF1-D537F6EE87E0}"/>
          </ac:spMkLst>
        </pc:spChg>
        <pc:spChg chg="mod">
          <ac:chgData name="Trine Waaktaar" userId="53d7528d-da38-45fb-a635-e6f5c27f6f8a" providerId="ADAL" clId="{1CCC3B50-92A6-4887-A76B-4999F1C8CABC}" dt="2022-09-14T11:46:08.560" v="1105" actId="27636"/>
          <ac:spMkLst>
            <pc:docMk/>
            <pc:sldMk cId="3163941421" sldId="271"/>
            <ac:spMk id="3" creationId="{B2773C9A-32D6-49F3-B622-BCEAF1FCEABD}"/>
          </ac:spMkLst>
        </pc:spChg>
      </pc:sldChg>
      <pc:sldChg chg="addSp delSp modSp new mod setBg">
        <pc:chgData name="Trine Waaktaar" userId="53d7528d-da38-45fb-a635-e6f5c27f6f8a" providerId="ADAL" clId="{1CCC3B50-92A6-4887-A76B-4999F1C8CABC}" dt="2022-09-14T11:58:19.228" v="1195" actId="404"/>
        <pc:sldMkLst>
          <pc:docMk/>
          <pc:sldMk cId="3927675198" sldId="272"/>
        </pc:sldMkLst>
        <pc:spChg chg="mod">
          <ac:chgData name="Trine Waaktaar" userId="53d7528d-da38-45fb-a635-e6f5c27f6f8a" providerId="ADAL" clId="{1CCC3B50-92A6-4887-A76B-4999F1C8CABC}" dt="2022-09-14T11:58:19.228" v="1195" actId="404"/>
          <ac:spMkLst>
            <pc:docMk/>
            <pc:sldMk cId="3927675198" sldId="272"/>
            <ac:spMk id="2" creationId="{11979FDF-76F8-4643-A6F7-D83E36633F3C}"/>
          </ac:spMkLst>
        </pc:spChg>
        <pc:spChg chg="mod">
          <ac:chgData name="Trine Waaktaar" userId="53d7528d-da38-45fb-a635-e6f5c27f6f8a" providerId="ADAL" clId="{1CCC3B50-92A6-4887-A76B-4999F1C8CABC}" dt="2022-09-14T11:57:58.815" v="1176" actId="26606"/>
          <ac:spMkLst>
            <pc:docMk/>
            <pc:sldMk cId="3927675198" sldId="272"/>
            <ac:spMk id="3" creationId="{06AAAC29-A501-4883-AA82-320F4E9D21C7}"/>
          </ac:spMkLst>
        </pc:spChg>
        <pc:spChg chg="add del">
          <ac:chgData name="Trine Waaktaar" userId="53d7528d-da38-45fb-a635-e6f5c27f6f8a" providerId="ADAL" clId="{1CCC3B50-92A6-4887-A76B-4999F1C8CABC}" dt="2022-09-14T11:57:58.815" v="1176" actId="26606"/>
          <ac:spMkLst>
            <pc:docMk/>
            <pc:sldMk cId="3927675198" sldId="272"/>
            <ac:spMk id="9" creationId="{07322A9E-F1EC-405E-8971-BA906EFFCCB8}"/>
          </ac:spMkLst>
        </pc:spChg>
        <pc:spChg chg="add del">
          <ac:chgData name="Trine Waaktaar" userId="53d7528d-da38-45fb-a635-e6f5c27f6f8a" providerId="ADAL" clId="{1CCC3B50-92A6-4887-A76B-4999F1C8CABC}" dt="2022-09-14T11:57:58.815" v="1176" actId="26606"/>
          <ac:spMkLst>
            <pc:docMk/>
            <pc:sldMk cId="3927675198" sldId="272"/>
            <ac:spMk id="11" creationId="{A5704422-1118-4FD1-95AD-29A064EB80D9}"/>
          </ac:spMkLst>
        </pc:spChg>
        <pc:spChg chg="add del">
          <ac:chgData name="Trine Waaktaar" userId="53d7528d-da38-45fb-a635-e6f5c27f6f8a" providerId="ADAL" clId="{1CCC3B50-92A6-4887-A76B-4999F1C8CABC}" dt="2022-09-14T11:57:58.815" v="1176" actId="26606"/>
          <ac:spMkLst>
            <pc:docMk/>
            <pc:sldMk cId="3927675198" sldId="272"/>
            <ac:spMk id="13" creationId="{A88B2AAA-B805-498E-A9E6-98B885855498}"/>
          </ac:spMkLst>
        </pc:spChg>
        <pc:spChg chg="add del">
          <ac:chgData name="Trine Waaktaar" userId="53d7528d-da38-45fb-a635-e6f5c27f6f8a" providerId="ADAL" clId="{1CCC3B50-92A6-4887-A76B-4999F1C8CABC}" dt="2022-09-14T11:57:58.815" v="1176" actId="26606"/>
          <ac:spMkLst>
            <pc:docMk/>
            <pc:sldMk cId="3927675198" sldId="272"/>
            <ac:spMk id="15" creationId="{9B8051E0-19D7-43E1-BFD9-E6DBFEB3A3F1}"/>
          </ac:spMkLst>
        </pc:spChg>
        <pc:spChg chg="add del">
          <ac:chgData name="Trine Waaktaar" userId="53d7528d-da38-45fb-a635-e6f5c27f6f8a" providerId="ADAL" clId="{1CCC3B50-92A6-4887-A76B-4999F1C8CABC}" dt="2022-09-14T11:57:58.815" v="1176" actId="26606"/>
          <ac:spMkLst>
            <pc:docMk/>
            <pc:sldMk cId="3927675198" sldId="272"/>
            <ac:spMk id="17" creationId="{4EDB2B02-86A2-46F5-A4BE-B7D9B10411D6}"/>
          </ac:spMkLst>
        </pc:spChg>
        <pc:spChg chg="add del">
          <ac:chgData name="Trine Waaktaar" userId="53d7528d-da38-45fb-a635-e6f5c27f6f8a" providerId="ADAL" clId="{1CCC3B50-92A6-4887-A76B-4999F1C8CABC}" dt="2022-09-14T11:57:58.815" v="1176" actId="26606"/>
          <ac:spMkLst>
            <pc:docMk/>
            <pc:sldMk cId="3927675198" sldId="272"/>
            <ac:spMk id="19" creationId="{43954639-FB5D-41F4-9560-6F6DFE778425}"/>
          </ac:spMkLst>
        </pc:spChg>
        <pc:spChg chg="add del">
          <ac:chgData name="Trine Waaktaar" userId="53d7528d-da38-45fb-a635-e6f5c27f6f8a" providerId="ADAL" clId="{1CCC3B50-92A6-4887-A76B-4999F1C8CABC}" dt="2022-09-14T11:57:58.815" v="1176" actId="26606"/>
          <ac:spMkLst>
            <pc:docMk/>
            <pc:sldMk cId="3927675198" sldId="272"/>
            <ac:spMk id="21" creationId="{E898931C-0323-41FA-A036-20F818B1FF81}"/>
          </ac:spMkLst>
        </pc:spChg>
        <pc:spChg chg="add del">
          <ac:chgData name="Trine Waaktaar" userId="53d7528d-da38-45fb-a635-e6f5c27f6f8a" providerId="ADAL" clId="{1CCC3B50-92A6-4887-A76B-4999F1C8CABC}" dt="2022-09-14T11:57:58.815" v="1176" actId="26606"/>
          <ac:spMkLst>
            <pc:docMk/>
            <pc:sldMk cId="3927675198" sldId="272"/>
            <ac:spMk id="23" creationId="{89AFE9DD-0792-4B98-B4EB-97ACA17E6AA8}"/>
          </ac:spMkLst>
        </pc:spChg>
        <pc:spChg chg="add del">
          <ac:chgData name="Trine Waaktaar" userId="53d7528d-da38-45fb-a635-e6f5c27f6f8a" providerId="ADAL" clId="{1CCC3B50-92A6-4887-A76B-4999F1C8CABC}" dt="2022-09-14T11:57:58.815" v="1176" actId="26606"/>
          <ac:spMkLst>
            <pc:docMk/>
            <pc:sldMk cId="3927675198" sldId="272"/>
            <ac:spMk id="25" creationId="{3981F5C4-9AE1-404E-AF44-A4E6DB374F9D}"/>
          </ac:spMkLst>
        </pc:spChg>
        <pc:spChg chg="add del">
          <ac:chgData name="Trine Waaktaar" userId="53d7528d-da38-45fb-a635-e6f5c27f6f8a" providerId="ADAL" clId="{1CCC3B50-92A6-4887-A76B-4999F1C8CABC}" dt="2022-09-14T11:57:58.815" v="1176" actId="26606"/>
          <ac:spMkLst>
            <pc:docMk/>
            <pc:sldMk cId="3927675198" sldId="272"/>
            <ac:spMk id="27" creationId="{763C1781-8726-4FAC-8C45-FF40376BE409}"/>
          </ac:spMkLst>
        </pc:spChg>
        <pc:spChg chg="add del">
          <ac:chgData name="Trine Waaktaar" userId="53d7528d-da38-45fb-a635-e6f5c27f6f8a" providerId="ADAL" clId="{1CCC3B50-92A6-4887-A76B-4999F1C8CABC}" dt="2022-09-14T11:57:58.815" v="1176" actId="26606"/>
          <ac:spMkLst>
            <pc:docMk/>
            <pc:sldMk cId="3927675198" sldId="272"/>
            <ac:spMk id="29" creationId="{301491B5-56C7-43DC-A3D9-861EECCA056A}"/>
          </ac:spMkLst>
        </pc:spChg>
        <pc:spChg chg="add del">
          <ac:chgData name="Trine Waaktaar" userId="53d7528d-da38-45fb-a635-e6f5c27f6f8a" providerId="ADAL" clId="{1CCC3B50-92A6-4887-A76B-4999F1C8CABC}" dt="2022-09-14T11:57:58.815" v="1176" actId="26606"/>
          <ac:spMkLst>
            <pc:docMk/>
            <pc:sldMk cId="3927675198" sldId="272"/>
            <ac:spMk id="31" creationId="{237E2353-22DF-46E0-A200-FB30F8F394E2}"/>
          </ac:spMkLst>
        </pc:spChg>
        <pc:spChg chg="add del">
          <ac:chgData name="Trine Waaktaar" userId="53d7528d-da38-45fb-a635-e6f5c27f6f8a" providerId="ADAL" clId="{1CCC3B50-92A6-4887-A76B-4999F1C8CABC}" dt="2022-09-14T11:57:58.815" v="1176" actId="26606"/>
          <ac:spMkLst>
            <pc:docMk/>
            <pc:sldMk cId="3927675198" sldId="272"/>
            <ac:spMk id="33" creationId="{DD6138DB-057B-45F7-A5F4-E7BFDA20D02C}"/>
          </ac:spMkLst>
        </pc:spChg>
        <pc:spChg chg="add del">
          <ac:chgData name="Trine Waaktaar" userId="53d7528d-da38-45fb-a635-e6f5c27f6f8a" providerId="ADAL" clId="{1CCC3B50-92A6-4887-A76B-4999F1C8CABC}" dt="2022-09-14T11:57:58.815" v="1176" actId="26606"/>
          <ac:spMkLst>
            <pc:docMk/>
            <pc:sldMk cId="3927675198" sldId="272"/>
            <ac:spMk id="35" creationId="{79A54AB1-B64F-4843-BFAB-81CB74E66B65}"/>
          </ac:spMkLst>
        </pc:spChg>
        <pc:spChg chg="add">
          <ac:chgData name="Trine Waaktaar" userId="53d7528d-da38-45fb-a635-e6f5c27f6f8a" providerId="ADAL" clId="{1CCC3B50-92A6-4887-A76B-4999F1C8CABC}" dt="2022-09-14T11:57:58.815" v="1176" actId="26606"/>
          <ac:spMkLst>
            <pc:docMk/>
            <pc:sldMk cId="3927675198" sldId="272"/>
            <ac:spMk id="1031" creationId="{19D32F93-50AC-4C46-A5DB-291C60DDB7BD}"/>
          </ac:spMkLst>
        </pc:spChg>
        <pc:spChg chg="add">
          <ac:chgData name="Trine Waaktaar" userId="53d7528d-da38-45fb-a635-e6f5c27f6f8a" providerId="ADAL" clId="{1CCC3B50-92A6-4887-A76B-4999F1C8CABC}" dt="2022-09-14T11:57:58.815" v="1176" actId="26606"/>
          <ac:spMkLst>
            <pc:docMk/>
            <pc:sldMk cId="3927675198" sldId="272"/>
            <ac:spMk id="1033" creationId="{86FD7672-78BE-4D6F-A711-2CDB79B52DFF}"/>
          </ac:spMkLst>
        </pc:spChg>
        <pc:spChg chg="add">
          <ac:chgData name="Trine Waaktaar" userId="53d7528d-da38-45fb-a635-e6f5c27f6f8a" providerId="ADAL" clId="{1CCC3B50-92A6-4887-A76B-4999F1C8CABC}" dt="2022-09-14T11:57:58.815" v="1176" actId="26606"/>
          <ac:spMkLst>
            <pc:docMk/>
            <pc:sldMk cId="3927675198" sldId="272"/>
            <ac:spMk id="1035" creationId="{827DC2C4-B485-428A-BF4A-472D2967F47F}"/>
          </ac:spMkLst>
        </pc:spChg>
        <pc:spChg chg="add">
          <ac:chgData name="Trine Waaktaar" userId="53d7528d-da38-45fb-a635-e6f5c27f6f8a" providerId="ADAL" clId="{1CCC3B50-92A6-4887-A76B-4999F1C8CABC}" dt="2022-09-14T11:57:58.815" v="1176" actId="26606"/>
          <ac:spMkLst>
            <pc:docMk/>
            <pc:sldMk cId="3927675198" sldId="272"/>
            <ac:spMk id="1037" creationId="{4A62647B-1222-407C-8740-5A497612B1F5}"/>
          </ac:spMkLst>
        </pc:spChg>
        <pc:picChg chg="add del mod">
          <ac:chgData name="Trine Waaktaar" userId="53d7528d-da38-45fb-a635-e6f5c27f6f8a" providerId="ADAL" clId="{1CCC3B50-92A6-4887-A76B-4999F1C8CABC}" dt="2022-09-14T11:57:54.057" v="1174" actId="478"/>
          <ac:picMkLst>
            <pc:docMk/>
            <pc:sldMk cId="3927675198" sldId="272"/>
            <ac:picMk id="4" creationId="{D5176B63-7CD4-4F4D-9179-8C995D66C7AD}"/>
          </ac:picMkLst>
        </pc:picChg>
        <pc:picChg chg="add mod">
          <ac:chgData name="Trine Waaktaar" userId="53d7528d-da38-45fb-a635-e6f5c27f6f8a" providerId="ADAL" clId="{1CCC3B50-92A6-4887-A76B-4999F1C8CABC}" dt="2022-09-14T11:57:58.815" v="1176" actId="26606"/>
          <ac:picMkLst>
            <pc:docMk/>
            <pc:sldMk cId="3927675198" sldId="272"/>
            <ac:picMk id="1026" creationId="{5A2DBC63-C991-4939-BD93-3709B9602ADA}"/>
          </ac:picMkLst>
        </pc:picChg>
      </pc:sldChg>
      <pc:sldChg chg="addSp delSp modSp new mod">
        <pc:chgData name="Trine Waaktaar" userId="53d7528d-da38-45fb-a635-e6f5c27f6f8a" providerId="ADAL" clId="{1CCC3B50-92A6-4887-A76B-4999F1C8CABC}" dt="2022-09-14T12:06:39.922" v="1259"/>
        <pc:sldMkLst>
          <pc:docMk/>
          <pc:sldMk cId="3125776708" sldId="273"/>
        </pc:sldMkLst>
        <pc:spChg chg="mod">
          <ac:chgData name="Trine Waaktaar" userId="53d7528d-da38-45fb-a635-e6f5c27f6f8a" providerId="ADAL" clId="{1CCC3B50-92A6-4887-A76B-4999F1C8CABC}" dt="2022-09-14T12:06:39.922" v="1259"/>
          <ac:spMkLst>
            <pc:docMk/>
            <pc:sldMk cId="3125776708" sldId="273"/>
            <ac:spMk id="2" creationId="{C04F2BAB-E648-4AB1-8438-4EA83DD04DDD}"/>
          </ac:spMkLst>
        </pc:spChg>
        <pc:spChg chg="del">
          <ac:chgData name="Trine Waaktaar" userId="53d7528d-da38-45fb-a635-e6f5c27f6f8a" providerId="ADAL" clId="{1CCC3B50-92A6-4887-A76B-4999F1C8CABC}" dt="2022-09-14T12:06:05.923" v="1237" actId="931"/>
          <ac:spMkLst>
            <pc:docMk/>
            <pc:sldMk cId="3125776708" sldId="273"/>
            <ac:spMk id="3" creationId="{708C5DD9-AB31-40DC-BB46-9CDBFA91BB01}"/>
          </ac:spMkLst>
        </pc:spChg>
        <pc:picChg chg="add mod">
          <ac:chgData name="Trine Waaktaar" userId="53d7528d-da38-45fb-a635-e6f5c27f6f8a" providerId="ADAL" clId="{1CCC3B50-92A6-4887-A76B-4999F1C8CABC}" dt="2022-09-14T12:06:05.923" v="1237" actId="931"/>
          <ac:picMkLst>
            <pc:docMk/>
            <pc:sldMk cId="3125776708" sldId="273"/>
            <ac:picMk id="5" creationId="{1DE55690-11CF-4E06-9AE7-60A4854E1E17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6BF54-5778-4686-9059-DC1EEC2FA3B4}" type="datetimeFigureOut">
              <a:rPr lang="nb-NO" smtClean="0"/>
              <a:t>14.09.2022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0D3E6-CC05-4481-8F9F-02C5F0280E6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548620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6BF54-5778-4686-9059-DC1EEC2FA3B4}" type="datetimeFigureOut">
              <a:rPr lang="nb-NO" smtClean="0"/>
              <a:t>14.09.2022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0D3E6-CC05-4481-8F9F-02C5F0280E6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469532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6BF54-5778-4686-9059-DC1EEC2FA3B4}" type="datetimeFigureOut">
              <a:rPr lang="nb-NO" smtClean="0"/>
              <a:t>14.09.2022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0D3E6-CC05-4481-8F9F-02C5F0280E6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57637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6BF54-5778-4686-9059-DC1EEC2FA3B4}" type="datetimeFigureOut">
              <a:rPr lang="nb-NO" smtClean="0"/>
              <a:t>14.09.2022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0D3E6-CC05-4481-8F9F-02C5F0280E6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983863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6BF54-5778-4686-9059-DC1EEC2FA3B4}" type="datetimeFigureOut">
              <a:rPr lang="nb-NO" smtClean="0"/>
              <a:t>14.09.2022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0D3E6-CC05-4481-8F9F-02C5F0280E6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519416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6BF54-5778-4686-9059-DC1EEC2FA3B4}" type="datetimeFigureOut">
              <a:rPr lang="nb-NO" smtClean="0"/>
              <a:t>14.09.2022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0D3E6-CC05-4481-8F9F-02C5F0280E6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885907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6BF54-5778-4686-9059-DC1EEC2FA3B4}" type="datetimeFigureOut">
              <a:rPr lang="nb-NO" smtClean="0"/>
              <a:t>14.09.2022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0D3E6-CC05-4481-8F9F-02C5F0280E6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342579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6BF54-5778-4686-9059-DC1EEC2FA3B4}" type="datetimeFigureOut">
              <a:rPr lang="nb-NO" smtClean="0"/>
              <a:t>14.09.2022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0D3E6-CC05-4481-8F9F-02C5F0280E6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797849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6BF54-5778-4686-9059-DC1EEC2FA3B4}" type="datetimeFigureOut">
              <a:rPr lang="nb-NO" smtClean="0"/>
              <a:t>14.09.2022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0D3E6-CC05-4481-8F9F-02C5F0280E6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525771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6BF54-5778-4686-9059-DC1EEC2FA3B4}" type="datetimeFigureOut">
              <a:rPr lang="nb-NO" smtClean="0"/>
              <a:t>14.09.2022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0D3E6-CC05-4481-8F9F-02C5F0280E6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330168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6BF54-5778-4686-9059-DC1EEC2FA3B4}" type="datetimeFigureOut">
              <a:rPr lang="nb-NO" smtClean="0"/>
              <a:t>14.09.2022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0D3E6-CC05-4481-8F9F-02C5F0280E6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501046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A6BF54-5778-4686-9059-DC1EEC2FA3B4}" type="datetimeFigureOut">
              <a:rPr lang="nb-NO" smtClean="0"/>
              <a:t>14.09.2022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90D3E6-CC05-4481-8F9F-02C5F0280E6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525582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19D32F93-50AC-4C46-A5DB-291C60DDB7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3" name="Freeform: Shape 1032">
            <a:extLst>
              <a:ext uri="{FF2B5EF4-FFF2-40B4-BE49-F238E27FC236}">
                <a16:creationId xmlns:a16="http://schemas.microsoft.com/office/drawing/2014/main" id="{86FD7672-78BE-4D6F-A711-2CDB79B52D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44662" y="323519"/>
            <a:ext cx="4323899" cy="6212748"/>
          </a:xfrm>
          <a:custGeom>
            <a:avLst/>
            <a:gdLst>
              <a:gd name="connsiteX0" fmla="*/ 0 w 4323899"/>
              <a:gd name="connsiteY0" fmla="*/ 0 h 6212748"/>
              <a:gd name="connsiteX1" fmla="*/ 742501 w 4323899"/>
              <a:gd name="connsiteY1" fmla="*/ 0 h 6212748"/>
              <a:gd name="connsiteX2" fmla="*/ 4323899 w 4323899"/>
              <a:gd name="connsiteY2" fmla="*/ 0 h 6212748"/>
              <a:gd name="connsiteX3" fmla="*/ 4323899 w 4323899"/>
              <a:gd name="connsiteY3" fmla="*/ 2864954 h 6212748"/>
              <a:gd name="connsiteX4" fmla="*/ 880454 w 4323899"/>
              <a:gd name="connsiteY4" fmla="*/ 6212748 h 6212748"/>
              <a:gd name="connsiteX5" fmla="*/ 0 w 4323899"/>
              <a:gd name="connsiteY5" fmla="*/ 6212748 h 6212748"/>
              <a:gd name="connsiteX6" fmla="*/ 0 w 4323899"/>
              <a:gd name="connsiteY6" fmla="*/ 6210962 h 6212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23899" h="6212748">
                <a:moveTo>
                  <a:pt x="0" y="0"/>
                </a:moveTo>
                <a:lnTo>
                  <a:pt x="742501" y="0"/>
                </a:lnTo>
                <a:lnTo>
                  <a:pt x="4323899" y="0"/>
                </a:lnTo>
                <a:lnTo>
                  <a:pt x="4323899" y="2864954"/>
                </a:lnTo>
                <a:lnTo>
                  <a:pt x="880454" y="6212748"/>
                </a:lnTo>
                <a:lnTo>
                  <a:pt x="0" y="6212748"/>
                </a:lnTo>
                <a:lnTo>
                  <a:pt x="0" y="6210962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35" name="Right Triangle 1034">
            <a:extLst>
              <a:ext uri="{FF2B5EF4-FFF2-40B4-BE49-F238E27FC236}">
                <a16:creationId xmlns:a16="http://schemas.microsoft.com/office/drawing/2014/main" id="{827DC2C4-B485-428A-BF4A-472D2967F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37" name="Rectangle 1036">
            <a:extLst>
              <a:ext uri="{FF2B5EF4-FFF2-40B4-BE49-F238E27FC236}">
                <a16:creationId xmlns:a16="http://schemas.microsoft.com/office/drawing/2014/main" id="{4A62647B-1222-407C-8740-5A497612B1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11979FDF-76F8-4643-A6F7-D83E36633F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29293" y="806364"/>
            <a:ext cx="3354636" cy="2847413"/>
          </a:xfrm>
        </p:spPr>
        <p:txBody>
          <a:bodyPr anchor="b">
            <a:normAutofit/>
          </a:bodyPr>
          <a:lstStyle/>
          <a:p>
            <a:pPr algn="l"/>
            <a:r>
              <a:rPr lang="nb-NO" sz="2400" dirty="0"/>
              <a:t>Sv-fakultetets</a:t>
            </a:r>
            <a:br>
              <a:rPr lang="nb-NO" sz="3800" dirty="0"/>
            </a:br>
            <a:r>
              <a:rPr lang="nb-NO" sz="3800" dirty="0"/>
              <a:t>Forum for studiespørsmål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06AAAC29-A501-4883-AA82-320F4E9D21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29293" y="3703250"/>
            <a:ext cx="2435507" cy="1122750"/>
          </a:xfrm>
        </p:spPr>
        <p:txBody>
          <a:bodyPr anchor="t">
            <a:normAutofit/>
          </a:bodyPr>
          <a:lstStyle/>
          <a:p>
            <a:pPr algn="l"/>
            <a:r>
              <a:rPr lang="nb-NO" sz="2000" dirty="0"/>
              <a:t>Lysebu 15.-16 september 2022</a:t>
            </a:r>
          </a:p>
        </p:txBody>
      </p:sp>
      <p:pic>
        <p:nvPicPr>
          <p:cNvPr id="1026" name="Picture 2" descr="Velkommen til ny Fokus Renhold webside :) - Fokus Renhold">
            <a:extLst>
              <a:ext uri="{FF2B5EF4-FFF2-40B4-BE49-F238E27FC236}">
                <a16:creationId xmlns:a16="http://schemas.microsoft.com/office/drawing/2014/main" id="{5A2DBC63-C991-4939-BD93-3709B9602A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96558" y="1909187"/>
            <a:ext cx="5604636" cy="3022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76751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A7B6DDD7-B91A-48BA-9678-46102C2F22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550" y="88900"/>
            <a:ext cx="11982450" cy="1325563"/>
          </a:xfrm>
        </p:spPr>
        <p:txBody>
          <a:bodyPr>
            <a:normAutofit fontScale="90000"/>
          </a:bodyPr>
          <a:lstStyle/>
          <a:p>
            <a:r>
              <a:rPr lang="nb-NO" sz="2700" dirty="0"/>
              <a:t>Program Dag 1:</a:t>
            </a:r>
            <a:br>
              <a:rPr lang="nb-NO" dirty="0"/>
            </a:br>
            <a:r>
              <a:rPr lang="nb-NO" dirty="0"/>
              <a:t> Læringsanalyse, GDPR og kunnskapsgrunnlaget for </a:t>
            </a:r>
            <a:r>
              <a:rPr lang="nb-NO" dirty="0" err="1"/>
              <a:t>kvalitetutviklingsarbeid</a:t>
            </a:r>
            <a:endParaRPr lang="nb-NO" dirty="0"/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087F8248-C90A-4835-B487-298FA1555A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3925" y="1663700"/>
            <a:ext cx="10515600" cy="5394325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nb-NO" sz="2400" dirty="0"/>
              <a:t>11:45-12:45 	Lunsj</a:t>
            </a:r>
          </a:p>
          <a:p>
            <a:pPr marL="0" indent="0">
              <a:buNone/>
            </a:pPr>
            <a:r>
              <a:rPr lang="nb-NO" sz="2400" dirty="0"/>
              <a:t>12:45-13:05 	Velkommen ved studiedekan Trine Waaktaar</a:t>
            </a:r>
          </a:p>
          <a:p>
            <a:pPr marL="0" indent="0">
              <a:buNone/>
            </a:pPr>
            <a:r>
              <a:rPr lang="nb-NO" sz="2400" dirty="0"/>
              <a:t>13.05-13.30 	Hovedtrekk fra rapporten «Læringsanalyse og kvalitet i utdanningene ved UiO:  			Forslag til personvernpolicy», v/ Malcolm Langford, JUS/CELL (leder) via Zoom </a:t>
            </a:r>
          </a:p>
          <a:p>
            <a:pPr marL="0" indent="0">
              <a:buNone/>
            </a:pPr>
            <a:r>
              <a:rPr lang="nb-NO" sz="2400" dirty="0"/>
              <a:t>13.30-14.15 	Læringsanalyse: hvilke muligheter gir det for utvikling av utdanningskvalitet?</a:t>
            </a:r>
          </a:p>
          <a:p>
            <a:pPr lvl="4"/>
            <a:r>
              <a:rPr lang="nb-NO" sz="1400" dirty="0"/>
              <a:t>Diskusjon: Hva kan læringsanalyse bety for våre fag? Målet er å begynne en samtale om veien  videre for læringsanalyse ved SV-fakultetet.</a:t>
            </a:r>
          </a:p>
          <a:p>
            <a:pPr marL="0" indent="0">
              <a:buNone/>
            </a:pPr>
            <a:r>
              <a:rPr lang="nb-NO" sz="2400" dirty="0"/>
              <a:t>14.15-14:30 	Kaffepause med dagens bakverk</a:t>
            </a:r>
          </a:p>
          <a:p>
            <a:pPr marL="0" indent="0">
              <a:buNone/>
            </a:pPr>
            <a:r>
              <a:rPr lang="nb-NO" sz="2400" dirty="0"/>
              <a:t>14:30-15:00 	Studiestart h-22: status og erfaringer. V/Hanne Degernes Ellingsen, SV-info</a:t>
            </a:r>
          </a:p>
          <a:p>
            <a:pPr marL="0" indent="0">
              <a:buNone/>
            </a:pPr>
            <a:r>
              <a:rPr lang="nb-NO" sz="2400" dirty="0"/>
              <a:t>15:00-15:30 	Erfaringer fra emneevalueringspiloten</a:t>
            </a:r>
          </a:p>
          <a:p>
            <a:pPr marL="0" indent="0">
              <a:buNone/>
            </a:pPr>
            <a:r>
              <a:rPr lang="nb-NO" sz="2400" dirty="0"/>
              <a:t>15.30-15:45 	Kaffepause og yoghurt </a:t>
            </a:r>
          </a:p>
          <a:p>
            <a:pPr marL="0" indent="0">
              <a:buNone/>
            </a:pPr>
            <a:r>
              <a:rPr lang="nb-NO" sz="2400" dirty="0"/>
              <a:t>15.45-16.15 	Emneevaluering</a:t>
            </a:r>
          </a:p>
          <a:p>
            <a:pPr lvl="4"/>
            <a:r>
              <a:rPr lang="nb-NO" sz="1400" dirty="0"/>
              <a:t>Diskusjon: Hvilke muligheter gir revidert kvalitetssystem og CES for kvalitetsarbeidet i våre fag?</a:t>
            </a:r>
          </a:p>
          <a:p>
            <a:pPr marL="0" indent="0">
              <a:buNone/>
            </a:pPr>
            <a:r>
              <a:rPr lang="nb-NO" sz="2400" dirty="0"/>
              <a:t>16.15-17.00 	Studenter som </a:t>
            </a:r>
            <a:r>
              <a:rPr lang="nb-NO" sz="2400" dirty="0" err="1"/>
              <a:t>medforskere</a:t>
            </a:r>
            <a:r>
              <a:rPr lang="nb-NO" sz="2400" dirty="0"/>
              <a:t>. Muligheter og utfordringer ved å koble forskning og </a:t>
            </a:r>
          </a:p>
          <a:p>
            <a:pPr marL="0" indent="0">
              <a:buNone/>
            </a:pPr>
            <a:r>
              <a:rPr lang="nb-NO" sz="2400" dirty="0"/>
              <a:t>		utdanning, v/professor og merittert underviser, Lisbeth M. Brevik</a:t>
            </a:r>
          </a:p>
          <a:p>
            <a:pPr marL="0" indent="0">
              <a:buNone/>
            </a:pPr>
            <a:r>
              <a:rPr lang="nb-NO" sz="2400" dirty="0"/>
              <a:t>18.30		Aperitiff</a:t>
            </a:r>
          </a:p>
          <a:p>
            <a:pPr marL="0" indent="0">
              <a:buNone/>
            </a:pPr>
            <a:r>
              <a:rPr lang="nb-NO" sz="2400" dirty="0"/>
              <a:t>19.00		Middag</a:t>
            </a:r>
          </a:p>
          <a:p>
            <a:pPr marL="0" indent="0">
              <a:buNone/>
            </a:pPr>
            <a:endParaRPr lang="nb-NO" sz="2400" dirty="0"/>
          </a:p>
          <a:p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14789726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452912F-77E7-4D08-9715-267D6F5040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5" y="107950"/>
            <a:ext cx="10515600" cy="1325563"/>
          </a:xfrm>
        </p:spPr>
        <p:txBody>
          <a:bodyPr>
            <a:normAutofit/>
          </a:bodyPr>
          <a:lstStyle/>
          <a:p>
            <a:r>
              <a:rPr lang="nb-NO" sz="2800" dirty="0"/>
              <a:t>Program Dag 2: </a:t>
            </a:r>
            <a:br>
              <a:rPr lang="nb-NO" dirty="0"/>
            </a:br>
            <a:r>
              <a:rPr lang="nb-NO" sz="4000" dirty="0"/>
              <a:t>Arbeidslivsrelevans og pedagogiske utfordringer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0AD97C0-B737-40A1-87B2-18EA3B92EC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1115675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2400" dirty="0"/>
              <a:t>09.00-10:00 	Finn din fremtid - karrierelæring på timeplanen 					v/Ståle </a:t>
            </a:r>
            <a:r>
              <a:rPr lang="nb-NO" sz="2400" dirty="0" err="1"/>
              <a:t>Anderstuen</a:t>
            </a:r>
            <a:r>
              <a:rPr lang="nb-NO" sz="2400" dirty="0"/>
              <a:t>, Karriereveileder, Karrieresenteret ved 	UiO. 			Introduksjon ved Gisle Hellsten, Leder, Karrieresenteret ved UiO og 		Barbro 	Kolbjørnsrud, Arbeidslivskoordinator SV-fakultetet</a:t>
            </a:r>
          </a:p>
          <a:p>
            <a:pPr marL="0" indent="0">
              <a:buNone/>
            </a:pPr>
            <a:r>
              <a:rPr lang="nb-NO" sz="2400" dirty="0"/>
              <a:t>10.00-10:15 	Kaffepause med frukt og dagens bakverk</a:t>
            </a:r>
          </a:p>
          <a:p>
            <a:pPr marL="0" indent="0">
              <a:buNone/>
            </a:pPr>
            <a:r>
              <a:rPr lang="nb-NO" sz="2400" dirty="0"/>
              <a:t>10.15-11.00 	Datavitenskap og samfunnsvitenskap = SANT 					v/Solveig </a:t>
            </a:r>
            <a:r>
              <a:rPr lang="nb-NO" sz="2400" dirty="0" err="1"/>
              <a:t>Bjørkholt</a:t>
            </a:r>
            <a:r>
              <a:rPr lang="nb-NO" sz="2400" dirty="0"/>
              <a:t>, Stipendiat, ISV</a:t>
            </a:r>
          </a:p>
          <a:p>
            <a:pPr marL="0" indent="0">
              <a:buNone/>
            </a:pPr>
            <a:r>
              <a:rPr lang="nb-NO" sz="2400" dirty="0"/>
              <a:t>11:00-12:00 	Økt arbeidslivsrelevans i utdanningen - Samarbeid 	med eksterne aktører 		v/Markus Bugge, Utdanningsleder, TIK</a:t>
            </a:r>
          </a:p>
          <a:p>
            <a:pPr marL="0" indent="0">
              <a:buNone/>
            </a:pPr>
            <a:r>
              <a:rPr lang="nb-NO" sz="2400" dirty="0"/>
              <a:t>12.00 		Lunsj og avreise</a:t>
            </a:r>
          </a:p>
          <a:p>
            <a:pPr marL="0" indent="0">
              <a:buNone/>
            </a:pP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33640049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C232B152-3720-4D3B-97ED-45CE5483F1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11BAB570-FF10-4E96-8A3F-FA9804702B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4693698" cy="6858000"/>
          </a:xfrm>
          <a:custGeom>
            <a:avLst/>
            <a:gdLst>
              <a:gd name="connsiteX0" fmla="*/ 0 w 4693698"/>
              <a:gd name="connsiteY0" fmla="*/ 0 h 6858000"/>
              <a:gd name="connsiteX1" fmla="*/ 420914 w 4693698"/>
              <a:gd name="connsiteY1" fmla="*/ 0 h 6858000"/>
              <a:gd name="connsiteX2" fmla="*/ 1582057 w 4693698"/>
              <a:gd name="connsiteY2" fmla="*/ 0 h 6858000"/>
              <a:gd name="connsiteX3" fmla="*/ 4503903 w 4693698"/>
              <a:gd name="connsiteY3" fmla="*/ 0 h 6858000"/>
              <a:gd name="connsiteX4" fmla="*/ 4508943 w 4693698"/>
              <a:gd name="connsiteY4" fmla="*/ 66675 h 6858000"/>
              <a:gd name="connsiteX5" fmla="*/ 4517340 w 4693698"/>
              <a:gd name="connsiteY5" fmla="*/ 122237 h 6858000"/>
              <a:gd name="connsiteX6" fmla="*/ 4527418 w 4693698"/>
              <a:gd name="connsiteY6" fmla="*/ 174625 h 6858000"/>
              <a:gd name="connsiteX7" fmla="*/ 4544214 w 4693698"/>
              <a:gd name="connsiteY7" fmla="*/ 217487 h 6858000"/>
              <a:gd name="connsiteX8" fmla="*/ 4561010 w 4693698"/>
              <a:gd name="connsiteY8" fmla="*/ 260350 h 6858000"/>
              <a:gd name="connsiteX9" fmla="*/ 4581165 w 4693698"/>
              <a:gd name="connsiteY9" fmla="*/ 296862 h 6858000"/>
              <a:gd name="connsiteX10" fmla="*/ 4601320 w 4693698"/>
              <a:gd name="connsiteY10" fmla="*/ 334962 h 6858000"/>
              <a:gd name="connsiteX11" fmla="*/ 4619796 w 4693698"/>
              <a:gd name="connsiteY11" fmla="*/ 369887 h 6858000"/>
              <a:gd name="connsiteX12" fmla="*/ 4638271 w 4693698"/>
              <a:gd name="connsiteY12" fmla="*/ 409575 h 6858000"/>
              <a:gd name="connsiteX13" fmla="*/ 4655067 w 4693698"/>
              <a:gd name="connsiteY13" fmla="*/ 450850 h 6858000"/>
              <a:gd name="connsiteX14" fmla="*/ 4670184 w 4693698"/>
              <a:gd name="connsiteY14" fmla="*/ 496887 h 6858000"/>
              <a:gd name="connsiteX15" fmla="*/ 4681941 w 4693698"/>
              <a:gd name="connsiteY15" fmla="*/ 546100 h 6858000"/>
              <a:gd name="connsiteX16" fmla="*/ 4690339 w 4693698"/>
              <a:gd name="connsiteY16" fmla="*/ 606425 h 6858000"/>
              <a:gd name="connsiteX17" fmla="*/ 4693698 w 4693698"/>
              <a:gd name="connsiteY17" fmla="*/ 673100 h 6858000"/>
              <a:gd name="connsiteX18" fmla="*/ 4690339 w 4693698"/>
              <a:gd name="connsiteY18" fmla="*/ 744537 h 6858000"/>
              <a:gd name="connsiteX19" fmla="*/ 4681941 w 4693698"/>
              <a:gd name="connsiteY19" fmla="*/ 801687 h 6858000"/>
              <a:gd name="connsiteX20" fmla="*/ 4670184 w 4693698"/>
              <a:gd name="connsiteY20" fmla="*/ 854075 h 6858000"/>
              <a:gd name="connsiteX21" fmla="*/ 4655067 w 4693698"/>
              <a:gd name="connsiteY21" fmla="*/ 901700 h 6858000"/>
              <a:gd name="connsiteX22" fmla="*/ 4638271 w 4693698"/>
              <a:gd name="connsiteY22" fmla="*/ 942975 h 6858000"/>
              <a:gd name="connsiteX23" fmla="*/ 4618116 w 4693698"/>
              <a:gd name="connsiteY23" fmla="*/ 981075 h 6858000"/>
              <a:gd name="connsiteX24" fmla="*/ 4597961 w 4693698"/>
              <a:gd name="connsiteY24" fmla="*/ 1017587 h 6858000"/>
              <a:gd name="connsiteX25" fmla="*/ 4577806 w 4693698"/>
              <a:gd name="connsiteY25" fmla="*/ 1055687 h 6858000"/>
              <a:gd name="connsiteX26" fmla="*/ 4559330 w 4693698"/>
              <a:gd name="connsiteY26" fmla="*/ 1095375 h 6858000"/>
              <a:gd name="connsiteX27" fmla="*/ 4540854 w 4693698"/>
              <a:gd name="connsiteY27" fmla="*/ 1136650 h 6858000"/>
              <a:gd name="connsiteX28" fmla="*/ 4525739 w 4693698"/>
              <a:gd name="connsiteY28" fmla="*/ 1182687 h 6858000"/>
              <a:gd name="connsiteX29" fmla="*/ 4515661 w 4693698"/>
              <a:gd name="connsiteY29" fmla="*/ 1235075 h 6858000"/>
              <a:gd name="connsiteX30" fmla="*/ 4505583 w 4693698"/>
              <a:gd name="connsiteY30" fmla="*/ 1295400 h 6858000"/>
              <a:gd name="connsiteX31" fmla="*/ 4503903 w 4693698"/>
              <a:gd name="connsiteY31" fmla="*/ 1363662 h 6858000"/>
              <a:gd name="connsiteX32" fmla="*/ 4505583 w 4693698"/>
              <a:gd name="connsiteY32" fmla="*/ 1431925 h 6858000"/>
              <a:gd name="connsiteX33" fmla="*/ 4515661 w 4693698"/>
              <a:gd name="connsiteY33" fmla="*/ 1492250 h 6858000"/>
              <a:gd name="connsiteX34" fmla="*/ 4525739 w 4693698"/>
              <a:gd name="connsiteY34" fmla="*/ 1544637 h 6858000"/>
              <a:gd name="connsiteX35" fmla="*/ 4540854 w 4693698"/>
              <a:gd name="connsiteY35" fmla="*/ 1589087 h 6858000"/>
              <a:gd name="connsiteX36" fmla="*/ 4559330 w 4693698"/>
              <a:gd name="connsiteY36" fmla="*/ 1631950 h 6858000"/>
              <a:gd name="connsiteX37" fmla="*/ 4577806 w 4693698"/>
              <a:gd name="connsiteY37" fmla="*/ 1671637 h 6858000"/>
              <a:gd name="connsiteX38" fmla="*/ 4597961 w 4693698"/>
              <a:gd name="connsiteY38" fmla="*/ 1708150 h 6858000"/>
              <a:gd name="connsiteX39" fmla="*/ 4618116 w 4693698"/>
              <a:gd name="connsiteY39" fmla="*/ 1743075 h 6858000"/>
              <a:gd name="connsiteX40" fmla="*/ 4638271 w 4693698"/>
              <a:gd name="connsiteY40" fmla="*/ 1782762 h 6858000"/>
              <a:gd name="connsiteX41" fmla="*/ 4655067 w 4693698"/>
              <a:gd name="connsiteY41" fmla="*/ 1824037 h 6858000"/>
              <a:gd name="connsiteX42" fmla="*/ 4670184 w 4693698"/>
              <a:gd name="connsiteY42" fmla="*/ 1870075 h 6858000"/>
              <a:gd name="connsiteX43" fmla="*/ 4681941 w 4693698"/>
              <a:gd name="connsiteY43" fmla="*/ 1922462 h 6858000"/>
              <a:gd name="connsiteX44" fmla="*/ 4690339 w 4693698"/>
              <a:gd name="connsiteY44" fmla="*/ 1982787 h 6858000"/>
              <a:gd name="connsiteX45" fmla="*/ 4693698 w 4693698"/>
              <a:gd name="connsiteY45" fmla="*/ 2051050 h 6858000"/>
              <a:gd name="connsiteX46" fmla="*/ 4690339 w 4693698"/>
              <a:gd name="connsiteY46" fmla="*/ 2119312 h 6858000"/>
              <a:gd name="connsiteX47" fmla="*/ 4681941 w 4693698"/>
              <a:gd name="connsiteY47" fmla="*/ 2179637 h 6858000"/>
              <a:gd name="connsiteX48" fmla="*/ 4670184 w 4693698"/>
              <a:gd name="connsiteY48" fmla="*/ 2232025 h 6858000"/>
              <a:gd name="connsiteX49" fmla="*/ 4655067 w 4693698"/>
              <a:gd name="connsiteY49" fmla="*/ 2278062 h 6858000"/>
              <a:gd name="connsiteX50" fmla="*/ 4638271 w 4693698"/>
              <a:gd name="connsiteY50" fmla="*/ 2319337 h 6858000"/>
              <a:gd name="connsiteX51" fmla="*/ 4618116 w 4693698"/>
              <a:gd name="connsiteY51" fmla="*/ 2359025 h 6858000"/>
              <a:gd name="connsiteX52" fmla="*/ 4597961 w 4693698"/>
              <a:gd name="connsiteY52" fmla="*/ 2395537 h 6858000"/>
              <a:gd name="connsiteX53" fmla="*/ 4577806 w 4693698"/>
              <a:gd name="connsiteY53" fmla="*/ 2433637 h 6858000"/>
              <a:gd name="connsiteX54" fmla="*/ 4559330 w 4693698"/>
              <a:gd name="connsiteY54" fmla="*/ 2471737 h 6858000"/>
              <a:gd name="connsiteX55" fmla="*/ 4540854 w 4693698"/>
              <a:gd name="connsiteY55" fmla="*/ 2513012 h 6858000"/>
              <a:gd name="connsiteX56" fmla="*/ 4525739 w 4693698"/>
              <a:gd name="connsiteY56" fmla="*/ 2560637 h 6858000"/>
              <a:gd name="connsiteX57" fmla="*/ 4515661 w 4693698"/>
              <a:gd name="connsiteY57" fmla="*/ 2613025 h 6858000"/>
              <a:gd name="connsiteX58" fmla="*/ 4505583 w 4693698"/>
              <a:gd name="connsiteY58" fmla="*/ 2671762 h 6858000"/>
              <a:gd name="connsiteX59" fmla="*/ 4503903 w 4693698"/>
              <a:gd name="connsiteY59" fmla="*/ 2741612 h 6858000"/>
              <a:gd name="connsiteX60" fmla="*/ 4505583 w 4693698"/>
              <a:gd name="connsiteY60" fmla="*/ 2809875 h 6858000"/>
              <a:gd name="connsiteX61" fmla="*/ 4515661 w 4693698"/>
              <a:gd name="connsiteY61" fmla="*/ 2868612 h 6858000"/>
              <a:gd name="connsiteX62" fmla="*/ 4525739 w 4693698"/>
              <a:gd name="connsiteY62" fmla="*/ 2922587 h 6858000"/>
              <a:gd name="connsiteX63" fmla="*/ 4540854 w 4693698"/>
              <a:gd name="connsiteY63" fmla="*/ 2967037 h 6858000"/>
              <a:gd name="connsiteX64" fmla="*/ 4559330 w 4693698"/>
              <a:gd name="connsiteY64" fmla="*/ 3009900 h 6858000"/>
              <a:gd name="connsiteX65" fmla="*/ 4577806 w 4693698"/>
              <a:gd name="connsiteY65" fmla="*/ 3046412 h 6858000"/>
              <a:gd name="connsiteX66" fmla="*/ 4597961 w 4693698"/>
              <a:gd name="connsiteY66" fmla="*/ 3084512 h 6858000"/>
              <a:gd name="connsiteX67" fmla="*/ 4618116 w 4693698"/>
              <a:gd name="connsiteY67" fmla="*/ 3121025 h 6858000"/>
              <a:gd name="connsiteX68" fmla="*/ 4638271 w 4693698"/>
              <a:gd name="connsiteY68" fmla="*/ 3160712 h 6858000"/>
              <a:gd name="connsiteX69" fmla="*/ 4655067 w 4693698"/>
              <a:gd name="connsiteY69" fmla="*/ 3201987 h 6858000"/>
              <a:gd name="connsiteX70" fmla="*/ 4670184 w 4693698"/>
              <a:gd name="connsiteY70" fmla="*/ 3248025 h 6858000"/>
              <a:gd name="connsiteX71" fmla="*/ 4681941 w 4693698"/>
              <a:gd name="connsiteY71" fmla="*/ 3300412 h 6858000"/>
              <a:gd name="connsiteX72" fmla="*/ 4690339 w 4693698"/>
              <a:gd name="connsiteY72" fmla="*/ 3360737 h 6858000"/>
              <a:gd name="connsiteX73" fmla="*/ 4693698 w 4693698"/>
              <a:gd name="connsiteY73" fmla="*/ 3427412 h 6858000"/>
              <a:gd name="connsiteX74" fmla="*/ 4690339 w 4693698"/>
              <a:gd name="connsiteY74" fmla="*/ 3497262 h 6858000"/>
              <a:gd name="connsiteX75" fmla="*/ 4681941 w 4693698"/>
              <a:gd name="connsiteY75" fmla="*/ 3557587 h 6858000"/>
              <a:gd name="connsiteX76" fmla="*/ 4670184 w 4693698"/>
              <a:gd name="connsiteY76" fmla="*/ 3609975 h 6858000"/>
              <a:gd name="connsiteX77" fmla="*/ 4655067 w 4693698"/>
              <a:gd name="connsiteY77" fmla="*/ 3656012 h 6858000"/>
              <a:gd name="connsiteX78" fmla="*/ 4638271 w 4693698"/>
              <a:gd name="connsiteY78" fmla="*/ 3697287 h 6858000"/>
              <a:gd name="connsiteX79" fmla="*/ 4618116 w 4693698"/>
              <a:gd name="connsiteY79" fmla="*/ 3736975 h 6858000"/>
              <a:gd name="connsiteX80" fmla="*/ 4577806 w 4693698"/>
              <a:gd name="connsiteY80" fmla="*/ 3811587 h 6858000"/>
              <a:gd name="connsiteX81" fmla="*/ 4559330 w 4693698"/>
              <a:gd name="connsiteY81" fmla="*/ 3848100 h 6858000"/>
              <a:gd name="connsiteX82" fmla="*/ 4540854 w 4693698"/>
              <a:gd name="connsiteY82" fmla="*/ 3890962 h 6858000"/>
              <a:gd name="connsiteX83" fmla="*/ 4525739 w 4693698"/>
              <a:gd name="connsiteY83" fmla="*/ 3935412 h 6858000"/>
              <a:gd name="connsiteX84" fmla="*/ 4515661 w 4693698"/>
              <a:gd name="connsiteY84" fmla="*/ 3987800 h 6858000"/>
              <a:gd name="connsiteX85" fmla="*/ 4505583 w 4693698"/>
              <a:gd name="connsiteY85" fmla="*/ 4048125 h 6858000"/>
              <a:gd name="connsiteX86" fmla="*/ 4503903 w 4693698"/>
              <a:gd name="connsiteY86" fmla="*/ 4116387 h 6858000"/>
              <a:gd name="connsiteX87" fmla="*/ 4505583 w 4693698"/>
              <a:gd name="connsiteY87" fmla="*/ 4186237 h 6858000"/>
              <a:gd name="connsiteX88" fmla="*/ 4515661 w 4693698"/>
              <a:gd name="connsiteY88" fmla="*/ 4244975 h 6858000"/>
              <a:gd name="connsiteX89" fmla="*/ 4525739 w 4693698"/>
              <a:gd name="connsiteY89" fmla="*/ 4297362 h 6858000"/>
              <a:gd name="connsiteX90" fmla="*/ 4540854 w 4693698"/>
              <a:gd name="connsiteY90" fmla="*/ 4343400 h 6858000"/>
              <a:gd name="connsiteX91" fmla="*/ 4559330 w 4693698"/>
              <a:gd name="connsiteY91" fmla="*/ 4386262 h 6858000"/>
              <a:gd name="connsiteX92" fmla="*/ 4577806 w 4693698"/>
              <a:gd name="connsiteY92" fmla="*/ 4424362 h 6858000"/>
              <a:gd name="connsiteX93" fmla="*/ 4618116 w 4693698"/>
              <a:gd name="connsiteY93" fmla="*/ 4498975 h 6858000"/>
              <a:gd name="connsiteX94" fmla="*/ 4638271 w 4693698"/>
              <a:gd name="connsiteY94" fmla="*/ 4537075 h 6858000"/>
              <a:gd name="connsiteX95" fmla="*/ 4655067 w 4693698"/>
              <a:gd name="connsiteY95" fmla="*/ 4579937 h 6858000"/>
              <a:gd name="connsiteX96" fmla="*/ 4670184 w 4693698"/>
              <a:gd name="connsiteY96" fmla="*/ 4625975 h 6858000"/>
              <a:gd name="connsiteX97" fmla="*/ 4681941 w 4693698"/>
              <a:gd name="connsiteY97" fmla="*/ 4678362 h 6858000"/>
              <a:gd name="connsiteX98" fmla="*/ 4690339 w 4693698"/>
              <a:gd name="connsiteY98" fmla="*/ 4738687 h 6858000"/>
              <a:gd name="connsiteX99" fmla="*/ 4693698 w 4693698"/>
              <a:gd name="connsiteY99" fmla="*/ 4806950 h 6858000"/>
              <a:gd name="connsiteX100" fmla="*/ 4690339 w 4693698"/>
              <a:gd name="connsiteY100" fmla="*/ 4875212 h 6858000"/>
              <a:gd name="connsiteX101" fmla="*/ 4681941 w 4693698"/>
              <a:gd name="connsiteY101" fmla="*/ 4935537 h 6858000"/>
              <a:gd name="connsiteX102" fmla="*/ 4670184 w 4693698"/>
              <a:gd name="connsiteY102" fmla="*/ 4987925 h 6858000"/>
              <a:gd name="connsiteX103" fmla="*/ 4655067 w 4693698"/>
              <a:gd name="connsiteY103" fmla="*/ 5033962 h 6858000"/>
              <a:gd name="connsiteX104" fmla="*/ 4638271 w 4693698"/>
              <a:gd name="connsiteY104" fmla="*/ 5075237 h 6858000"/>
              <a:gd name="connsiteX105" fmla="*/ 4618116 w 4693698"/>
              <a:gd name="connsiteY105" fmla="*/ 5114925 h 6858000"/>
              <a:gd name="connsiteX106" fmla="*/ 4597961 w 4693698"/>
              <a:gd name="connsiteY106" fmla="*/ 5149850 h 6858000"/>
              <a:gd name="connsiteX107" fmla="*/ 4577806 w 4693698"/>
              <a:gd name="connsiteY107" fmla="*/ 5186362 h 6858000"/>
              <a:gd name="connsiteX108" fmla="*/ 4559330 w 4693698"/>
              <a:gd name="connsiteY108" fmla="*/ 5226050 h 6858000"/>
              <a:gd name="connsiteX109" fmla="*/ 4540854 w 4693698"/>
              <a:gd name="connsiteY109" fmla="*/ 5268912 h 6858000"/>
              <a:gd name="connsiteX110" fmla="*/ 4525739 w 4693698"/>
              <a:gd name="connsiteY110" fmla="*/ 5313362 h 6858000"/>
              <a:gd name="connsiteX111" fmla="*/ 4515661 w 4693698"/>
              <a:gd name="connsiteY111" fmla="*/ 5365750 h 6858000"/>
              <a:gd name="connsiteX112" fmla="*/ 4505583 w 4693698"/>
              <a:gd name="connsiteY112" fmla="*/ 5426075 h 6858000"/>
              <a:gd name="connsiteX113" fmla="*/ 4503903 w 4693698"/>
              <a:gd name="connsiteY113" fmla="*/ 5494337 h 6858000"/>
              <a:gd name="connsiteX114" fmla="*/ 4505583 w 4693698"/>
              <a:gd name="connsiteY114" fmla="*/ 5562600 h 6858000"/>
              <a:gd name="connsiteX115" fmla="*/ 4515661 w 4693698"/>
              <a:gd name="connsiteY115" fmla="*/ 5622925 h 6858000"/>
              <a:gd name="connsiteX116" fmla="*/ 4525739 w 4693698"/>
              <a:gd name="connsiteY116" fmla="*/ 5675312 h 6858000"/>
              <a:gd name="connsiteX117" fmla="*/ 4540854 w 4693698"/>
              <a:gd name="connsiteY117" fmla="*/ 5721350 h 6858000"/>
              <a:gd name="connsiteX118" fmla="*/ 4559330 w 4693698"/>
              <a:gd name="connsiteY118" fmla="*/ 5762625 h 6858000"/>
              <a:gd name="connsiteX119" fmla="*/ 4577806 w 4693698"/>
              <a:gd name="connsiteY119" fmla="*/ 5802312 h 6858000"/>
              <a:gd name="connsiteX120" fmla="*/ 4597961 w 4693698"/>
              <a:gd name="connsiteY120" fmla="*/ 5840412 h 6858000"/>
              <a:gd name="connsiteX121" fmla="*/ 4618116 w 4693698"/>
              <a:gd name="connsiteY121" fmla="*/ 5876925 h 6858000"/>
              <a:gd name="connsiteX122" fmla="*/ 4638271 w 4693698"/>
              <a:gd name="connsiteY122" fmla="*/ 5915025 h 6858000"/>
              <a:gd name="connsiteX123" fmla="*/ 4655067 w 4693698"/>
              <a:gd name="connsiteY123" fmla="*/ 5956300 h 6858000"/>
              <a:gd name="connsiteX124" fmla="*/ 4670184 w 4693698"/>
              <a:gd name="connsiteY124" fmla="*/ 6003925 h 6858000"/>
              <a:gd name="connsiteX125" fmla="*/ 4681941 w 4693698"/>
              <a:gd name="connsiteY125" fmla="*/ 6056312 h 6858000"/>
              <a:gd name="connsiteX126" fmla="*/ 4690339 w 4693698"/>
              <a:gd name="connsiteY126" fmla="*/ 6113462 h 6858000"/>
              <a:gd name="connsiteX127" fmla="*/ 4693698 w 4693698"/>
              <a:gd name="connsiteY127" fmla="*/ 6183312 h 6858000"/>
              <a:gd name="connsiteX128" fmla="*/ 4690339 w 4693698"/>
              <a:gd name="connsiteY128" fmla="*/ 6251575 h 6858000"/>
              <a:gd name="connsiteX129" fmla="*/ 4681941 w 4693698"/>
              <a:gd name="connsiteY129" fmla="*/ 6311900 h 6858000"/>
              <a:gd name="connsiteX130" fmla="*/ 4670184 w 4693698"/>
              <a:gd name="connsiteY130" fmla="*/ 6361112 h 6858000"/>
              <a:gd name="connsiteX131" fmla="*/ 4655067 w 4693698"/>
              <a:gd name="connsiteY131" fmla="*/ 6407150 h 6858000"/>
              <a:gd name="connsiteX132" fmla="*/ 4638271 w 4693698"/>
              <a:gd name="connsiteY132" fmla="*/ 6448425 h 6858000"/>
              <a:gd name="connsiteX133" fmla="*/ 4619796 w 4693698"/>
              <a:gd name="connsiteY133" fmla="*/ 6488112 h 6858000"/>
              <a:gd name="connsiteX134" fmla="*/ 4601320 w 4693698"/>
              <a:gd name="connsiteY134" fmla="*/ 6523037 h 6858000"/>
              <a:gd name="connsiteX135" fmla="*/ 4581165 w 4693698"/>
              <a:gd name="connsiteY135" fmla="*/ 6561137 h 6858000"/>
              <a:gd name="connsiteX136" fmla="*/ 4561010 w 4693698"/>
              <a:gd name="connsiteY136" fmla="*/ 6597650 h 6858000"/>
              <a:gd name="connsiteX137" fmla="*/ 4544214 w 4693698"/>
              <a:gd name="connsiteY137" fmla="*/ 6640512 h 6858000"/>
              <a:gd name="connsiteX138" fmla="*/ 4527418 w 4693698"/>
              <a:gd name="connsiteY138" fmla="*/ 6683375 h 6858000"/>
              <a:gd name="connsiteX139" fmla="*/ 4517340 w 4693698"/>
              <a:gd name="connsiteY139" fmla="*/ 6735762 h 6858000"/>
              <a:gd name="connsiteX140" fmla="*/ 4508943 w 4693698"/>
              <a:gd name="connsiteY140" fmla="*/ 6791325 h 6858000"/>
              <a:gd name="connsiteX141" fmla="*/ 4503903 w 4693698"/>
              <a:gd name="connsiteY141" fmla="*/ 6858000 h 6858000"/>
              <a:gd name="connsiteX142" fmla="*/ 1582057 w 4693698"/>
              <a:gd name="connsiteY142" fmla="*/ 6858000 h 6858000"/>
              <a:gd name="connsiteX143" fmla="*/ 420914 w 4693698"/>
              <a:gd name="connsiteY143" fmla="*/ 6858000 h 6858000"/>
              <a:gd name="connsiteX144" fmla="*/ 0 w 4693698"/>
              <a:gd name="connsiteY14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</a:cxnLst>
            <a:rect l="l" t="t" r="r" b="b"/>
            <a:pathLst>
              <a:path w="4693698" h="6858000">
                <a:moveTo>
                  <a:pt x="0" y="0"/>
                </a:moveTo>
                <a:lnTo>
                  <a:pt x="420914" y="0"/>
                </a:lnTo>
                <a:lnTo>
                  <a:pt x="1582057" y="0"/>
                </a:lnTo>
                <a:lnTo>
                  <a:pt x="4503903" y="0"/>
                </a:lnTo>
                <a:lnTo>
                  <a:pt x="4508943" y="66675"/>
                </a:lnTo>
                <a:lnTo>
                  <a:pt x="4517340" y="122237"/>
                </a:lnTo>
                <a:lnTo>
                  <a:pt x="4527418" y="174625"/>
                </a:lnTo>
                <a:lnTo>
                  <a:pt x="4544214" y="217487"/>
                </a:lnTo>
                <a:lnTo>
                  <a:pt x="4561010" y="260350"/>
                </a:lnTo>
                <a:lnTo>
                  <a:pt x="4581165" y="296862"/>
                </a:lnTo>
                <a:lnTo>
                  <a:pt x="4601320" y="334962"/>
                </a:lnTo>
                <a:lnTo>
                  <a:pt x="4619796" y="369887"/>
                </a:lnTo>
                <a:lnTo>
                  <a:pt x="4638271" y="409575"/>
                </a:lnTo>
                <a:lnTo>
                  <a:pt x="4655067" y="450850"/>
                </a:lnTo>
                <a:lnTo>
                  <a:pt x="4670184" y="496887"/>
                </a:lnTo>
                <a:lnTo>
                  <a:pt x="4681941" y="546100"/>
                </a:lnTo>
                <a:lnTo>
                  <a:pt x="4690339" y="606425"/>
                </a:lnTo>
                <a:lnTo>
                  <a:pt x="4693698" y="673100"/>
                </a:lnTo>
                <a:lnTo>
                  <a:pt x="4690339" y="744537"/>
                </a:lnTo>
                <a:lnTo>
                  <a:pt x="4681941" y="801687"/>
                </a:lnTo>
                <a:lnTo>
                  <a:pt x="4670184" y="854075"/>
                </a:lnTo>
                <a:lnTo>
                  <a:pt x="4655067" y="901700"/>
                </a:lnTo>
                <a:lnTo>
                  <a:pt x="4638271" y="942975"/>
                </a:lnTo>
                <a:lnTo>
                  <a:pt x="4618116" y="981075"/>
                </a:lnTo>
                <a:lnTo>
                  <a:pt x="4597961" y="1017587"/>
                </a:lnTo>
                <a:lnTo>
                  <a:pt x="4577806" y="1055687"/>
                </a:lnTo>
                <a:lnTo>
                  <a:pt x="4559330" y="1095375"/>
                </a:lnTo>
                <a:lnTo>
                  <a:pt x="4540854" y="1136650"/>
                </a:lnTo>
                <a:lnTo>
                  <a:pt x="4525739" y="1182687"/>
                </a:lnTo>
                <a:lnTo>
                  <a:pt x="4515661" y="1235075"/>
                </a:lnTo>
                <a:lnTo>
                  <a:pt x="4505583" y="1295400"/>
                </a:lnTo>
                <a:lnTo>
                  <a:pt x="4503903" y="1363662"/>
                </a:lnTo>
                <a:lnTo>
                  <a:pt x="4505583" y="1431925"/>
                </a:lnTo>
                <a:lnTo>
                  <a:pt x="4515661" y="1492250"/>
                </a:lnTo>
                <a:lnTo>
                  <a:pt x="4525739" y="1544637"/>
                </a:lnTo>
                <a:lnTo>
                  <a:pt x="4540854" y="1589087"/>
                </a:lnTo>
                <a:lnTo>
                  <a:pt x="4559330" y="1631950"/>
                </a:lnTo>
                <a:lnTo>
                  <a:pt x="4577806" y="1671637"/>
                </a:lnTo>
                <a:lnTo>
                  <a:pt x="4597961" y="1708150"/>
                </a:lnTo>
                <a:lnTo>
                  <a:pt x="4618116" y="1743075"/>
                </a:lnTo>
                <a:lnTo>
                  <a:pt x="4638271" y="1782762"/>
                </a:lnTo>
                <a:lnTo>
                  <a:pt x="4655067" y="1824037"/>
                </a:lnTo>
                <a:lnTo>
                  <a:pt x="4670184" y="1870075"/>
                </a:lnTo>
                <a:lnTo>
                  <a:pt x="4681941" y="1922462"/>
                </a:lnTo>
                <a:lnTo>
                  <a:pt x="4690339" y="1982787"/>
                </a:lnTo>
                <a:lnTo>
                  <a:pt x="4693698" y="2051050"/>
                </a:lnTo>
                <a:lnTo>
                  <a:pt x="4690339" y="2119312"/>
                </a:lnTo>
                <a:lnTo>
                  <a:pt x="4681941" y="2179637"/>
                </a:lnTo>
                <a:lnTo>
                  <a:pt x="4670184" y="2232025"/>
                </a:lnTo>
                <a:lnTo>
                  <a:pt x="4655067" y="2278062"/>
                </a:lnTo>
                <a:lnTo>
                  <a:pt x="4638271" y="2319337"/>
                </a:lnTo>
                <a:lnTo>
                  <a:pt x="4618116" y="2359025"/>
                </a:lnTo>
                <a:lnTo>
                  <a:pt x="4597961" y="2395537"/>
                </a:lnTo>
                <a:lnTo>
                  <a:pt x="4577806" y="2433637"/>
                </a:lnTo>
                <a:lnTo>
                  <a:pt x="4559330" y="2471737"/>
                </a:lnTo>
                <a:lnTo>
                  <a:pt x="4540854" y="2513012"/>
                </a:lnTo>
                <a:lnTo>
                  <a:pt x="4525739" y="2560637"/>
                </a:lnTo>
                <a:lnTo>
                  <a:pt x="4515661" y="2613025"/>
                </a:lnTo>
                <a:lnTo>
                  <a:pt x="4505583" y="2671762"/>
                </a:lnTo>
                <a:lnTo>
                  <a:pt x="4503903" y="2741612"/>
                </a:lnTo>
                <a:lnTo>
                  <a:pt x="4505583" y="2809875"/>
                </a:lnTo>
                <a:lnTo>
                  <a:pt x="4515661" y="2868612"/>
                </a:lnTo>
                <a:lnTo>
                  <a:pt x="4525739" y="2922587"/>
                </a:lnTo>
                <a:lnTo>
                  <a:pt x="4540854" y="2967037"/>
                </a:lnTo>
                <a:lnTo>
                  <a:pt x="4559330" y="3009900"/>
                </a:lnTo>
                <a:lnTo>
                  <a:pt x="4577806" y="3046412"/>
                </a:lnTo>
                <a:lnTo>
                  <a:pt x="4597961" y="3084512"/>
                </a:lnTo>
                <a:lnTo>
                  <a:pt x="4618116" y="3121025"/>
                </a:lnTo>
                <a:lnTo>
                  <a:pt x="4638271" y="3160712"/>
                </a:lnTo>
                <a:lnTo>
                  <a:pt x="4655067" y="3201987"/>
                </a:lnTo>
                <a:lnTo>
                  <a:pt x="4670184" y="3248025"/>
                </a:lnTo>
                <a:lnTo>
                  <a:pt x="4681941" y="3300412"/>
                </a:lnTo>
                <a:lnTo>
                  <a:pt x="4690339" y="3360737"/>
                </a:lnTo>
                <a:lnTo>
                  <a:pt x="4693698" y="3427412"/>
                </a:lnTo>
                <a:lnTo>
                  <a:pt x="4690339" y="3497262"/>
                </a:lnTo>
                <a:lnTo>
                  <a:pt x="4681941" y="3557587"/>
                </a:lnTo>
                <a:lnTo>
                  <a:pt x="4670184" y="3609975"/>
                </a:lnTo>
                <a:lnTo>
                  <a:pt x="4655067" y="3656012"/>
                </a:lnTo>
                <a:lnTo>
                  <a:pt x="4638271" y="3697287"/>
                </a:lnTo>
                <a:lnTo>
                  <a:pt x="4618116" y="3736975"/>
                </a:lnTo>
                <a:lnTo>
                  <a:pt x="4577806" y="3811587"/>
                </a:lnTo>
                <a:lnTo>
                  <a:pt x="4559330" y="3848100"/>
                </a:lnTo>
                <a:lnTo>
                  <a:pt x="4540854" y="3890962"/>
                </a:lnTo>
                <a:lnTo>
                  <a:pt x="4525739" y="3935412"/>
                </a:lnTo>
                <a:lnTo>
                  <a:pt x="4515661" y="3987800"/>
                </a:lnTo>
                <a:lnTo>
                  <a:pt x="4505583" y="4048125"/>
                </a:lnTo>
                <a:lnTo>
                  <a:pt x="4503903" y="4116387"/>
                </a:lnTo>
                <a:lnTo>
                  <a:pt x="4505583" y="4186237"/>
                </a:lnTo>
                <a:lnTo>
                  <a:pt x="4515661" y="4244975"/>
                </a:lnTo>
                <a:lnTo>
                  <a:pt x="4525739" y="4297362"/>
                </a:lnTo>
                <a:lnTo>
                  <a:pt x="4540854" y="4343400"/>
                </a:lnTo>
                <a:lnTo>
                  <a:pt x="4559330" y="4386262"/>
                </a:lnTo>
                <a:lnTo>
                  <a:pt x="4577806" y="4424362"/>
                </a:lnTo>
                <a:lnTo>
                  <a:pt x="4618116" y="4498975"/>
                </a:lnTo>
                <a:lnTo>
                  <a:pt x="4638271" y="4537075"/>
                </a:lnTo>
                <a:lnTo>
                  <a:pt x="4655067" y="4579937"/>
                </a:lnTo>
                <a:lnTo>
                  <a:pt x="4670184" y="4625975"/>
                </a:lnTo>
                <a:lnTo>
                  <a:pt x="4681941" y="4678362"/>
                </a:lnTo>
                <a:lnTo>
                  <a:pt x="4690339" y="4738687"/>
                </a:lnTo>
                <a:lnTo>
                  <a:pt x="4693698" y="4806950"/>
                </a:lnTo>
                <a:lnTo>
                  <a:pt x="4690339" y="4875212"/>
                </a:lnTo>
                <a:lnTo>
                  <a:pt x="4681941" y="4935537"/>
                </a:lnTo>
                <a:lnTo>
                  <a:pt x="4670184" y="4987925"/>
                </a:lnTo>
                <a:lnTo>
                  <a:pt x="4655067" y="5033962"/>
                </a:lnTo>
                <a:lnTo>
                  <a:pt x="4638271" y="5075237"/>
                </a:lnTo>
                <a:lnTo>
                  <a:pt x="4618116" y="5114925"/>
                </a:lnTo>
                <a:lnTo>
                  <a:pt x="4597961" y="5149850"/>
                </a:lnTo>
                <a:lnTo>
                  <a:pt x="4577806" y="5186362"/>
                </a:lnTo>
                <a:lnTo>
                  <a:pt x="4559330" y="5226050"/>
                </a:lnTo>
                <a:lnTo>
                  <a:pt x="4540854" y="5268912"/>
                </a:lnTo>
                <a:lnTo>
                  <a:pt x="4525739" y="5313362"/>
                </a:lnTo>
                <a:lnTo>
                  <a:pt x="4515661" y="5365750"/>
                </a:lnTo>
                <a:lnTo>
                  <a:pt x="4505583" y="5426075"/>
                </a:lnTo>
                <a:lnTo>
                  <a:pt x="4503903" y="5494337"/>
                </a:lnTo>
                <a:lnTo>
                  <a:pt x="4505583" y="5562600"/>
                </a:lnTo>
                <a:lnTo>
                  <a:pt x="4515661" y="5622925"/>
                </a:lnTo>
                <a:lnTo>
                  <a:pt x="4525739" y="5675312"/>
                </a:lnTo>
                <a:lnTo>
                  <a:pt x="4540854" y="5721350"/>
                </a:lnTo>
                <a:lnTo>
                  <a:pt x="4559330" y="5762625"/>
                </a:lnTo>
                <a:lnTo>
                  <a:pt x="4577806" y="5802312"/>
                </a:lnTo>
                <a:lnTo>
                  <a:pt x="4597961" y="5840412"/>
                </a:lnTo>
                <a:lnTo>
                  <a:pt x="4618116" y="5876925"/>
                </a:lnTo>
                <a:lnTo>
                  <a:pt x="4638271" y="5915025"/>
                </a:lnTo>
                <a:lnTo>
                  <a:pt x="4655067" y="5956300"/>
                </a:lnTo>
                <a:lnTo>
                  <a:pt x="4670184" y="6003925"/>
                </a:lnTo>
                <a:lnTo>
                  <a:pt x="4681941" y="6056312"/>
                </a:lnTo>
                <a:lnTo>
                  <a:pt x="4690339" y="6113462"/>
                </a:lnTo>
                <a:lnTo>
                  <a:pt x="4693698" y="6183312"/>
                </a:lnTo>
                <a:lnTo>
                  <a:pt x="4690339" y="6251575"/>
                </a:lnTo>
                <a:lnTo>
                  <a:pt x="4681941" y="6311900"/>
                </a:lnTo>
                <a:lnTo>
                  <a:pt x="4670184" y="6361112"/>
                </a:lnTo>
                <a:lnTo>
                  <a:pt x="4655067" y="6407150"/>
                </a:lnTo>
                <a:lnTo>
                  <a:pt x="4638271" y="6448425"/>
                </a:lnTo>
                <a:lnTo>
                  <a:pt x="4619796" y="6488112"/>
                </a:lnTo>
                <a:lnTo>
                  <a:pt x="4601320" y="6523037"/>
                </a:lnTo>
                <a:lnTo>
                  <a:pt x="4581165" y="6561137"/>
                </a:lnTo>
                <a:lnTo>
                  <a:pt x="4561010" y="6597650"/>
                </a:lnTo>
                <a:lnTo>
                  <a:pt x="4544214" y="6640512"/>
                </a:lnTo>
                <a:lnTo>
                  <a:pt x="4527418" y="6683375"/>
                </a:lnTo>
                <a:lnTo>
                  <a:pt x="4517340" y="6735762"/>
                </a:lnTo>
                <a:lnTo>
                  <a:pt x="4508943" y="6791325"/>
                </a:lnTo>
                <a:lnTo>
                  <a:pt x="4503903" y="6858000"/>
                </a:lnTo>
                <a:lnTo>
                  <a:pt x="1582057" y="6858000"/>
                </a:lnTo>
                <a:lnTo>
                  <a:pt x="42091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/>
          </a:solidFill>
          <a:ln w="0">
            <a:noFill/>
            <a:prstDash val="solid"/>
            <a:round/>
            <a:headEnd/>
            <a:tailEnd/>
          </a:ln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4B9FAFB2-BEB5-4848-8018-BCAD99E2E1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4838076" cy="6858000"/>
          </a:xfrm>
          <a:custGeom>
            <a:avLst/>
            <a:gdLst>
              <a:gd name="connsiteX0" fmla="*/ 4838076 w 4838076"/>
              <a:gd name="connsiteY0" fmla="*/ 0 h 6858000"/>
              <a:gd name="connsiteX1" fmla="*/ 4417162 w 4838076"/>
              <a:gd name="connsiteY1" fmla="*/ 0 h 6858000"/>
              <a:gd name="connsiteX2" fmla="*/ 3459219 w 4838076"/>
              <a:gd name="connsiteY2" fmla="*/ 0 h 6858000"/>
              <a:gd name="connsiteX3" fmla="*/ 334174 w 4838076"/>
              <a:gd name="connsiteY3" fmla="*/ 0 h 6858000"/>
              <a:gd name="connsiteX4" fmla="*/ 334173 w 4838076"/>
              <a:gd name="connsiteY4" fmla="*/ 0 h 6858000"/>
              <a:gd name="connsiteX5" fmla="*/ 189795 w 4838076"/>
              <a:gd name="connsiteY5" fmla="*/ 0 h 6858000"/>
              <a:gd name="connsiteX6" fmla="*/ 184756 w 4838076"/>
              <a:gd name="connsiteY6" fmla="*/ 66675 h 6858000"/>
              <a:gd name="connsiteX7" fmla="*/ 176358 w 4838076"/>
              <a:gd name="connsiteY7" fmla="*/ 122237 h 6858000"/>
              <a:gd name="connsiteX8" fmla="*/ 166281 w 4838076"/>
              <a:gd name="connsiteY8" fmla="*/ 174625 h 6858000"/>
              <a:gd name="connsiteX9" fmla="*/ 149485 w 4838076"/>
              <a:gd name="connsiteY9" fmla="*/ 217487 h 6858000"/>
              <a:gd name="connsiteX10" fmla="*/ 132689 w 4838076"/>
              <a:gd name="connsiteY10" fmla="*/ 260350 h 6858000"/>
              <a:gd name="connsiteX11" fmla="*/ 112534 w 4838076"/>
              <a:gd name="connsiteY11" fmla="*/ 296862 h 6858000"/>
              <a:gd name="connsiteX12" fmla="*/ 92379 w 4838076"/>
              <a:gd name="connsiteY12" fmla="*/ 334962 h 6858000"/>
              <a:gd name="connsiteX13" fmla="*/ 73903 w 4838076"/>
              <a:gd name="connsiteY13" fmla="*/ 369887 h 6858000"/>
              <a:gd name="connsiteX14" fmla="*/ 55427 w 4838076"/>
              <a:gd name="connsiteY14" fmla="*/ 409575 h 6858000"/>
              <a:gd name="connsiteX15" fmla="*/ 38632 w 4838076"/>
              <a:gd name="connsiteY15" fmla="*/ 450850 h 6858000"/>
              <a:gd name="connsiteX16" fmla="*/ 23515 w 4838076"/>
              <a:gd name="connsiteY16" fmla="*/ 496887 h 6858000"/>
              <a:gd name="connsiteX17" fmla="*/ 11758 w 4838076"/>
              <a:gd name="connsiteY17" fmla="*/ 546100 h 6858000"/>
              <a:gd name="connsiteX18" fmla="*/ 3359 w 4838076"/>
              <a:gd name="connsiteY18" fmla="*/ 606425 h 6858000"/>
              <a:gd name="connsiteX19" fmla="*/ 0 w 4838076"/>
              <a:gd name="connsiteY19" fmla="*/ 673100 h 6858000"/>
              <a:gd name="connsiteX20" fmla="*/ 3359 w 4838076"/>
              <a:gd name="connsiteY20" fmla="*/ 744537 h 6858000"/>
              <a:gd name="connsiteX21" fmla="*/ 11758 w 4838076"/>
              <a:gd name="connsiteY21" fmla="*/ 801687 h 6858000"/>
              <a:gd name="connsiteX22" fmla="*/ 23515 w 4838076"/>
              <a:gd name="connsiteY22" fmla="*/ 854075 h 6858000"/>
              <a:gd name="connsiteX23" fmla="*/ 38632 w 4838076"/>
              <a:gd name="connsiteY23" fmla="*/ 901700 h 6858000"/>
              <a:gd name="connsiteX24" fmla="*/ 55427 w 4838076"/>
              <a:gd name="connsiteY24" fmla="*/ 942975 h 6858000"/>
              <a:gd name="connsiteX25" fmla="*/ 75583 w 4838076"/>
              <a:gd name="connsiteY25" fmla="*/ 981075 h 6858000"/>
              <a:gd name="connsiteX26" fmla="*/ 95738 w 4838076"/>
              <a:gd name="connsiteY26" fmla="*/ 1017587 h 6858000"/>
              <a:gd name="connsiteX27" fmla="*/ 115893 w 4838076"/>
              <a:gd name="connsiteY27" fmla="*/ 1055687 h 6858000"/>
              <a:gd name="connsiteX28" fmla="*/ 134368 w 4838076"/>
              <a:gd name="connsiteY28" fmla="*/ 1095375 h 6858000"/>
              <a:gd name="connsiteX29" fmla="*/ 152844 w 4838076"/>
              <a:gd name="connsiteY29" fmla="*/ 1136650 h 6858000"/>
              <a:gd name="connsiteX30" fmla="*/ 167960 w 4838076"/>
              <a:gd name="connsiteY30" fmla="*/ 1182687 h 6858000"/>
              <a:gd name="connsiteX31" fmla="*/ 178038 w 4838076"/>
              <a:gd name="connsiteY31" fmla="*/ 1235075 h 6858000"/>
              <a:gd name="connsiteX32" fmla="*/ 188115 w 4838076"/>
              <a:gd name="connsiteY32" fmla="*/ 1295400 h 6858000"/>
              <a:gd name="connsiteX33" fmla="*/ 189795 w 4838076"/>
              <a:gd name="connsiteY33" fmla="*/ 1363662 h 6858000"/>
              <a:gd name="connsiteX34" fmla="*/ 188115 w 4838076"/>
              <a:gd name="connsiteY34" fmla="*/ 1431925 h 6858000"/>
              <a:gd name="connsiteX35" fmla="*/ 178038 w 4838076"/>
              <a:gd name="connsiteY35" fmla="*/ 1492250 h 6858000"/>
              <a:gd name="connsiteX36" fmla="*/ 167960 w 4838076"/>
              <a:gd name="connsiteY36" fmla="*/ 1544637 h 6858000"/>
              <a:gd name="connsiteX37" fmla="*/ 152844 w 4838076"/>
              <a:gd name="connsiteY37" fmla="*/ 1589087 h 6858000"/>
              <a:gd name="connsiteX38" fmla="*/ 134368 w 4838076"/>
              <a:gd name="connsiteY38" fmla="*/ 1631950 h 6858000"/>
              <a:gd name="connsiteX39" fmla="*/ 115893 w 4838076"/>
              <a:gd name="connsiteY39" fmla="*/ 1671637 h 6858000"/>
              <a:gd name="connsiteX40" fmla="*/ 95738 w 4838076"/>
              <a:gd name="connsiteY40" fmla="*/ 1708150 h 6858000"/>
              <a:gd name="connsiteX41" fmla="*/ 75583 w 4838076"/>
              <a:gd name="connsiteY41" fmla="*/ 1743075 h 6858000"/>
              <a:gd name="connsiteX42" fmla="*/ 55427 w 4838076"/>
              <a:gd name="connsiteY42" fmla="*/ 1782762 h 6858000"/>
              <a:gd name="connsiteX43" fmla="*/ 38632 w 4838076"/>
              <a:gd name="connsiteY43" fmla="*/ 1824037 h 6858000"/>
              <a:gd name="connsiteX44" fmla="*/ 23515 w 4838076"/>
              <a:gd name="connsiteY44" fmla="*/ 1870075 h 6858000"/>
              <a:gd name="connsiteX45" fmla="*/ 11758 w 4838076"/>
              <a:gd name="connsiteY45" fmla="*/ 1922462 h 6858000"/>
              <a:gd name="connsiteX46" fmla="*/ 3359 w 4838076"/>
              <a:gd name="connsiteY46" fmla="*/ 1982787 h 6858000"/>
              <a:gd name="connsiteX47" fmla="*/ 0 w 4838076"/>
              <a:gd name="connsiteY47" fmla="*/ 2051050 h 6858000"/>
              <a:gd name="connsiteX48" fmla="*/ 3359 w 4838076"/>
              <a:gd name="connsiteY48" fmla="*/ 2119312 h 6858000"/>
              <a:gd name="connsiteX49" fmla="*/ 11758 w 4838076"/>
              <a:gd name="connsiteY49" fmla="*/ 2179637 h 6858000"/>
              <a:gd name="connsiteX50" fmla="*/ 23515 w 4838076"/>
              <a:gd name="connsiteY50" fmla="*/ 2232025 h 6858000"/>
              <a:gd name="connsiteX51" fmla="*/ 38632 w 4838076"/>
              <a:gd name="connsiteY51" fmla="*/ 2278062 h 6858000"/>
              <a:gd name="connsiteX52" fmla="*/ 55427 w 4838076"/>
              <a:gd name="connsiteY52" fmla="*/ 2319337 h 6858000"/>
              <a:gd name="connsiteX53" fmla="*/ 75583 w 4838076"/>
              <a:gd name="connsiteY53" fmla="*/ 2359025 h 6858000"/>
              <a:gd name="connsiteX54" fmla="*/ 95738 w 4838076"/>
              <a:gd name="connsiteY54" fmla="*/ 2395537 h 6858000"/>
              <a:gd name="connsiteX55" fmla="*/ 115893 w 4838076"/>
              <a:gd name="connsiteY55" fmla="*/ 2433637 h 6858000"/>
              <a:gd name="connsiteX56" fmla="*/ 134368 w 4838076"/>
              <a:gd name="connsiteY56" fmla="*/ 2471737 h 6858000"/>
              <a:gd name="connsiteX57" fmla="*/ 152844 w 4838076"/>
              <a:gd name="connsiteY57" fmla="*/ 2513012 h 6858000"/>
              <a:gd name="connsiteX58" fmla="*/ 167960 w 4838076"/>
              <a:gd name="connsiteY58" fmla="*/ 2560637 h 6858000"/>
              <a:gd name="connsiteX59" fmla="*/ 178038 w 4838076"/>
              <a:gd name="connsiteY59" fmla="*/ 2613025 h 6858000"/>
              <a:gd name="connsiteX60" fmla="*/ 188115 w 4838076"/>
              <a:gd name="connsiteY60" fmla="*/ 2671762 h 6858000"/>
              <a:gd name="connsiteX61" fmla="*/ 189795 w 4838076"/>
              <a:gd name="connsiteY61" fmla="*/ 2741612 h 6858000"/>
              <a:gd name="connsiteX62" fmla="*/ 188115 w 4838076"/>
              <a:gd name="connsiteY62" fmla="*/ 2809875 h 6858000"/>
              <a:gd name="connsiteX63" fmla="*/ 178038 w 4838076"/>
              <a:gd name="connsiteY63" fmla="*/ 2868612 h 6858000"/>
              <a:gd name="connsiteX64" fmla="*/ 167960 w 4838076"/>
              <a:gd name="connsiteY64" fmla="*/ 2922587 h 6858000"/>
              <a:gd name="connsiteX65" fmla="*/ 152844 w 4838076"/>
              <a:gd name="connsiteY65" fmla="*/ 2967037 h 6858000"/>
              <a:gd name="connsiteX66" fmla="*/ 134368 w 4838076"/>
              <a:gd name="connsiteY66" fmla="*/ 3009900 h 6858000"/>
              <a:gd name="connsiteX67" fmla="*/ 115893 w 4838076"/>
              <a:gd name="connsiteY67" fmla="*/ 3046412 h 6858000"/>
              <a:gd name="connsiteX68" fmla="*/ 95738 w 4838076"/>
              <a:gd name="connsiteY68" fmla="*/ 3084512 h 6858000"/>
              <a:gd name="connsiteX69" fmla="*/ 75583 w 4838076"/>
              <a:gd name="connsiteY69" fmla="*/ 3121025 h 6858000"/>
              <a:gd name="connsiteX70" fmla="*/ 55427 w 4838076"/>
              <a:gd name="connsiteY70" fmla="*/ 3160712 h 6858000"/>
              <a:gd name="connsiteX71" fmla="*/ 38632 w 4838076"/>
              <a:gd name="connsiteY71" fmla="*/ 3201987 h 6858000"/>
              <a:gd name="connsiteX72" fmla="*/ 23515 w 4838076"/>
              <a:gd name="connsiteY72" fmla="*/ 3248025 h 6858000"/>
              <a:gd name="connsiteX73" fmla="*/ 11758 w 4838076"/>
              <a:gd name="connsiteY73" fmla="*/ 3300412 h 6858000"/>
              <a:gd name="connsiteX74" fmla="*/ 3359 w 4838076"/>
              <a:gd name="connsiteY74" fmla="*/ 3360737 h 6858000"/>
              <a:gd name="connsiteX75" fmla="*/ 0 w 4838076"/>
              <a:gd name="connsiteY75" fmla="*/ 3427412 h 6858000"/>
              <a:gd name="connsiteX76" fmla="*/ 3359 w 4838076"/>
              <a:gd name="connsiteY76" fmla="*/ 3497262 h 6858000"/>
              <a:gd name="connsiteX77" fmla="*/ 11758 w 4838076"/>
              <a:gd name="connsiteY77" fmla="*/ 3557587 h 6858000"/>
              <a:gd name="connsiteX78" fmla="*/ 23515 w 4838076"/>
              <a:gd name="connsiteY78" fmla="*/ 3609975 h 6858000"/>
              <a:gd name="connsiteX79" fmla="*/ 38632 w 4838076"/>
              <a:gd name="connsiteY79" fmla="*/ 3656012 h 6858000"/>
              <a:gd name="connsiteX80" fmla="*/ 55427 w 4838076"/>
              <a:gd name="connsiteY80" fmla="*/ 3697287 h 6858000"/>
              <a:gd name="connsiteX81" fmla="*/ 75583 w 4838076"/>
              <a:gd name="connsiteY81" fmla="*/ 3736975 h 6858000"/>
              <a:gd name="connsiteX82" fmla="*/ 115893 w 4838076"/>
              <a:gd name="connsiteY82" fmla="*/ 3811587 h 6858000"/>
              <a:gd name="connsiteX83" fmla="*/ 134368 w 4838076"/>
              <a:gd name="connsiteY83" fmla="*/ 3848100 h 6858000"/>
              <a:gd name="connsiteX84" fmla="*/ 152844 w 4838076"/>
              <a:gd name="connsiteY84" fmla="*/ 3890962 h 6858000"/>
              <a:gd name="connsiteX85" fmla="*/ 167960 w 4838076"/>
              <a:gd name="connsiteY85" fmla="*/ 3935412 h 6858000"/>
              <a:gd name="connsiteX86" fmla="*/ 178038 w 4838076"/>
              <a:gd name="connsiteY86" fmla="*/ 3987800 h 6858000"/>
              <a:gd name="connsiteX87" fmla="*/ 188115 w 4838076"/>
              <a:gd name="connsiteY87" fmla="*/ 4048125 h 6858000"/>
              <a:gd name="connsiteX88" fmla="*/ 189795 w 4838076"/>
              <a:gd name="connsiteY88" fmla="*/ 4116387 h 6858000"/>
              <a:gd name="connsiteX89" fmla="*/ 188115 w 4838076"/>
              <a:gd name="connsiteY89" fmla="*/ 4186237 h 6858000"/>
              <a:gd name="connsiteX90" fmla="*/ 178038 w 4838076"/>
              <a:gd name="connsiteY90" fmla="*/ 4244975 h 6858000"/>
              <a:gd name="connsiteX91" fmla="*/ 167960 w 4838076"/>
              <a:gd name="connsiteY91" fmla="*/ 4297362 h 6858000"/>
              <a:gd name="connsiteX92" fmla="*/ 152844 w 4838076"/>
              <a:gd name="connsiteY92" fmla="*/ 4343400 h 6858000"/>
              <a:gd name="connsiteX93" fmla="*/ 134368 w 4838076"/>
              <a:gd name="connsiteY93" fmla="*/ 4386262 h 6858000"/>
              <a:gd name="connsiteX94" fmla="*/ 115893 w 4838076"/>
              <a:gd name="connsiteY94" fmla="*/ 4424362 h 6858000"/>
              <a:gd name="connsiteX95" fmla="*/ 75583 w 4838076"/>
              <a:gd name="connsiteY95" fmla="*/ 4498975 h 6858000"/>
              <a:gd name="connsiteX96" fmla="*/ 55427 w 4838076"/>
              <a:gd name="connsiteY96" fmla="*/ 4537075 h 6858000"/>
              <a:gd name="connsiteX97" fmla="*/ 38632 w 4838076"/>
              <a:gd name="connsiteY97" fmla="*/ 4579937 h 6858000"/>
              <a:gd name="connsiteX98" fmla="*/ 23515 w 4838076"/>
              <a:gd name="connsiteY98" fmla="*/ 4625975 h 6858000"/>
              <a:gd name="connsiteX99" fmla="*/ 11758 w 4838076"/>
              <a:gd name="connsiteY99" fmla="*/ 4678362 h 6858000"/>
              <a:gd name="connsiteX100" fmla="*/ 3359 w 4838076"/>
              <a:gd name="connsiteY100" fmla="*/ 4738687 h 6858000"/>
              <a:gd name="connsiteX101" fmla="*/ 0 w 4838076"/>
              <a:gd name="connsiteY101" fmla="*/ 4806950 h 6858000"/>
              <a:gd name="connsiteX102" fmla="*/ 3359 w 4838076"/>
              <a:gd name="connsiteY102" fmla="*/ 4875212 h 6858000"/>
              <a:gd name="connsiteX103" fmla="*/ 11758 w 4838076"/>
              <a:gd name="connsiteY103" fmla="*/ 4935537 h 6858000"/>
              <a:gd name="connsiteX104" fmla="*/ 23515 w 4838076"/>
              <a:gd name="connsiteY104" fmla="*/ 4987925 h 6858000"/>
              <a:gd name="connsiteX105" fmla="*/ 38632 w 4838076"/>
              <a:gd name="connsiteY105" fmla="*/ 5033962 h 6858000"/>
              <a:gd name="connsiteX106" fmla="*/ 55427 w 4838076"/>
              <a:gd name="connsiteY106" fmla="*/ 5075237 h 6858000"/>
              <a:gd name="connsiteX107" fmla="*/ 75583 w 4838076"/>
              <a:gd name="connsiteY107" fmla="*/ 5114925 h 6858000"/>
              <a:gd name="connsiteX108" fmla="*/ 95738 w 4838076"/>
              <a:gd name="connsiteY108" fmla="*/ 5149850 h 6858000"/>
              <a:gd name="connsiteX109" fmla="*/ 115893 w 4838076"/>
              <a:gd name="connsiteY109" fmla="*/ 5186362 h 6858000"/>
              <a:gd name="connsiteX110" fmla="*/ 134368 w 4838076"/>
              <a:gd name="connsiteY110" fmla="*/ 5226050 h 6858000"/>
              <a:gd name="connsiteX111" fmla="*/ 152844 w 4838076"/>
              <a:gd name="connsiteY111" fmla="*/ 5268912 h 6858000"/>
              <a:gd name="connsiteX112" fmla="*/ 167960 w 4838076"/>
              <a:gd name="connsiteY112" fmla="*/ 5313362 h 6858000"/>
              <a:gd name="connsiteX113" fmla="*/ 178038 w 4838076"/>
              <a:gd name="connsiteY113" fmla="*/ 5365750 h 6858000"/>
              <a:gd name="connsiteX114" fmla="*/ 188115 w 4838076"/>
              <a:gd name="connsiteY114" fmla="*/ 5426075 h 6858000"/>
              <a:gd name="connsiteX115" fmla="*/ 189795 w 4838076"/>
              <a:gd name="connsiteY115" fmla="*/ 5494337 h 6858000"/>
              <a:gd name="connsiteX116" fmla="*/ 188115 w 4838076"/>
              <a:gd name="connsiteY116" fmla="*/ 5562600 h 6858000"/>
              <a:gd name="connsiteX117" fmla="*/ 178038 w 4838076"/>
              <a:gd name="connsiteY117" fmla="*/ 5622925 h 6858000"/>
              <a:gd name="connsiteX118" fmla="*/ 167960 w 4838076"/>
              <a:gd name="connsiteY118" fmla="*/ 5675312 h 6858000"/>
              <a:gd name="connsiteX119" fmla="*/ 152844 w 4838076"/>
              <a:gd name="connsiteY119" fmla="*/ 5721350 h 6858000"/>
              <a:gd name="connsiteX120" fmla="*/ 134368 w 4838076"/>
              <a:gd name="connsiteY120" fmla="*/ 5762625 h 6858000"/>
              <a:gd name="connsiteX121" fmla="*/ 115893 w 4838076"/>
              <a:gd name="connsiteY121" fmla="*/ 5802312 h 6858000"/>
              <a:gd name="connsiteX122" fmla="*/ 95738 w 4838076"/>
              <a:gd name="connsiteY122" fmla="*/ 5840412 h 6858000"/>
              <a:gd name="connsiteX123" fmla="*/ 75583 w 4838076"/>
              <a:gd name="connsiteY123" fmla="*/ 5876925 h 6858000"/>
              <a:gd name="connsiteX124" fmla="*/ 55427 w 4838076"/>
              <a:gd name="connsiteY124" fmla="*/ 5915025 h 6858000"/>
              <a:gd name="connsiteX125" fmla="*/ 38632 w 4838076"/>
              <a:gd name="connsiteY125" fmla="*/ 5956300 h 6858000"/>
              <a:gd name="connsiteX126" fmla="*/ 23515 w 4838076"/>
              <a:gd name="connsiteY126" fmla="*/ 6003925 h 6858000"/>
              <a:gd name="connsiteX127" fmla="*/ 11758 w 4838076"/>
              <a:gd name="connsiteY127" fmla="*/ 6056312 h 6858000"/>
              <a:gd name="connsiteX128" fmla="*/ 3359 w 4838076"/>
              <a:gd name="connsiteY128" fmla="*/ 6113462 h 6858000"/>
              <a:gd name="connsiteX129" fmla="*/ 0 w 4838076"/>
              <a:gd name="connsiteY129" fmla="*/ 6183312 h 6858000"/>
              <a:gd name="connsiteX130" fmla="*/ 3359 w 4838076"/>
              <a:gd name="connsiteY130" fmla="*/ 6251575 h 6858000"/>
              <a:gd name="connsiteX131" fmla="*/ 11758 w 4838076"/>
              <a:gd name="connsiteY131" fmla="*/ 6311900 h 6858000"/>
              <a:gd name="connsiteX132" fmla="*/ 23515 w 4838076"/>
              <a:gd name="connsiteY132" fmla="*/ 6361112 h 6858000"/>
              <a:gd name="connsiteX133" fmla="*/ 38632 w 4838076"/>
              <a:gd name="connsiteY133" fmla="*/ 6407150 h 6858000"/>
              <a:gd name="connsiteX134" fmla="*/ 55427 w 4838076"/>
              <a:gd name="connsiteY134" fmla="*/ 6448425 h 6858000"/>
              <a:gd name="connsiteX135" fmla="*/ 73903 w 4838076"/>
              <a:gd name="connsiteY135" fmla="*/ 6488112 h 6858000"/>
              <a:gd name="connsiteX136" fmla="*/ 92379 w 4838076"/>
              <a:gd name="connsiteY136" fmla="*/ 6523037 h 6858000"/>
              <a:gd name="connsiteX137" fmla="*/ 112534 w 4838076"/>
              <a:gd name="connsiteY137" fmla="*/ 6561137 h 6858000"/>
              <a:gd name="connsiteX138" fmla="*/ 132689 w 4838076"/>
              <a:gd name="connsiteY138" fmla="*/ 6597650 h 6858000"/>
              <a:gd name="connsiteX139" fmla="*/ 149485 w 4838076"/>
              <a:gd name="connsiteY139" fmla="*/ 6640512 h 6858000"/>
              <a:gd name="connsiteX140" fmla="*/ 166281 w 4838076"/>
              <a:gd name="connsiteY140" fmla="*/ 6683375 h 6858000"/>
              <a:gd name="connsiteX141" fmla="*/ 176358 w 4838076"/>
              <a:gd name="connsiteY141" fmla="*/ 6735762 h 6858000"/>
              <a:gd name="connsiteX142" fmla="*/ 184756 w 4838076"/>
              <a:gd name="connsiteY142" fmla="*/ 6791325 h 6858000"/>
              <a:gd name="connsiteX143" fmla="*/ 189795 w 4838076"/>
              <a:gd name="connsiteY143" fmla="*/ 6858000 h 6858000"/>
              <a:gd name="connsiteX144" fmla="*/ 334173 w 4838076"/>
              <a:gd name="connsiteY144" fmla="*/ 6858000 h 6858000"/>
              <a:gd name="connsiteX145" fmla="*/ 334174 w 4838076"/>
              <a:gd name="connsiteY145" fmla="*/ 6858000 h 6858000"/>
              <a:gd name="connsiteX146" fmla="*/ 3459219 w 4838076"/>
              <a:gd name="connsiteY146" fmla="*/ 6858000 h 6858000"/>
              <a:gd name="connsiteX147" fmla="*/ 4417162 w 4838076"/>
              <a:gd name="connsiteY147" fmla="*/ 6858000 h 6858000"/>
              <a:gd name="connsiteX148" fmla="*/ 4838076 w 4838076"/>
              <a:gd name="connsiteY14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</a:cxnLst>
            <a:rect l="l" t="t" r="r" b="b"/>
            <a:pathLst>
              <a:path w="4838076" h="6858000">
                <a:moveTo>
                  <a:pt x="4838076" y="0"/>
                </a:moveTo>
                <a:lnTo>
                  <a:pt x="4417162" y="0"/>
                </a:lnTo>
                <a:lnTo>
                  <a:pt x="3459219" y="0"/>
                </a:lnTo>
                <a:lnTo>
                  <a:pt x="334174" y="0"/>
                </a:lnTo>
                <a:lnTo>
                  <a:pt x="334173" y="0"/>
                </a:lnTo>
                <a:lnTo>
                  <a:pt x="189795" y="0"/>
                </a:lnTo>
                <a:lnTo>
                  <a:pt x="184756" y="66675"/>
                </a:lnTo>
                <a:lnTo>
                  <a:pt x="176358" y="122237"/>
                </a:lnTo>
                <a:lnTo>
                  <a:pt x="166281" y="174625"/>
                </a:lnTo>
                <a:lnTo>
                  <a:pt x="149485" y="217487"/>
                </a:lnTo>
                <a:lnTo>
                  <a:pt x="132689" y="260350"/>
                </a:lnTo>
                <a:lnTo>
                  <a:pt x="112534" y="296862"/>
                </a:lnTo>
                <a:lnTo>
                  <a:pt x="92379" y="334962"/>
                </a:lnTo>
                <a:lnTo>
                  <a:pt x="73903" y="369887"/>
                </a:lnTo>
                <a:lnTo>
                  <a:pt x="55427" y="409575"/>
                </a:lnTo>
                <a:lnTo>
                  <a:pt x="38632" y="450850"/>
                </a:lnTo>
                <a:lnTo>
                  <a:pt x="23515" y="496887"/>
                </a:lnTo>
                <a:lnTo>
                  <a:pt x="11758" y="546100"/>
                </a:lnTo>
                <a:lnTo>
                  <a:pt x="3359" y="606425"/>
                </a:lnTo>
                <a:lnTo>
                  <a:pt x="0" y="673100"/>
                </a:lnTo>
                <a:lnTo>
                  <a:pt x="3359" y="744537"/>
                </a:lnTo>
                <a:lnTo>
                  <a:pt x="11758" y="801687"/>
                </a:lnTo>
                <a:lnTo>
                  <a:pt x="23515" y="854075"/>
                </a:lnTo>
                <a:lnTo>
                  <a:pt x="38632" y="901700"/>
                </a:lnTo>
                <a:lnTo>
                  <a:pt x="55427" y="942975"/>
                </a:lnTo>
                <a:lnTo>
                  <a:pt x="75583" y="981075"/>
                </a:lnTo>
                <a:lnTo>
                  <a:pt x="95738" y="1017587"/>
                </a:lnTo>
                <a:lnTo>
                  <a:pt x="115893" y="1055687"/>
                </a:lnTo>
                <a:lnTo>
                  <a:pt x="134368" y="1095375"/>
                </a:lnTo>
                <a:lnTo>
                  <a:pt x="152844" y="1136650"/>
                </a:lnTo>
                <a:lnTo>
                  <a:pt x="167960" y="1182687"/>
                </a:lnTo>
                <a:lnTo>
                  <a:pt x="178038" y="1235075"/>
                </a:lnTo>
                <a:lnTo>
                  <a:pt x="188115" y="1295400"/>
                </a:lnTo>
                <a:lnTo>
                  <a:pt x="189795" y="1363662"/>
                </a:lnTo>
                <a:lnTo>
                  <a:pt x="188115" y="1431925"/>
                </a:lnTo>
                <a:lnTo>
                  <a:pt x="178038" y="1492250"/>
                </a:lnTo>
                <a:lnTo>
                  <a:pt x="167960" y="1544637"/>
                </a:lnTo>
                <a:lnTo>
                  <a:pt x="152844" y="1589087"/>
                </a:lnTo>
                <a:lnTo>
                  <a:pt x="134368" y="1631950"/>
                </a:lnTo>
                <a:lnTo>
                  <a:pt x="115893" y="1671637"/>
                </a:lnTo>
                <a:lnTo>
                  <a:pt x="95738" y="1708150"/>
                </a:lnTo>
                <a:lnTo>
                  <a:pt x="75583" y="1743075"/>
                </a:lnTo>
                <a:lnTo>
                  <a:pt x="55427" y="1782762"/>
                </a:lnTo>
                <a:lnTo>
                  <a:pt x="38632" y="1824037"/>
                </a:lnTo>
                <a:lnTo>
                  <a:pt x="23515" y="1870075"/>
                </a:lnTo>
                <a:lnTo>
                  <a:pt x="11758" y="1922462"/>
                </a:lnTo>
                <a:lnTo>
                  <a:pt x="3359" y="1982787"/>
                </a:lnTo>
                <a:lnTo>
                  <a:pt x="0" y="2051050"/>
                </a:lnTo>
                <a:lnTo>
                  <a:pt x="3359" y="2119312"/>
                </a:lnTo>
                <a:lnTo>
                  <a:pt x="11758" y="2179637"/>
                </a:lnTo>
                <a:lnTo>
                  <a:pt x="23515" y="2232025"/>
                </a:lnTo>
                <a:lnTo>
                  <a:pt x="38632" y="2278062"/>
                </a:lnTo>
                <a:lnTo>
                  <a:pt x="55427" y="2319337"/>
                </a:lnTo>
                <a:lnTo>
                  <a:pt x="75583" y="2359025"/>
                </a:lnTo>
                <a:lnTo>
                  <a:pt x="95738" y="2395537"/>
                </a:lnTo>
                <a:lnTo>
                  <a:pt x="115893" y="2433637"/>
                </a:lnTo>
                <a:lnTo>
                  <a:pt x="134368" y="2471737"/>
                </a:lnTo>
                <a:lnTo>
                  <a:pt x="152844" y="2513012"/>
                </a:lnTo>
                <a:lnTo>
                  <a:pt x="167960" y="2560637"/>
                </a:lnTo>
                <a:lnTo>
                  <a:pt x="178038" y="2613025"/>
                </a:lnTo>
                <a:lnTo>
                  <a:pt x="188115" y="2671762"/>
                </a:lnTo>
                <a:lnTo>
                  <a:pt x="189795" y="2741612"/>
                </a:lnTo>
                <a:lnTo>
                  <a:pt x="188115" y="2809875"/>
                </a:lnTo>
                <a:lnTo>
                  <a:pt x="178038" y="2868612"/>
                </a:lnTo>
                <a:lnTo>
                  <a:pt x="167960" y="2922587"/>
                </a:lnTo>
                <a:lnTo>
                  <a:pt x="152844" y="2967037"/>
                </a:lnTo>
                <a:lnTo>
                  <a:pt x="134368" y="3009900"/>
                </a:lnTo>
                <a:lnTo>
                  <a:pt x="115893" y="3046412"/>
                </a:lnTo>
                <a:lnTo>
                  <a:pt x="95738" y="3084512"/>
                </a:lnTo>
                <a:lnTo>
                  <a:pt x="75583" y="3121025"/>
                </a:lnTo>
                <a:lnTo>
                  <a:pt x="55427" y="3160712"/>
                </a:lnTo>
                <a:lnTo>
                  <a:pt x="38632" y="3201987"/>
                </a:lnTo>
                <a:lnTo>
                  <a:pt x="23515" y="3248025"/>
                </a:lnTo>
                <a:lnTo>
                  <a:pt x="11758" y="3300412"/>
                </a:lnTo>
                <a:lnTo>
                  <a:pt x="3359" y="3360737"/>
                </a:lnTo>
                <a:lnTo>
                  <a:pt x="0" y="3427412"/>
                </a:lnTo>
                <a:lnTo>
                  <a:pt x="3359" y="3497262"/>
                </a:lnTo>
                <a:lnTo>
                  <a:pt x="11758" y="3557587"/>
                </a:lnTo>
                <a:lnTo>
                  <a:pt x="23515" y="3609975"/>
                </a:lnTo>
                <a:lnTo>
                  <a:pt x="38632" y="3656012"/>
                </a:lnTo>
                <a:lnTo>
                  <a:pt x="55427" y="3697287"/>
                </a:lnTo>
                <a:lnTo>
                  <a:pt x="75583" y="3736975"/>
                </a:lnTo>
                <a:lnTo>
                  <a:pt x="115893" y="3811587"/>
                </a:lnTo>
                <a:lnTo>
                  <a:pt x="134368" y="3848100"/>
                </a:lnTo>
                <a:lnTo>
                  <a:pt x="152844" y="3890962"/>
                </a:lnTo>
                <a:lnTo>
                  <a:pt x="167960" y="3935412"/>
                </a:lnTo>
                <a:lnTo>
                  <a:pt x="178038" y="3987800"/>
                </a:lnTo>
                <a:lnTo>
                  <a:pt x="188115" y="4048125"/>
                </a:lnTo>
                <a:lnTo>
                  <a:pt x="189795" y="4116387"/>
                </a:lnTo>
                <a:lnTo>
                  <a:pt x="188115" y="4186237"/>
                </a:lnTo>
                <a:lnTo>
                  <a:pt x="178038" y="4244975"/>
                </a:lnTo>
                <a:lnTo>
                  <a:pt x="167960" y="4297362"/>
                </a:lnTo>
                <a:lnTo>
                  <a:pt x="152844" y="4343400"/>
                </a:lnTo>
                <a:lnTo>
                  <a:pt x="134368" y="4386262"/>
                </a:lnTo>
                <a:lnTo>
                  <a:pt x="115893" y="4424362"/>
                </a:lnTo>
                <a:lnTo>
                  <a:pt x="75583" y="4498975"/>
                </a:lnTo>
                <a:lnTo>
                  <a:pt x="55427" y="4537075"/>
                </a:lnTo>
                <a:lnTo>
                  <a:pt x="38632" y="4579937"/>
                </a:lnTo>
                <a:lnTo>
                  <a:pt x="23515" y="4625975"/>
                </a:lnTo>
                <a:lnTo>
                  <a:pt x="11758" y="4678362"/>
                </a:lnTo>
                <a:lnTo>
                  <a:pt x="3359" y="4738687"/>
                </a:lnTo>
                <a:lnTo>
                  <a:pt x="0" y="4806950"/>
                </a:lnTo>
                <a:lnTo>
                  <a:pt x="3359" y="4875212"/>
                </a:lnTo>
                <a:lnTo>
                  <a:pt x="11758" y="4935537"/>
                </a:lnTo>
                <a:lnTo>
                  <a:pt x="23515" y="4987925"/>
                </a:lnTo>
                <a:lnTo>
                  <a:pt x="38632" y="5033962"/>
                </a:lnTo>
                <a:lnTo>
                  <a:pt x="55427" y="5075237"/>
                </a:lnTo>
                <a:lnTo>
                  <a:pt x="75583" y="5114925"/>
                </a:lnTo>
                <a:lnTo>
                  <a:pt x="95738" y="5149850"/>
                </a:lnTo>
                <a:lnTo>
                  <a:pt x="115893" y="5186362"/>
                </a:lnTo>
                <a:lnTo>
                  <a:pt x="134368" y="5226050"/>
                </a:lnTo>
                <a:lnTo>
                  <a:pt x="152844" y="5268912"/>
                </a:lnTo>
                <a:lnTo>
                  <a:pt x="167960" y="5313362"/>
                </a:lnTo>
                <a:lnTo>
                  <a:pt x="178038" y="5365750"/>
                </a:lnTo>
                <a:lnTo>
                  <a:pt x="188115" y="5426075"/>
                </a:lnTo>
                <a:lnTo>
                  <a:pt x="189795" y="5494337"/>
                </a:lnTo>
                <a:lnTo>
                  <a:pt x="188115" y="5562600"/>
                </a:lnTo>
                <a:lnTo>
                  <a:pt x="178038" y="5622925"/>
                </a:lnTo>
                <a:lnTo>
                  <a:pt x="167960" y="5675312"/>
                </a:lnTo>
                <a:lnTo>
                  <a:pt x="152844" y="5721350"/>
                </a:lnTo>
                <a:lnTo>
                  <a:pt x="134368" y="5762625"/>
                </a:lnTo>
                <a:lnTo>
                  <a:pt x="115893" y="5802312"/>
                </a:lnTo>
                <a:lnTo>
                  <a:pt x="95738" y="5840412"/>
                </a:lnTo>
                <a:lnTo>
                  <a:pt x="75583" y="5876925"/>
                </a:lnTo>
                <a:lnTo>
                  <a:pt x="55427" y="5915025"/>
                </a:lnTo>
                <a:lnTo>
                  <a:pt x="38632" y="5956300"/>
                </a:lnTo>
                <a:lnTo>
                  <a:pt x="23515" y="6003925"/>
                </a:lnTo>
                <a:lnTo>
                  <a:pt x="11758" y="6056312"/>
                </a:lnTo>
                <a:lnTo>
                  <a:pt x="3359" y="6113462"/>
                </a:lnTo>
                <a:lnTo>
                  <a:pt x="0" y="6183312"/>
                </a:lnTo>
                <a:lnTo>
                  <a:pt x="3359" y="6251575"/>
                </a:lnTo>
                <a:lnTo>
                  <a:pt x="11758" y="6311900"/>
                </a:lnTo>
                <a:lnTo>
                  <a:pt x="23515" y="6361112"/>
                </a:lnTo>
                <a:lnTo>
                  <a:pt x="38632" y="6407150"/>
                </a:lnTo>
                <a:lnTo>
                  <a:pt x="55427" y="6448425"/>
                </a:lnTo>
                <a:lnTo>
                  <a:pt x="73903" y="6488112"/>
                </a:lnTo>
                <a:lnTo>
                  <a:pt x="92379" y="6523037"/>
                </a:lnTo>
                <a:lnTo>
                  <a:pt x="112534" y="6561137"/>
                </a:lnTo>
                <a:lnTo>
                  <a:pt x="132689" y="6597650"/>
                </a:lnTo>
                <a:lnTo>
                  <a:pt x="149485" y="6640512"/>
                </a:lnTo>
                <a:lnTo>
                  <a:pt x="166281" y="6683375"/>
                </a:lnTo>
                <a:lnTo>
                  <a:pt x="176358" y="6735762"/>
                </a:lnTo>
                <a:lnTo>
                  <a:pt x="184756" y="6791325"/>
                </a:lnTo>
                <a:lnTo>
                  <a:pt x="189795" y="6858000"/>
                </a:lnTo>
                <a:lnTo>
                  <a:pt x="334173" y="6858000"/>
                </a:lnTo>
                <a:lnTo>
                  <a:pt x="334174" y="6858000"/>
                </a:lnTo>
                <a:lnTo>
                  <a:pt x="3459219" y="6858000"/>
                </a:lnTo>
                <a:lnTo>
                  <a:pt x="4417162" y="6858000"/>
                </a:lnTo>
                <a:lnTo>
                  <a:pt x="4838076" y="6858000"/>
                </a:lnTo>
                <a:close/>
              </a:path>
            </a:pathLst>
          </a:custGeom>
          <a:solidFill>
            <a:schemeClr val="accent1">
              <a:lumMod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C5A8FCE2-6D7A-40AA-B00D-973FDF5442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62400"/>
            <a:ext cx="3691851" cy="1492132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4000" b="1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Studietilsyns-forskriften</a:t>
            </a:r>
            <a:r>
              <a:rPr lang="en-US" sz="40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0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– (NOKUT) </a:t>
            </a:r>
            <a:br>
              <a:rPr lang="en-US" sz="32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</a:br>
            <a:endParaRPr lang="en-US" sz="3200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0F3FB3BC-BAB0-48B6-B77B-64BECF79FFF2}"/>
              </a:ext>
            </a:extLst>
          </p:cNvPr>
          <p:cNvSpPr txBox="1"/>
          <p:nvPr/>
        </p:nvSpPr>
        <p:spPr>
          <a:xfrm>
            <a:off x="765051" y="2286000"/>
            <a:ext cx="3879240" cy="384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85750">
              <a:lnSpc>
                <a:spcPct val="90000"/>
              </a:lnSpc>
              <a:spcAft>
                <a:spcPts val="600"/>
              </a:spcAft>
            </a:pPr>
            <a:r>
              <a:rPr lang="en-US" sz="1700" dirty="0">
                <a:solidFill>
                  <a:schemeClr val="bg1">
                    <a:alpha val="60000"/>
                  </a:schemeClr>
                </a:solidFill>
              </a:rPr>
              <a:t>(1) Strategi -&gt;  </a:t>
            </a:r>
          </a:p>
          <a:p>
            <a:pPr marL="285750">
              <a:lnSpc>
                <a:spcPct val="90000"/>
              </a:lnSpc>
              <a:spcAft>
                <a:spcPts val="600"/>
              </a:spcAft>
            </a:pPr>
            <a:r>
              <a:rPr lang="en-US" sz="1700" dirty="0">
                <a:solidFill>
                  <a:schemeClr val="bg1">
                    <a:alpha val="60000"/>
                  </a:schemeClr>
                </a:solidFill>
              </a:rPr>
              <a:t> 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700" dirty="0">
                <a:solidFill>
                  <a:schemeClr val="bg1">
                    <a:alpha val="60000"/>
                  </a:schemeClr>
                </a:solidFill>
              </a:rPr>
              <a:t>(2) </a:t>
            </a:r>
            <a:r>
              <a:rPr lang="en-US" sz="1700" dirty="0" err="1">
                <a:solidFill>
                  <a:schemeClr val="bg1">
                    <a:alpha val="60000"/>
                  </a:schemeClr>
                </a:solidFill>
              </a:rPr>
              <a:t>Forankring</a:t>
            </a:r>
            <a:r>
              <a:rPr lang="en-US" sz="1700" dirty="0">
                <a:solidFill>
                  <a:schemeClr val="bg1">
                    <a:alpha val="60000"/>
                  </a:schemeClr>
                </a:solidFill>
              </a:rPr>
              <a:t> og </a:t>
            </a:r>
            <a:r>
              <a:rPr lang="en-US" sz="1700" dirty="0" err="1">
                <a:solidFill>
                  <a:schemeClr val="bg1">
                    <a:alpha val="60000"/>
                  </a:schemeClr>
                </a:solidFill>
              </a:rPr>
              <a:t>kvalitetskultur</a:t>
            </a:r>
            <a:r>
              <a:rPr lang="en-US" sz="1700" dirty="0">
                <a:solidFill>
                  <a:schemeClr val="bg1">
                    <a:alpha val="60000"/>
                  </a:schemeClr>
                </a:solidFill>
              </a:rPr>
              <a:t> -&gt; 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1700" dirty="0">
              <a:solidFill>
                <a:schemeClr val="bg1">
                  <a:alpha val="60000"/>
                </a:schemeClr>
              </a:solidFill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700" dirty="0">
                <a:solidFill>
                  <a:schemeClr val="bg1">
                    <a:alpha val="60000"/>
                  </a:schemeClr>
                </a:solidFill>
              </a:rPr>
              <a:t>(3) </a:t>
            </a:r>
            <a:r>
              <a:rPr lang="en-US" sz="1700" dirty="0" err="1">
                <a:solidFill>
                  <a:schemeClr val="bg1">
                    <a:alpha val="60000"/>
                  </a:schemeClr>
                </a:solidFill>
              </a:rPr>
              <a:t>Systematisk</a:t>
            </a:r>
            <a:r>
              <a:rPr lang="en-US" sz="1700" dirty="0">
                <a:solidFill>
                  <a:schemeClr val="bg1">
                    <a:alpha val="60000"/>
                  </a:schemeClr>
                </a:solidFill>
              </a:rPr>
              <a:t> </a:t>
            </a:r>
            <a:r>
              <a:rPr lang="en-US" sz="1700" dirty="0" err="1">
                <a:solidFill>
                  <a:schemeClr val="bg1">
                    <a:alpha val="60000"/>
                  </a:schemeClr>
                </a:solidFill>
              </a:rPr>
              <a:t>kontroll</a:t>
            </a:r>
            <a:r>
              <a:rPr lang="en-US" sz="1700" dirty="0">
                <a:solidFill>
                  <a:schemeClr val="bg1">
                    <a:alpha val="60000"/>
                  </a:schemeClr>
                </a:solidFill>
              </a:rPr>
              <a:t> -&gt;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1700" dirty="0">
              <a:solidFill>
                <a:schemeClr val="bg1">
                  <a:alpha val="60000"/>
                </a:schemeClr>
              </a:solidFill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700" dirty="0">
                <a:solidFill>
                  <a:schemeClr val="bg1">
                    <a:alpha val="60000"/>
                  </a:schemeClr>
                </a:solidFill>
              </a:rPr>
              <a:t>(4) </a:t>
            </a:r>
            <a:r>
              <a:rPr lang="en-US" sz="1700" dirty="0" err="1">
                <a:solidFill>
                  <a:schemeClr val="bg1">
                    <a:alpha val="60000"/>
                  </a:schemeClr>
                </a:solidFill>
              </a:rPr>
              <a:t>Innhente</a:t>
            </a:r>
            <a:r>
              <a:rPr lang="en-US" sz="1700" dirty="0">
                <a:solidFill>
                  <a:schemeClr val="bg1">
                    <a:alpha val="60000"/>
                  </a:schemeClr>
                </a:solidFill>
              </a:rPr>
              <a:t> </a:t>
            </a:r>
            <a:r>
              <a:rPr lang="en-US" sz="1700" dirty="0" err="1">
                <a:solidFill>
                  <a:schemeClr val="bg1">
                    <a:alpha val="60000"/>
                  </a:schemeClr>
                </a:solidFill>
              </a:rPr>
              <a:t>informasjon</a:t>
            </a:r>
            <a:r>
              <a:rPr lang="en-US" sz="1700" dirty="0">
                <a:solidFill>
                  <a:schemeClr val="bg1">
                    <a:alpha val="60000"/>
                  </a:schemeClr>
                </a:solidFill>
              </a:rPr>
              <a:t> -&gt; 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1700" dirty="0">
              <a:solidFill>
                <a:schemeClr val="bg1">
                  <a:alpha val="60000"/>
                </a:schemeClr>
              </a:solidFill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700" dirty="0">
                <a:solidFill>
                  <a:schemeClr val="bg1">
                    <a:alpha val="60000"/>
                  </a:schemeClr>
                </a:solidFill>
              </a:rPr>
              <a:t>(5) </a:t>
            </a:r>
            <a:r>
              <a:rPr lang="en-US" sz="1700" dirty="0" err="1">
                <a:solidFill>
                  <a:schemeClr val="bg1">
                    <a:alpha val="60000"/>
                  </a:schemeClr>
                </a:solidFill>
              </a:rPr>
              <a:t>Bruke</a:t>
            </a:r>
            <a:r>
              <a:rPr lang="en-US" sz="1700" dirty="0">
                <a:solidFill>
                  <a:schemeClr val="bg1">
                    <a:alpha val="60000"/>
                  </a:schemeClr>
                </a:solidFill>
              </a:rPr>
              <a:t> info, </a:t>
            </a:r>
            <a:r>
              <a:rPr lang="en-US" sz="1700" dirty="0" err="1">
                <a:solidFill>
                  <a:schemeClr val="bg1">
                    <a:alpha val="60000"/>
                  </a:schemeClr>
                </a:solidFill>
              </a:rPr>
              <a:t>utvikle</a:t>
            </a:r>
            <a:r>
              <a:rPr lang="en-US" sz="1700" dirty="0">
                <a:solidFill>
                  <a:schemeClr val="bg1">
                    <a:alpha val="60000"/>
                  </a:schemeClr>
                </a:solidFill>
              </a:rPr>
              <a:t> </a:t>
            </a:r>
            <a:r>
              <a:rPr lang="en-US" sz="1700" dirty="0" err="1">
                <a:solidFill>
                  <a:schemeClr val="bg1">
                    <a:alpha val="60000"/>
                  </a:schemeClr>
                </a:solidFill>
              </a:rPr>
              <a:t>kvalitet</a:t>
            </a:r>
            <a:r>
              <a:rPr lang="en-US" sz="1700" dirty="0">
                <a:solidFill>
                  <a:schemeClr val="bg1">
                    <a:alpha val="60000"/>
                  </a:schemeClr>
                </a:solidFill>
              </a:rPr>
              <a:t> -&gt; 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1700" dirty="0">
              <a:solidFill>
                <a:schemeClr val="bg1">
                  <a:alpha val="60000"/>
                </a:schemeClr>
              </a:solidFill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700" dirty="0">
                <a:solidFill>
                  <a:schemeClr val="bg1">
                    <a:alpha val="60000"/>
                  </a:schemeClr>
                </a:solidFill>
              </a:rPr>
              <a:t>(6) </a:t>
            </a:r>
            <a:r>
              <a:rPr lang="en-US" sz="1700" dirty="0" err="1">
                <a:solidFill>
                  <a:schemeClr val="bg1">
                    <a:alpha val="60000"/>
                  </a:schemeClr>
                </a:solidFill>
              </a:rPr>
              <a:t>Utvikle</a:t>
            </a:r>
            <a:r>
              <a:rPr lang="en-US" sz="1700" dirty="0">
                <a:solidFill>
                  <a:schemeClr val="bg1">
                    <a:alpha val="60000"/>
                  </a:schemeClr>
                </a:solidFill>
              </a:rPr>
              <a:t> </a:t>
            </a:r>
            <a:r>
              <a:rPr lang="en-US" sz="1700" dirty="0" err="1">
                <a:solidFill>
                  <a:schemeClr val="bg1">
                    <a:alpha val="60000"/>
                  </a:schemeClr>
                </a:solidFill>
              </a:rPr>
              <a:t>studieportefølje</a:t>
            </a:r>
            <a:endParaRPr lang="en-US" sz="1700" dirty="0">
              <a:solidFill>
                <a:schemeClr val="bg1">
                  <a:alpha val="60000"/>
                </a:schemeClr>
              </a:solidFill>
            </a:endParaRPr>
          </a:p>
        </p:txBody>
      </p:sp>
      <p:sp>
        <p:nvSpPr>
          <p:cNvPr id="13" name="Rektangel: avrundede hjørner 12">
            <a:extLst>
              <a:ext uri="{FF2B5EF4-FFF2-40B4-BE49-F238E27FC236}">
                <a16:creationId xmlns:a16="http://schemas.microsoft.com/office/drawing/2014/main" id="{34DA1404-5AC8-4419-A571-1B3FF0F60AD5}"/>
              </a:ext>
            </a:extLst>
          </p:cNvPr>
          <p:cNvSpPr/>
          <p:nvPr/>
        </p:nvSpPr>
        <p:spPr>
          <a:xfrm>
            <a:off x="6168492" y="3543300"/>
            <a:ext cx="5507577" cy="31699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  <a:p>
            <a:pPr algn="ctr"/>
            <a:endParaRPr lang="nb-NO" dirty="0"/>
          </a:p>
          <a:p>
            <a:pPr algn="ctr"/>
            <a:endParaRPr lang="nb-NO" dirty="0"/>
          </a:p>
          <a:p>
            <a:pPr algn="ctr"/>
            <a:endParaRPr lang="nb-NO" dirty="0"/>
          </a:p>
          <a:p>
            <a:pPr algn="ctr"/>
            <a:endParaRPr lang="nb-NO" dirty="0"/>
          </a:p>
          <a:p>
            <a:pPr algn="ctr"/>
            <a:r>
              <a:rPr lang="nb-NO" dirty="0"/>
              <a:t>Hvilke muligheter  for kvalitetsforbedring ligger det i læringsanalyse?</a:t>
            </a:r>
          </a:p>
        </p:txBody>
      </p:sp>
      <p:pic>
        <p:nvPicPr>
          <p:cNvPr id="15" name="Bilde 14">
            <a:extLst>
              <a:ext uri="{FF2B5EF4-FFF2-40B4-BE49-F238E27FC236}">
                <a16:creationId xmlns:a16="http://schemas.microsoft.com/office/drawing/2014/main" id="{5F9A1359-1CF2-4FDA-90C1-C2BD296A46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101" b="91934" l="1420" r="92698">
                        <a14:foregroundMark x1="24442" y1="75208" x2="24442" y2="75208"/>
                        <a14:foregroundMark x1="25456" y1="43416" x2="25456" y2="43416"/>
                        <a14:foregroundMark x1="17343" y1="40925" x2="17343" y2="40925"/>
                        <a14:foregroundMark x1="17039" y1="40925" x2="17039" y2="40925"/>
                        <a14:foregroundMark x1="27079" y1="35113" x2="27079" y2="35113"/>
                        <a14:foregroundMark x1="5680" y1="38790" x2="5680" y2="38790"/>
                        <a14:foregroundMark x1="1521" y1="40095" x2="1521" y2="40095"/>
                        <a14:foregroundMark x1="53144" y1="16963" x2="53144" y2="16963"/>
                        <a14:foregroundMark x1="50507" y1="5219" x2="50507" y2="5219"/>
                        <a14:foregroundMark x1="92698" y1="32977" x2="92698" y2="32977"/>
                        <a14:foregroundMark x1="82454" y1="62871" x2="82454" y2="62871"/>
                        <a14:foregroundMark x1="67951" y1="25860" x2="67951" y2="25860"/>
                        <a14:foregroundMark x1="28600" y1="26216" x2="28600" y2="26216"/>
                        <a14:foregroundMark x1="15213" y1="60142" x2="15213" y2="60142"/>
                        <a14:foregroundMark x1="47363" y1="77343" x2="47363" y2="77343"/>
                        <a14:foregroundMark x1="68458" y1="91934" x2="68458" y2="9193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793520" y="306685"/>
            <a:ext cx="6670804" cy="5703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943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524000" y="2156835"/>
            <a:ext cx="9144000" cy="2387600"/>
          </a:xfrm>
        </p:spPr>
        <p:txBody>
          <a:bodyPr>
            <a:noAutofit/>
          </a:bodyPr>
          <a:lstStyle/>
          <a:p>
            <a:r>
              <a:rPr lang="nb-NO" sz="4000" dirty="0"/>
              <a:t>Revidert kvalitetssystem for UiO:</a:t>
            </a:r>
            <a:br>
              <a:rPr lang="nb-NO" sz="4800" dirty="0"/>
            </a:br>
            <a:r>
              <a:rPr lang="nb-NO" sz="4800" dirty="0"/>
              <a:t>Emneevaluering og ansvaret vårt for å sikre et godt kunnskapsgrunnlag for kvalitetsutvikling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524000" y="4331711"/>
            <a:ext cx="9144000" cy="1655762"/>
          </a:xfrm>
        </p:spPr>
        <p:txBody>
          <a:bodyPr>
            <a:normAutofit/>
          </a:bodyPr>
          <a:lstStyle/>
          <a:p>
            <a:endParaRPr lang="nb-NO" dirty="0"/>
          </a:p>
          <a:p>
            <a:r>
              <a:rPr lang="nb-NO" dirty="0"/>
              <a:t>Studiedekan Trine Waaktaar</a:t>
            </a:r>
          </a:p>
          <a:p>
            <a:r>
              <a:rPr lang="nb-NO" sz="1600" dirty="0"/>
              <a:t>Forum for studiespørsmål </a:t>
            </a:r>
          </a:p>
          <a:p>
            <a:r>
              <a:rPr lang="nb-NO" sz="1600" dirty="0"/>
              <a:t>Lysebu september 2022</a:t>
            </a:r>
          </a:p>
        </p:txBody>
      </p:sp>
    </p:spTree>
    <p:extLst>
      <p:ext uri="{BB962C8B-B14F-4D97-AF65-F5344CB8AC3E}">
        <p14:creationId xmlns:p14="http://schemas.microsoft.com/office/powerpoint/2010/main" val="13169524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F79DA00-3738-4360-B685-3DF82FC010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4400" dirty="0"/>
              <a:t>Rammer for institusjonenes kvalitetsarbeid 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2005A4D-8F3F-4C3E-88A5-84A740FCFB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 rtl="0" fontAlgn="base"/>
            <a:r>
              <a:rPr lang="nb-NO" sz="3200" dirty="0"/>
              <a:t>Universitets- og høyskoleloven (UH-loven)</a:t>
            </a:r>
          </a:p>
          <a:p>
            <a:pPr lvl="1" fontAlgn="base"/>
            <a:r>
              <a:rPr lang="nb-NO" sz="2000" dirty="0"/>
              <a:t>tilfredsstillende system for kvalitetssikring </a:t>
            </a:r>
          </a:p>
          <a:p>
            <a:pPr lvl="1" fontAlgn="base"/>
            <a:r>
              <a:rPr lang="nb-NO" sz="2000" dirty="0"/>
              <a:t>studentevalueringer skal inngå i systemet</a:t>
            </a:r>
          </a:p>
          <a:p>
            <a:pPr lvl="1" fontAlgn="base"/>
            <a:r>
              <a:rPr lang="nb-NO" sz="2000" dirty="0"/>
              <a:t>Arbeid med læringsmiljø skal dokumenteres og skal inngå i det interne systemet</a:t>
            </a:r>
            <a:endParaRPr lang="nb-NO" sz="2800" dirty="0"/>
          </a:p>
          <a:p>
            <a:pPr algn="l" rtl="0" fontAlgn="base"/>
            <a:r>
              <a:rPr lang="nb-NO" sz="3200" dirty="0"/>
              <a:t>Studiekvalitetsforskriften (Kunnskapsdepartementet)</a:t>
            </a:r>
          </a:p>
        </p:txBody>
      </p:sp>
    </p:spTree>
    <p:extLst>
      <p:ext uri="{BB962C8B-B14F-4D97-AF65-F5344CB8AC3E}">
        <p14:creationId xmlns:p14="http://schemas.microsoft.com/office/powerpoint/2010/main" val="34141389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1E2888A-30A2-45AA-A0B9-9AB35CEE51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Studiekvalitet kjennetegn (NOKUT)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83AE247-368C-49F6-9EBA-1C2EFD9593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/>
              <a:t>• tydelige og velkjente rollebeskrivelser </a:t>
            </a:r>
          </a:p>
          <a:p>
            <a:pPr marL="0" indent="0">
              <a:buNone/>
            </a:pPr>
            <a:r>
              <a:rPr lang="nb-NO" dirty="0"/>
              <a:t>• systematisk arbeid og rutiner som blir brukt </a:t>
            </a:r>
          </a:p>
          <a:p>
            <a:pPr marL="0" indent="0">
              <a:buNone/>
            </a:pPr>
            <a:r>
              <a:rPr lang="nb-NO" dirty="0"/>
              <a:t>• reflektert innhenting av innspill fra studenter og andre </a:t>
            </a:r>
          </a:p>
          <a:p>
            <a:pPr marL="0" indent="0">
              <a:buNone/>
            </a:pPr>
            <a:r>
              <a:rPr lang="nb-NO" dirty="0"/>
              <a:t>• bruk av evalueringsresultater til forbedring </a:t>
            </a:r>
          </a:p>
          <a:p>
            <a:pPr marL="0" indent="0">
              <a:buNone/>
            </a:pPr>
            <a:r>
              <a:rPr lang="nb-NO" dirty="0"/>
              <a:t>• åpenhet om resultater og tiltak</a:t>
            </a:r>
          </a:p>
        </p:txBody>
      </p:sp>
    </p:spTree>
    <p:extLst>
      <p:ext uri="{BB962C8B-B14F-4D97-AF65-F5344CB8AC3E}">
        <p14:creationId xmlns:p14="http://schemas.microsoft.com/office/powerpoint/2010/main" val="11774435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CEFBF98-CCFD-4566-8193-03349C6DEB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Revidert studiekvalitetssystem UiO 2020:</a:t>
            </a:r>
            <a:br>
              <a:rPr lang="nb-NO" dirty="0"/>
            </a:br>
            <a:r>
              <a:rPr lang="nb-NO" dirty="0"/>
              <a:t>hovedtrekk</a:t>
            </a:r>
            <a:br>
              <a:rPr lang="nb-NO" dirty="0"/>
            </a:b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056AE51-EE71-4A2F-B1A8-7DC2261ED5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5140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nb-NO" b="0" i="0" dirty="0">
                <a:effectLst/>
                <a:latin typeface="Arial" panose="020B0604020202020204" pitchFamily="34" charset="0"/>
              </a:rPr>
              <a:t>•Tydeliggjorde det faglige ansvaret for kvalitetsarbeidet og betydningen av kollegial involvering.</a:t>
            </a:r>
          </a:p>
          <a:p>
            <a:pPr marL="0" indent="0">
              <a:buNone/>
            </a:pPr>
            <a:endParaRPr lang="nb-NO" b="0" i="0" dirty="0">
              <a:effectLst/>
              <a:latin typeface="Arial" panose="020B0604020202020204" pitchFamily="34" charset="0"/>
            </a:endParaRPr>
          </a:p>
          <a:p>
            <a:pPr marL="0" indent="0">
              <a:buNone/>
            </a:pPr>
            <a:r>
              <a:rPr lang="nb-NO" b="0" i="0" dirty="0">
                <a:effectLst/>
                <a:latin typeface="Arial" panose="020B0604020202020204" pitchFamily="34" charset="0"/>
              </a:rPr>
              <a:t>•Skilte tydeligere mellom kunnskapsgrunnlaget for vurdering av studiekvalitet og beslutninger om videreutvikling –økt transparens. </a:t>
            </a:r>
          </a:p>
          <a:p>
            <a:pPr marL="0" indent="0">
              <a:buNone/>
            </a:pPr>
            <a:endParaRPr lang="nb-NO" b="0" i="0" dirty="0">
              <a:effectLst/>
              <a:latin typeface="Arial" panose="020B0604020202020204" pitchFamily="34" charset="0"/>
            </a:endParaRPr>
          </a:p>
          <a:p>
            <a:pPr marL="0" indent="0">
              <a:buNone/>
            </a:pPr>
            <a:r>
              <a:rPr lang="nb-NO" b="0" i="0" dirty="0">
                <a:effectLst/>
                <a:latin typeface="Arial" panose="020B0604020202020204" pitchFamily="34" charset="0"/>
              </a:rPr>
              <a:t>•Inkluderte </a:t>
            </a:r>
            <a:r>
              <a:rPr lang="nb-NO" b="0" i="0" dirty="0" err="1">
                <a:effectLst/>
                <a:latin typeface="Arial" panose="020B0604020202020204" pitchFamily="34" charset="0"/>
              </a:rPr>
              <a:t>forsknings-og</a:t>
            </a:r>
            <a:r>
              <a:rPr lang="nb-NO" b="0" i="0" dirty="0">
                <a:effectLst/>
                <a:latin typeface="Arial" panose="020B0604020202020204" pitchFamily="34" charset="0"/>
              </a:rPr>
              <a:t> utviklingsaktiviteter i kunnskapsgrunnlaget.</a:t>
            </a:r>
          </a:p>
          <a:p>
            <a:pPr marL="0" indent="0">
              <a:buNone/>
            </a:pPr>
            <a:endParaRPr lang="nb-NO" b="0" i="0" dirty="0">
              <a:effectLst/>
              <a:latin typeface="Arial" panose="020B0604020202020204" pitchFamily="34" charset="0"/>
            </a:endParaRPr>
          </a:p>
          <a:p>
            <a:pPr marL="0" indent="0">
              <a:buNone/>
            </a:pPr>
            <a:r>
              <a:rPr lang="nb-NO" b="0" i="0" dirty="0">
                <a:effectLst/>
                <a:latin typeface="Arial" panose="020B0604020202020204" pitchFamily="34" charset="0"/>
              </a:rPr>
              <a:t>•Integrerte ph.d.-nivået tettere i systembeskrivelsen.</a:t>
            </a:r>
          </a:p>
          <a:p>
            <a:pPr marL="0" indent="0">
              <a:buNone/>
            </a:pPr>
            <a:endParaRPr lang="nb-NO" b="0" i="0" dirty="0">
              <a:effectLst/>
              <a:latin typeface="Arial" panose="020B0604020202020204" pitchFamily="34" charset="0"/>
            </a:endParaRPr>
          </a:p>
          <a:p>
            <a:pPr marL="0" indent="0">
              <a:buNone/>
            </a:pPr>
            <a:r>
              <a:rPr lang="nb-NO" b="0" i="0" dirty="0">
                <a:effectLst/>
                <a:latin typeface="Arial" panose="020B0604020202020204" pitchFamily="34" charset="0"/>
              </a:rPr>
              <a:t>•Dreide teksten i systembeskrivelse mer mot videreutvikling.</a:t>
            </a:r>
          </a:p>
          <a:p>
            <a:pPr marL="0" indent="0">
              <a:buNone/>
            </a:pPr>
            <a:endParaRPr lang="nb-NO" dirty="0">
              <a:latin typeface="Arial" panose="020B0604020202020204" pitchFamily="34" charset="0"/>
            </a:endParaRPr>
          </a:p>
          <a:p>
            <a:pPr marL="0" indent="0">
              <a:buNone/>
            </a:pPr>
            <a:r>
              <a:rPr lang="nb-NO" b="0" i="0" dirty="0">
                <a:effectLst/>
                <a:latin typeface="Arial" panose="020B0604020202020204" pitchFamily="34" charset="0"/>
              </a:rPr>
              <a:t>Ambisjon: et kvalitetssystem som både svarer ut kravene til systematikk og åpenhet og som kan brukes i det daglige arbeidet.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0472314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6B8C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lassholder for innhold 4" descr="Et bilde som inneholder bord&#10;&#10;Automatisk generert beskrivelse">
            <a:extLst>
              <a:ext uri="{FF2B5EF4-FFF2-40B4-BE49-F238E27FC236}">
                <a16:creationId xmlns:a16="http://schemas.microsoft.com/office/drawing/2014/main" id="{3D3DCF33-601A-4DC2-BA7C-84B83A6CF0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395" y="643467"/>
            <a:ext cx="10129210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1679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967509" y="0"/>
            <a:ext cx="10515600" cy="1325563"/>
          </a:xfrm>
        </p:spPr>
        <p:txBody>
          <a:bodyPr>
            <a:normAutofit/>
          </a:bodyPr>
          <a:lstStyle/>
          <a:p>
            <a:r>
              <a:rPr lang="nb-NO" sz="4000" dirty="0"/>
              <a:t>Kvalitetssystemet: utdanningsledelse på ulike nivå</a:t>
            </a:r>
          </a:p>
        </p:txBody>
      </p:sp>
      <p:pic>
        <p:nvPicPr>
          <p:cNvPr id="4" name="Plassholder for innhold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8670" y="996213"/>
            <a:ext cx="12607958" cy="5861787"/>
          </a:xfrm>
        </p:spPr>
      </p:pic>
    </p:spTree>
    <p:extLst>
      <p:ext uri="{BB962C8B-B14F-4D97-AF65-F5344CB8AC3E}">
        <p14:creationId xmlns:p14="http://schemas.microsoft.com/office/powerpoint/2010/main" val="42628042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8200" y="88034"/>
            <a:ext cx="10515600" cy="1325563"/>
          </a:xfrm>
        </p:spPr>
        <p:txBody>
          <a:bodyPr/>
          <a:lstStyle/>
          <a:p>
            <a:r>
              <a:rPr lang="nb-NO" dirty="0"/>
              <a:t>Lederroller og møtestruktur </a:t>
            </a:r>
          </a:p>
        </p:txBody>
      </p:sp>
      <p:pic>
        <p:nvPicPr>
          <p:cNvPr id="4" name="Plassholder for innhold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5800" y="1196481"/>
            <a:ext cx="9019018" cy="5661519"/>
          </a:xfrm>
        </p:spPr>
      </p:pic>
      <p:sp>
        <p:nvSpPr>
          <p:cNvPr id="5" name="Ellipse 4"/>
          <p:cNvSpPr/>
          <p:nvPr/>
        </p:nvSpPr>
        <p:spPr>
          <a:xfrm>
            <a:off x="3842327" y="1196481"/>
            <a:ext cx="3888509" cy="974064"/>
          </a:xfrm>
          <a:prstGeom prst="ellipse">
            <a:avLst/>
          </a:prstGeom>
          <a:noFill/>
          <a:ln w="571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Ellipse 5"/>
          <p:cNvSpPr/>
          <p:nvPr/>
        </p:nvSpPr>
        <p:spPr>
          <a:xfrm>
            <a:off x="4151745" y="3468254"/>
            <a:ext cx="3888509" cy="2835480"/>
          </a:xfrm>
          <a:prstGeom prst="ellipse">
            <a:avLst/>
          </a:prstGeom>
          <a:noFill/>
          <a:ln w="571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Ellipse 6"/>
          <p:cNvSpPr/>
          <p:nvPr/>
        </p:nvSpPr>
        <p:spPr>
          <a:xfrm>
            <a:off x="3967018" y="2170545"/>
            <a:ext cx="3888509" cy="1297709"/>
          </a:xfrm>
          <a:prstGeom prst="ellipse">
            <a:avLst/>
          </a:prstGeom>
          <a:noFill/>
          <a:ln w="571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027745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0F3E5AF-2F25-46D0-9609-70629318B4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nb-NO" dirty="0"/>
              <a:t>Emneevaluering -underveis</a:t>
            </a:r>
          </a:p>
          <a:p>
            <a:r>
              <a:rPr lang="nb-NO" dirty="0"/>
              <a:t>Periodisk programevaluering</a:t>
            </a:r>
          </a:p>
          <a:p>
            <a:r>
              <a:rPr lang="nb-NO" dirty="0"/>
              <a:t>Undersøkelser og analyser</a:t>
            </a:r>
          </a:p>
          <a:p>
            <a:pPr lvl="1"/>
            <a:r>
              <a:rPr lang="nb-NO" dirty="0"/>
              <a:t>- Oppsummeringer og analyser av data om utdanning, læring og vurdering. </a:t>
            </a:r>
          </a:p>
          <a:p>
            <a:pPr lvl="1"/>
            <a:r>
              <a:rPr lang="nb-NO" dirty="0"/>
              <a:t>- Undersøkelser om studentenes/ph.d.-kandidatenes lærings-/arbeidsmiljø. </a:t>
            </a:r>
          </a:p>
          <a:p>
            <a:pPr lvl="1"/>
            <a:r>
              <a:rPr lang="nb-NO" dirty="0"/>
              <a:t>- Undersøkelser om utdanningskvalitet rettet mot ansatte. </a:t>
            </a:r>
          </a:p>
          <a:p>
            <a:pPr lvl="1"/>
            <a:r>
              <a:rPr lang="nb-NO" dirty="0"/>
              <a:t>- Fremdriftsrapportering for ph.d.-kandidater og veiledere. </a:t>
            </a:r>
          </a:p>
          <a:p>
            <a:pPr lvl="1"/>
            <a:r>
              <a:rPr lang="nb-NO" dirty="0"/>
              <a:t>- Kandidat- og arbeidsgiverundersøkelser. </a:t>
            </a:r>
          </a:p>
          <a:p>
            <a:pPr lvl="1"/>
            <a:r>
              <a:rPr lang="nb-NO" dirty="0"/>
              <a:t>- Studiebarometeret, den nasjonale studenttilfredshetsundersøkelsen. </a:t>
            </a:r>
          </a:p>
          <a:p>
            <a:r>
              <a:rPr lang="nb-NO" dirty="0"/>
              <a:t>Si fra for studenter og ph.d.-kandidater </a:t>
            </a:r>
          </a:p>
          <a:p>
            <a:r>
              <a:rPr lang="nb-NO" dirty="0"/>
              <a:t>Forsknings- og utviklingsaktiviteter </a:t>
            </a:r>
          </a:p>
          <a:p>
            <a:pPr lvl="1"/>
            <a:r>
              <a:rPr lang="nb-NO" dirty="0"/>
              <a:t>Utviklingsprosjekter som bygger bro mellom den universitetspedagogiske kompetansen som vitenskapelige ansatte må tilegne seg ved ansettelse, opprykk og merittering, og det lokale kvalitetsarbeidet. </a:t>
            </a:r>
          </a:p>
          <a:p>
            <a:pPr lvl="1"/>
            <a:r>
              <a:rPr lang="nb-NO" dirty="0"/>
              <a:t>Analyseprosjekter som kopler og utnytter ulike kvantitative og kvalitative data som er knyttet til utdanningsvirksomheten ved UiO og som har betydning for studentenes og ph.d.-kandidatenes læring og resultater. </a:t>
            </a:r>
          </a:p>
          <a:p>
            <a:pPr lvl="1"/>
            <a:r>
              <a:rPr lang="nb-NO" dirty="0"/>
              <a:t>Forsknings- og innovasjonsprosjekter som tar sikte på å utvikle ny kunnskap om betingelsene og rammene for studenters og ph.d.-kandidaters læring og god utdanningsorganisering. Aktivitetene i sentre for fremragende utdanning og andre eksternfinansierte satsinger vil også inngå og utnyttes.</a:t>
            </a:r>
          </a:p>
        </p:txBody>
      </p:sp>
      <p:sp>
        <p:nvSpPr>
          <p:cNvPr id="5" name="Rektangel: avrundede hjørner 4">
            <a:extLst>
              <a:ext uri="{FF2B5EF4-FFF2-40B4-BE49-F238E27FC236}">
                <a16:creationId xmlns:a16="http://schemas.microsoft.com/office/drawing/2014/main" id="{A1B50EA4-81CB-498D-BA02-41D612ABC089}"/>
              </a:ext>
            </a:extLst>
          </p:cNvPr>
          <p:cNvSpPr/>
          <p:nvPr/>
        </p:nvSpPr>
        <p:spPr>
          <a:xfrm>
            <a:off x="8290560" y="3241040"/>
            <a:ext cx="3200400" cy="11785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31435274-09E2-41A2-BF5F-E5A4B5B96B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800" dirty="0"/>
              <a:t>Revidert kvalitetssystem:</a:t>
            </a:r>
            <a:br>
              <a:rPr lang="nb-NO" dirty="0"/>
            </a:br>
            <a:r>
              <a:rPr lang="nb-NO" dirty="0"/>
              <a:t>Kunnskapsgrunnlaget for kvalitetsarbeidet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2F9EF5C8-676F-4FD5-A128-B59843A037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101" b="91934" l="1420" r="92698">
                        <a14:foregroundMark x1="24442" y1="75208" x2="24442" y2="75208"/>
                        <a14:foregroundMark x1="25456" y1="43416" x2="25456" y2="43416"/>
                        <a14:foregroundMark x1="17343" y1="40925" x2="17343" y2="40925"/>
                        <a14:foregroundMark x1="17039" y1="40925" x2="17039" y2="40925"/>
                        <a14:foregroundMark x1="27079" y1="35113" x2="27079" y2="35113"/>
                        <a14:foregroundMark x1="5680" y1="38790" x2="5680" y2="38790"/>
                        <a14:foregroundMark x1="1521" y1="40095" x2="1521" y2="40095"/>
                        <a14:foregroundMark x1="53144" y1="16963" x2="53144" y2="16963"/>
                        <a14:foregroundMark x1="50507" y1="5219" x2="50507" y2="5219"/>
                        <a14:foregroundMark x1="92698" y1="32977" x2="92698" y2="32977"/>
                        <a14:foregroundMark x1="82454" y1="62871" x2="82454" y2="62871"/>
                        <a14:foregroundMark x1="67951" y1="25860" x2="67951" y2="25860"/>
                        <a14:foregroundMark x1="28600" y1="26216" x2="28600" y2="26216"/>
                        <a14:foregroundMark x1="15213" y1="60142" x2="15213" y2="60142"/>
                        <a14:foregroundMark x1="47363" y1="77343" x2="47363" y2="77343"/>
                        <a14:foregroundMark x1="68458" y1="91934" x2="68458" y2="9193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199554" y="1501775"/>
            <a:ext cx="3611012" cy="3087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4147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85E697-002F-4A99-9DD0-C098AD810C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2725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nb-NO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Hva kvalitetssystemet sier om Emneevaluering</a:t>
            </a:r>
            <a:br>
              <a:rPr lang="nb-NO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</a:b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DFA31E8-FA6E-43BD-BBC7-206FA49CB0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85874"/>
            <a:ext cx="10515600" cy="5572125"/>
          </a:xfrm>
        </p:spPr>
        <p:txBody>
          <a:bodyPr>
            <a:normAutofit fontScale="77500" lnSpcReduction="20000"/>
          </a:bodyPr>
          <a:lstStyle/>
          <a:p>
            <a:pPr algn="l" fontAlgn="base"/>
            <a:r>
              <a:rPr lang="nb-NO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Emner skal evalueres hver gang de gjennomføres. Formålet med evalueringen er å gi den </a:t>
            </a:r>
            <a:r>
              <a:rPr lang="nb-NO" b="0" i="0" dirty="0" err="1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emneansvarlige</a:t>
            </a:r>
            <a:r>
              <a:rPr lang="nb-NO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 og studentene/ph.d.-kandidatene en mulighet for dialog og tilbakemelding underveis, samt sikre løpende videreutvikling av emnet. Tidspunktet for evalueringen må tilpasses slik at løpende dialog og tilbakemelding muliggjøres.</a:t>
            </a:r>
          </a:p>
          <a:p>
            <a:pPr algn="l" fontAlgn="base"/>
            <a:r>
              <a:rPr lang="nb-NO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Evalueringen skal inkludere en vurdering av sammenhengen mellom emnets læringsutbytte og undervisningsformer og -organisering. Andre sentrale tema er emnets læringsmiljø og studentenes/ph.d.-kandidatenes arbeidsinnsats og aktivisering.</a:t>
            </a:r>
          </a:p>
          <a:p>
            <a:pPr algn="l" fontAlgn="base"/>
            <a:r>
              <a:rPr lang="nb-NO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Den </a:t>
            </a:r>
            <a:r>
              <a:rPr lang="nb-NO" b="0" i="0" dirty="0" err="1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emneansvarlige</a:t>
            </a:r>
            <a:r>
              <a:rPr lang="nb-NO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 utarbeider en kortfattet oppsummering av studentenes/ph.d.-kandidatenes viktigste tilbakemeldinger, eventuelle justeringer som er gjort og mulighetene for videreutvikling av emnet. Oppsummeringen skal deles med </a:t>
            </a:r>
            <a:r>
              <a:rPr lang="nb-NO" b="0" i="0" dirty="0" err="1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emneeier</a:t>
            </a:r>
            <a:r>
              <a:rPr lang="nb-NO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 og studentene/ph.d.-kandidatene som har deltatt.</a:t>
            </a:r>
          </a:p>
          <a:p>
            <a:pPr algn="l" fontAlgn="base"/>
            <a:r>
              <a:rPr lang="nb-NO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For opplæringsdelen i ph.d.-programmene kan fakultetet finne andre, hensiktsmessige rutiner for kvalitetssikring i tråd med intensjonene for emneevaluering.</a:t>
            </a:r>
          </a:p>
          <a:p>
            <a:pPr algn="l" fontAlgn="base"/>
            <a:r>
              <a:rPr lang="nb-NO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Resultatene fra evalueringen følges først og fremst opp av den </a:t>
            </a:r>
            <a:r>
              <a:rPr lang="nb-NO" b="0" i="0" dirty="0" err="1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emneansvarlige</a:t>
            </a:r>
            <a:r>
              <a:rPr lang="nb-NO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 med støtte fra fagmiljøet og </a:t>
            </a:r>
            <a:r>
              <a:rPr lang="nb-NO" b="0" i="0" dirty="0" err="1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emneeier</a:t>
            </a:r>
            <a:r>
              <a:rPr lang="nb-NO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, men inngår også i den jevnlige videreutviklingen av utdanningsporteføljen, jf. kapittel 4.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516279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3F807A9-6183-481C-8BF1-D537F6EE87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Kollegial involvering, utvikling av læringsmiljø og samarbeid på tvers</a:t>
            </a:r>
            <a:br>
              <a:rPr lang="nb-NO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</a:b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2773C9A-32D6-49F3-B622-BCEAF1FCEA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l" fontAlgn="base"/>
            <a:r>
              <a:rPr lang="nb-NO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Oppfølgingsarbeidet i kvalitetssystemet skal legge opp til bred involvering i diskusjoner av oppnådde resultater, i veivalg og i fremtidige prioriteringer.</a:t>
            </a:r>
          </a:p>
          <a:p>
            <a:pPr algn="l" fontAlgn="base"/>
            <a:r>
              <a:rPr lang="nb-NO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Kjennetegn ved oppfølgingsarbeidet er at ansvarlige utdanningsledere legger til rette for kollegial involvering og at studentene og ph.d.-kandidatene inkluderes systematisk i arbeidet gjennom sitt eget læringsmiljø.</a:t>
            </a:r>
          </a:p>
          <a:p>
            <a:pPr algn="l" fontAlgn="base"/>
            <a:r>
              <a:rPr lang="nb-NO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Det skal finnes møteplasser og arenaer der representanter for vitenskapelig ansatte, studenter/ph.d.-kandidater, administrasjon og ledelse i felleskap kan identifisere utfordringer og muligheter i oppfølgingsarbeidet og dele kunnskap og erfaringer.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639414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04F2BAB-E648-4AB1-8438-4EA83DD04D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Emneevalueringspilot </a:t>
            </a:r>
            <a:r>
              <a:rPr lang="nb-NO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Course Evaluations &amp; Surveys (CES)</a:t>
            </a:r>
            <a:endParaRPr lang="nb-NO" dirty="0"/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1DE55690-11CF-4E06-9AE7-60A4854E1E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6970" y="1825625"/>
            <a:ext cx="9278059" cy="4351338"/>
          </a:xfrm>
        </p:spPr>
      </p:pic>
    </p:spTree>
    <p:extLst>
      <p:ext uri="{BB962C8B-B14F-4D97-AF65-F5344CB8AC3E}">
        <p14:creationId xmlns:p14="http://schemas.microsoft.com/office/powerpoint/2010/main" val="31257767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578</TotalTime>
  <Words>1050</Words>
  <Application>Microsoft Office PowerPoint</Application>
  <PresentationFormat>Widescreen</PresentationFormat>
  <Paragraphs>99</Paragraphs>
  <Slides>15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Helvetica</vt:lpstr>
      <vt:lpstr>Office-tema</vt:lpstr>
      <vt:lpstr>Sv-fakultetets Forum for studiespørsmål</vt:lpstr>
      <vt:lpstr>Program Dag 1:  Læringsanalyse, GDPR og kunnskapsgrunnlaget for kvalitetutviklingsarbeid</vt:lpstr>
      <vt:lpstr>Program Dag 2:  Arbeidslivsrelevans og pedagogiske utfordringer</vt:lpstr>
      <vt:lpstr>Studietilsyns-forskriften – (NOKUT)  </vt:lpstr>
      <vt:lpstr>Revidert kvalitetssystem for UiO: Emneevaluering og ansvaret vårt for å sikre et godt kunnskapsgrunnlag for kvalitetsutvikling</vt:lpstr>
      <vt:lpstr>Rammer for institusjonenes kvalitetsarbeid </vt:lpstr>
      <vt:lpstr>Studiekvalitet kjennetegn (NOKUT)</vt:lpstr>
      <vt:lpstr>Revidert studiekvalitetssystem UiO 2020: hovedtrekk </vt:lpstr>
      <vt:lpstr>PowerPoint-presentasjon</vt:lpstr>
      <vt:lpstr>Kvalitetssystemet: utdanningsledelse på ulike nivå</vt:lpstr>
      <vt:lpstr>Lederroller og møtestruktur </vt:lpstr>
      <vt:lpstr>Revidert kvalitetssystem: Kunnskapsgrunnlaget for kvalitetsarbeidet</vt:lpstr>
      <vt:lpstr>Hva kvalitetssystemet sier om Emneevaluering </vt:lpstr>
      <vt:lpstr>Kollegial involvering, utvikling av læringsmiljø og samarbeid på tvers </vt:lpstr>
      <vt:lpstr>Emneevalueringspilot Course Evaluations &amp; Surveys (CES)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Trine Waaktaar</dc:creator>
  <cp:lastModifiedBy>Trine Waaktaar</cp:lastModifiedBy>
  <cp:revision>14</cp:revision>
  <dcterms:created xsi:type="dcterms:W3CDTF">2021-01-17T09:04:36Z</dcterms:created>
  <dcterms:modified xsi:type="dcterms:W3CDTF">2022-09-14T12:06:48Z</dcterms:modified>
</cp:coreProperties>
</file>