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2" r:id="rId4"/>
    <p:sldId id="257" r:id="rId5"/>
    <p:sldId id="258" r:id="rId6"/>
    <p:sldId id="260" r:id="rId7"/>
    <p:sldId id="267" r:id="rId8"/>
    <p:sldId id="259" r:id="rId9"/>
    <p:sldId id="268" r:id="rId10"/>
    <p:sldId id="263" r:id="rId11"/>
    <p:sldId id="270" r:id="rId12"/>
    <p:sldId id="269" r:id="rId13"/>
    <p:sldId id="264" r:id="rId1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48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9758EE-00D6-4E57-BC06-5F0F0BB8C537}" type="doc">
      <dgm:prSet loTypeId="urn:microsoft.com/office/officeart/2011/layout/ConvergingText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D5C65E-46A7-4DC2-B508-B97A06EE0754}">
      <dgm:prSet phldrT="[Text]"/>
      <dgm:spPr/>
      <dgm:t>
        <a:bodyPr/>
        <a:lstStyle/>
        <a:p>
          <a:r>
            <a:rPr lang="en-US" dirty="0" err="1" smtClean="0"/>
            <a:t>En</a:t>
          </a:r>
          <a:r>
            <a:rPr lang="en-US" dirty="0" smtClean="0"/>
            <a:t> </a:t>
          </a:r>
          <a:r>
            <a:rPr lang="en-US" dirty="0" err="1" smtClean="0"/>
            <a:t>ny</a:t>
          </a:r>
          <a:r>
            <a:rPr lang="en-US" dirty="0" smtClean="0"/>
            <a:t> </a:t>
          </a:r>
          <a:r>
            <a:rPr lang="en-US" dirty="0" err="1" smtClean="0"/>
            <a:t>seksjon</a:t>
          </a:r>
          <a:endParaRPr lang="en-US" dirty="0"/>
        </a:p>
      </dgm:t>
    </dgm:pt>
    <dgm:pt modelId="{C7AF2D2E-56BB-4A4B-89CE-A97A1FDA8216}" type="parTrans" cxnId="{9FAD3B45-E5FE-426F-A67E-CD18F5F9925F}">
      <dgm:prSet/>
      <dgm:spPr/>
      <dgm:t>
        <a:bodyPr/>
        <a:lstStyle/>
        <a:p>
          <a:endParaRPr lang="en-US"/>
        </a:p>
      </dgm:t>
    </dgm:pt>
    <dgm:pt modelId="{A14C43E6-C82E-45A5-A816-04D1048208C5}" type="sibTrans" cxnId="{9FAD3B45-E5FE-426F-A67E-CD18F5F9925F}">
      <dgm:prSet/>
      <dgm:spPr/>
      <dgm:t>
        <a:bodyPr/>
        <a:lstStyle/>
        <a:p>
          <a:endParaRPr lang="en-US"/>
        </a:p>
      </dgm:t>
    </dgm:pt>
    <dgm:pt modelId="{2369D961-F4E8-44D0-8550-8DD6B78BEE74}">
      <dgm:prSet phldrT="[Text]"/>
      <dgm:spPr/>
      <dgm:t>
        <a:bodyPr/>
        <a:lstStyle/>
        <a:p>
          <a:r>
            <a:rPr lang="en-US" dirty="0" err="1" smtClean="0"/>
            <a:t>Noen</a:t>
          </a:r>
          <a:r>
            <a:rPr lang="en-US" dirty="0" smtClean="0"/>
            <a:t> </a:t>
          </a:r>
          <a:r>
            <a:rPr lang="en-US" dirty="0" err="1" smtClean="0"/>
            <a:t>oppgaver</a:t>
          </a:r>
          <a:endParaRPr lang="en-US" dirty="0"/>
        </a:p>
      </dgm:t>
    </dgm:pt>
    <dgm:pt modelId="{B8086DA0-2B79-49C8-81F5-B199DDF32811}" type="parTrans" cxnId="{5D565884-D6F6-4505-9C67-B94A6A4C2B39}">
      <dgm:prSet/>
      <dgm:spPr/>
      <dgm:t>
        <a:bodyPr/>
        <a:lstStyle/>
        <a:p>
          <a:endParaRPr lang="en-US"/>
        </a:p>
      </dgm:t>
    </dgm:pt>
    <dgm:pt modelId="{AEEF9372-9AE6-484B-8A6A-93E540553B84}" type="sibTrans" cxnId="{5D565884-D6F6-4505-9C67-B94A6A4C2B39}">
      <dgm:prSet/>
      <dgm:spPr/>
      <dgm:t>
        <a:bodyPr/>
        <a:lstStyle/>
        <a:p>
          <a:endParaRPr lang="en-US"/>
        </a:p>
      </dgm:t>
    </dgm:pt>
    <dgm:pt modelId="{3615B91B-B88E-4E58-B6BD-DF17DC3AA2A7}">
      <dgm:prSet phldrT="[Text]"/>
      <dgm:spPr/>
      <dgm:t>
        <a:bodyPr/>
        <a:lstStyle/>
        <a:p>
          <a:r>
            <a:rPr lang="en-US" dirty="0" err="1" smtClean="0"/>
            <a:t>Noen</a:t>
          </a:r>
          <a:r>
            <a:rPr lang="en-US" dirty="0" smtClean="0"/>
            <a:t> </a:t>
          </a:r>
          <a:r>
            <a:rPr lang="en-US" dirty="0" err="1" smtClean="0"/>
            <a:t>flere</a:t>
          </a:r>
          <a:r>
            <a:rPr lang="en-US" dirty="0" smtClean="0"/>
            <a:t> </a:t>
          </a:r>
          <a:r>
            <a:rPr lang="en-US" dirty="0" err="1" smtClean="0"/>
            <a:t>oppgaver</a:t>
          </a:r>
          <a:endParaRPr lang="en-US" dirty="0"/>
        </a:p>
      </dgm:t>
    </dgm:pt>
    <dgm:pt modelId="{3E963888-4A0D-4414-B8B8-D87D2417DB4E}" type="parTrans" cxnId="{693F8DF6-18DF-4C75-BC9A-BBE39B189760}">
      <dgm:prSet/>
      <dgm:spPr/>
      <dgm:t>
        <a:bodyPr/>
        <a:lstStyle/>
        <a:p>
          <a:endParaRPr lang="en-US"/>
        </a:p>
      </dgm:t>
    </dgm:pt>
    <dgm:pt modelId="{62A1E1F0-F013-4BC2-AEBA-70B9C1DCB939}" type="sibTrans" cxnId="{693F8DF6-18DF-4C75-BC9A-BBE39B189760}">
      <dgm:prSet/>
      <dgm:spPr/>
      <dgm:t>
        <a:bodyPr/>
        <a:lstStyle/>
        <a:p>
          <a:endParaRPr lang="en-US"/>
        </a:p>
      </dgm:t>
    </dgm:pt>
    <dgm:pt modelId="{F25946F8-0A2D-459B-AA74-6F5130CC346D}">
      <dgm:prSet phldrT="[Text]"/>
      <dgm:spPr/>
      <dgm:t>
        <a:bodyPr/>
        <a:lstStyle/>
        <a:p>
          <a:r>
            <a:rPr lang="en-US" dirty="0" smtClean="0"/>
            <a:t>Enda </a:t>
          </a:r>
          <a:r>
            <a:rPr lang="en-US" dirty="0" err="1" smtClean="0"/>
            <a:t>flere</a:t>
          </a:r>
          <a:r>
            <a:rPr lang="en-US" dirty="0" smtClean="0"/>
            <a:t> </a:t>
          </a:r>
          <a:r>
            <a:rPr lang="en-US" dirty="0" err="1" smtClean="0"/>
            <a:t>oppgaver</a:t>
          </a:r>
          <a:endParaRPr lang="en-US" dirty="0"/>
        </a:p>
      </dgm:t>
    </dgm:pt>
    <dgm:pt modelId="{3992941B-43F2-4F08-97D8-70F072AE22BE}" type="parTrans" cxnId="{4DE6723E-1E9C-45E9-B468-B7FD28FFDE91}">
      <dgm:prSet/>
      <dgm:spPr/>
      <dgm:t>
        <a:bodyPr/>
        <a:lstStyle/>
        <a:p>
          <a:endParaRPr lang="en-US"/>
        </a:p>
      </dgm:t>
    </dgm:pt>
    <dgm:pt modelId="{6B13894B-686A-47B5-B07F-4D67C20B56BA}" type="sibTrans" cxnId="{4DE6723E-1E9C-45E9-B468-B7FD28FFDE91}">
      <dgm:prSet/>
      <dgm:spPr/>
      <dgm:t>
        <a:bodyPr/>
        <a:lstStyle/>
        <a:p>
          <a:endParaRPr lang="en-US"/>
        </a:p>
      </dgm:t>
    </dgm:pt>
    <dgm:pt modelId="{68A2A99E-3A62-434F-B72E-B1A6BAE84DE6}" type="pres">
      <dgm:prSet presAssocID="{1D9758EE-00D6-4E57-BC06-5F0F0BB8C537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A7426AB-F0DA-47B6-BB02-93715B8C0CE8}" type="pres">
      <dgm:prSet presAssocID="{DCD5C65E-46A7-4DC2-B508-B97A06EE0754}" presName="composite" presStyleCnt="0"/>
      <dgm:spPr/>
    </dgm:pt>
    <dgm:pt modelId="{FE13B683-FEFB-453C-8B13-F63CA324E2A3}" type="pres">
      <dgm:prSet presAssocID="{DCD5C65E-46A7-4DC2-B508-B97A06EE0754}" presName="ParentAccent1" presStyleLbl="alignNode1" presStyleIdx="0" presStyleCnt="34"/>
      <dgm:spPr/>
    </dgm:pt>
    <dgm:pt modelId="{E6267141-4C78-4133-AF93-FEBE7B34E64E}" type="pres">
      <dgm:prSet presAssocID="{DCD5C65E-46A7-4DC2-B508-B97A06EE0754}" presName="ParentAccent2" presStyleLbl="alignNode1" presStyleIdx="1" presStyleCnt="34"/>
      <dgm:spPr/>
    </dgm:pt>
    <dgm:pt modelId="{63E2151E-6DDE-4E51-81E3-BD95B68EEBE0}" type="pres">
      <dgm:prSet presAssocID="{DCD5C65E-46A7-4DC2-B508-B97A06EE0754}" presName="ParentAccent3" presStyleLbl="alignNode1" presStyleIdx="2" presStyleCnt="34"/>
      <dgm:spPr/>
    </dgm:pt>
    <dgm:pt modelId="{A04A6ADD-6B91-4E5E-880B-2293C835673E}" type="pres">
      <dgm:prSet presAssocID="{DCD5C65E-46A7-4DC2-B508-B97A06EE0754}" presName="ParentAccent4" presStyleLbl="alignNode1" presStyleIdx="3" presStyleCnt="34"/>
      <dgm:spPr/>
    </dgm:pt>
    <dgm:pt modelId="{2CB7D7C3-09F3-47BB-9509-A885A93DCC0B}" type="pres">
      <dgm:prSet presAssocID="{DCD5C65E-46A7-4DC2-B508-B97A06EE0754}" presName="ParentAccent5" presStyleLbl="alignNode1" presStyleIdx="4" presStyleCnt="34"/>
      <dgm:spPr/>
    </dgm:pt>
    <dgm:pt modelId="{59DC658F-1D5D-40FE-9089-F88AD9C3823D}" type="pres">
      <dgm:prSet presAssocID="{DCD5C65E-46A7-4DC2-B508-B97A06EE0754}" presName="ParentAccent6" presStyleLbl="alignNode1" presStyleIdx="5" presStyleCnt="34"/>
      <dgm:spPr/>
    </dgm:pt>
    <dgm:pt modelId="{FE5CB2DB-A623-4F2C-A752-EB392FF2A457}" type="pres">
      <dgm:prSet presAssocID="{DCD5C65E-46A7-4DC2-B508-B97A06EE0754}" presName="ParentAccent7" presStyleLbl="alignNode1" presStyleIdx="6" presStyleCnt="34"/>
      <dgm:spPr/>
    </dgm:pt>
    <dgm:pt modelId="{E9565192-9F03-45D0-A420-41E9F09CFBFF}" type="pres">
      <dgm:prSet presAssocID="{DCD5C65E-46A7-4DC2-B508-B97A06EE0754}" presName="ParentAccent8" presStyleLbl="alignNode1" presStyleIdx="7" presStyleCnt="34"/>
      <dgm:spPr/>
    </dgm:pt>
    <dgm:pt modelId="{9EE6F693-F4EB-46D9-8C14-3E9FB7ABEC3A}" type="pres">
      <dgm:prSet presAssocID="{DCD5C65E-46A7-4DC2-B508-B97A06EE0754}" presName="ParentAccent9" presStyleLbl="alignNode1" presStyleIdx="8" presStyleCnt="34"/>
      <dgm:spPr/>
    </dgm:pt>
    <dgm:pt modelId="{2840A1A8-F595-4818-A01A-2DBE14714363}" type="pres">
      <dgm:prSet presAssocID="{DCD5C65E-46A7-4DC2-B508-B97A06EE0754}" presName="ParentAccent10" presStyleLbl="alignNode1" presStyleIdx="9" presStyleCnt="34"/>
      <dgm:spPr/>
    </dgm:pt>
    <dgm:pt modelId="{D152E5DC-4FB5-44F8-9E65-093C39E9CDFA}" type="pres">
      <dgm:prSet presAssocID="{DCD5C65E-46A7-4DC2-B508-B97A06EE0754}" presName="Parent" presStyleLbl="alignNode1" presStyleIdx="10" presStyleCnt="34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AD474A-3178-466B-B7B1-A881B5B9F7CC}" type="pres">
      <dgm:prSet presAssocID="{2369D961-F4E8-44D0-8550-8DD6B78BEE74}" presName="Child1Accent1" presStyleLbl="alignNode1" presStyleIdx="11" presStyleCnt="34"/>
      <dgm:spPr/>
    </dgm:pt>
    <dgm:pt modelId="{7578C1E7-D80C-47A7-8CA2-6D334F99FD2E}" type="pres">
      <dgm:prSet presAssocID="{2369D961-F4E8-44D0-8550-8DD6B78BEE74}" presName="Child1Accent2" presStyleLbl="alignNode1" presStyleIdx="12" presStyleCnt="34"/>
      <dgm:spPr/>
    </dgm:pt>
    <dgm:pt modelId="{D06E2E6B-A225-475F-82A1-5CF8F67749E0}" type="pres">
      <dgm:prSet presAssocID="{2369D961-F4E8-44D0-8550-8DD6B78BEE74}" presName="Child1Accent3" presStyleLbl="alignNode1" presStyleIdx="13" presStyleCnt="34"/>
      <dgm:spPr/>
    </dgm:pt>
    <dgm:pt modelId="{65C1900A-4E52-487D-9F63-020A41CC992D}" type="pres">
      <dgm:prSet presAssocID="{2369D961-F4E8-44D0-8550-8DD6B78BEE74}" presName="Child1Accent4" presStyleLbl="alignNode1" presStyleIdx="14" presStyleCnt="34"/>
      <dgm:spPr/>
    </dgm:pt>
    <dgm:pt modelId="{1AB47A23-86C4-4CD4-A17E-6183CC3A87F8}" type="pres">
      <dgm:prSet presAssocID="{2369D961-F4E8-44D0-8550-8DD6B78BEE74}" presName="Child1Accent5" presStyleLbl="alignNode1" presStyleIdx="15" presStyleCnt="34"/>
      <dgm:spPr/>
    </dgm:pt>
    <dgm:pt modelId="{43CFE6D3-B808-45B0-9DD8-D48574F2E6EF}" type="pres">
      <dgm:prSet presAssocID="{2369D961-F4E8-44D0-8550-8DD6B78BEE74}" presName="Child1Accent6" presStyleLbl="alignNode1" presStyleIdx="16" presStyleCnt="34"/>
      <dgm:spPr/>
    </dgm:pt>
    <dgm:pt modelId="{650FCB7F-84F5-41C7-9830-1B4713454905}" type="pres">
      <dgm:prSet presAssocID="{2369D961-F4E8-44D0-8550-8DD6B78BEE74}" presName="Child1Accent7" presStyleLbl="alignNode1" presStyleIdx="17" presStyleCnt="34"/>
      <dgm:spPr/>
    </dgm:pt>
    <dgm:pt modelId="{BF0BF53C-1A19-45E6-AA55-053AD7C8342D}" type="pres">
      <dgm:prSet presAssocID="{2369D961-F4E8-44D0-8550-8DD6B78BEE74}" presName="Child1Accent8" presStyleLbl="alignNode1" presStyleIdx="18" presStyleCnt="34"/>
      <dgm:spPr/>
    </dgm:pt>
    <dgm:pt modelId="{E089FC94-41A9-47E7-A386-60CEB23DEA9C}" type="pres">
      <dgm:prSet presAssocID="{2369D961-F4E8-44D0-8550-8DD6B78BEE74}" presName="Child1Accent9" presStyleLbl="alignNode1" presStyleIdx="19" presStyleCnt="34"/>
      <dgm:spPr/>
    </dgm:pt>
    <dgm:pt modelId="{30D646A8-4F65-4538-9F3F-07B9AE45313B}" type="pres">
      <dgm:prSet presAssocID="{2369D961-F4E8-44D0-8550-8DD6B78BEE74}" presName="Child1" presStyleLbl="revTx" presStyleIdx="0" presStyleCnt="3" custScaleX="12859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DA35DF-78CB-4267-A79A-7C8E7F1AC66E}" type="pres">
      <dgm:prSet presAssocID="{3615B91B-B88E-4E58-B6BD-DF17DC3AA2A7}" presName="Child2Accent1" presStyleLbl="alignNode1" presStyleIdx="20" presStyleCnt="34"/>
      <dgm:spPr/>
    </dgm:pt>
    <dgm:pt modelId="{A8689496-AFAD-4269-AB1A-3377E87D3211}" type="pres">
      <dgm:prSet presAssocID="{3615B91B-B88E-4E58-B6BD-DF17DC3AA2A7}" presName="Child2Accent2" presStyleLbl="alignNode1" presStyleIdx="21" presStyleCnt="34"/>
      <dgm:spPr/>
    </dgm:pt>
    <dgm:pt modelId="{485258B1-C71E-4A54-BED0-C484EF1E47E4}" type="pres">
      <dgm:prSet presAssocID="{3615B91B-B88E-4E58-B6BD-DF17DC3AA2A7}" presName="Child2Accent3" presStyleLbl="alignNode1" presStyleIdx="22" presStyleCnt="34"/>
      <dgm:spPr/>
    </dgm:pt>
    <dgm:pt modelId="{D5122249-4593-426E-929D-F276716D9E25}" type="pres">
      <dgm:prSet presAssocID="{3615B91B-B88E-4E58-B6BD-DF17DC3AA2A7}" presName="Child2Accent4" presStyleLbl="alignNode1" presStyleIdx="23" presStyleCnt="34"/>
      <dgm:spPr/>
    </dgm:pt>
    <dgm:pt modelId="{9791C44F-9EEE-4729-83EA-6AA6B1312419}" type="pres">
      <dgm:prSet presAssocID="{3615B91B-B88E-4E58-B6BD-DF17DC3AA2A7}" presName="Child2Accent5" presStyleLbl="alignNode1" presStyleIdx="24" presStyleCnt="34"/>
      <dgm:spPr/>
    </dgm:pt>
    <dgm:pt modelId="{81EC1CCA-5DBF-4747-862B-255307BADDF9}" type="pres">
      <dgm:prSet presAssocID="{3615B91B-B88E-4E58-B6BD-DF17DC3AA2A7}" presName="Child2Accent6" presStyleLbl="alignNode1" presStyleIdx="25" presStyleCnt="34"/>
      <dgm:spPr/>
    </dgm:pt>
    <dgm:pt modelId="{27FA1DB0-9C8E-4EFA-B1FE-53FDB60561F7}" type="pres">
      <dgm:prSet presAssocID="{3615B91B-B88E-4E58-B6BD-DF17DC3AA2A7}" presName="Child2Accent7" presStyleLbl="alignNode1" presStyleIdx="26" presStyleCnt="34"/>
      <dgm:spPr/>
    </dgm:pt>
    <dgm:pt modelId="{BCCEB62B-AFB4-4231-9106-D0C97228BD69}" type="pres">
      <dgm:prSet presAssocID="{3615B91B-B88E-4E58-B6BD-DF17DC3AA2A7}" presName="Child2" presStyleLbl="revTx" presStyleIdx="1" presStyleCnt="3" custScaleX="14222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98D644-1F3D-4EE9-A623-A12B302711C8}" type="pres">
      <dgm:prSet presAssocID="{F25946F8-0A2D-459B-AA74-6F5130CC346D}" presName="Child3Accent1" presStyleLbl="alignNode1" presStyleIdx="27" presStyleCnt="34"/>
      <dgm:spPr/>
    </dgm:pt>
    <dgm:pt modelId="{FC44894A-063D-4A44-91A2-F1DAAC059AD6}" type="pres">
      <dgm:prSet presAssocID="{F25946F8-0A2D-459B-AA74-6F5130CC346D}" presName="Child3Accent2" presStyleLbl="alignNode1" presStyleIdx="28" presStyleCnt="34"/>
      <dgm:spPr/>
    </dgm:pt>
    <dgm:pt modelId="{03724249-76C5-48B7-842A-DDE64F5B0C65}" type="pres">
      <dgm:prSet presAssocID="{F25946F8-0A2D-459B-AA74-6F5130CC346D}" presName="Child3Accent3" presStyleLbl="alignNode1" presStyleIdx="29" presStyleCnt="34"/>
      <dgm:spPr/>
    </dgm:pt>
    <dgm:pt modelId="{2A8F7A44-AE86-41FD-B358-F183A00E5200}" type="pres">
      <dgm:prSet presAssocID="{F25946F8-0A2D-459B-AA74-6F5130CC346D}" presName="Child3Accent4" presStyleLbl="alignNode1" presStyleIdx="30" presStyleCnt="34"/>
      <dgm:spPr/>
    </dgm:pt>
    <dgm:pt modelId="{F4686762-FCAE-4F9F-B3E4-D0C4175003CE}" type="pres">
      <dgm:prSet presAssocID="{F25946F8-0A2D-459B-AA74-6F5130CC346D}" presName="Child3Accent5" presStyleLbl="alignNode1" presStyleIdx="31" presStyleCnt="34"/>
      <dgm:spPr/>
    </dgm:pt>
    <dgm:pt modelId="{7D134FB7-8DCF-4F15-9554-3498E2C21078}" type="pres">
      <dgm:prSet presAssocID="{F25946F8-0A2D-459B-AA74-6F5130CC346D}" presName="Child3Accent6" presStyleLbl="alignNode1" presStyleIdx="32" presStyleCnt="34"/>
      <dgm:spPr/>
    </dgm:pt>
    <dgm:pt modelId="{B92B7636-C020-48DD-885F-D2DC78B0B946}" type="pres">
      <dgm:prSet presAssocID="{F25946F8-0A2D-459B-AA74-6F5130CC346D}" presName="Child3Accent7" presStyleLbl="alignNode1" presStyleIdx="33" presStyleCnt="34"/>
      <dgm:spPr/>
    </dgm:pt>
    <dgm:pt modelId="{0C0DB544-EF36-4A42-A32E-6EB66BCDE37C}" type="pres">
      <dgm:prSet presAssocID="{F25946F8-0A2D-459B-AA74-6F5130CC346D}" presName="Child3" presStyleLbl="revTx" presStyleIdx="2" presStyleCnt="3" custScaleX="13114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4CAFC1-C1C3-416A-B8D1-FB541223FAFC}" type="presOf" srcId="{1D9758EE-00D6-4E57-BC06-5F0F0BB8C537}" destId="{68A2A99E-3A62-434F-B72E-B1A6BAE84DE6}" srcOrd="0" destOrd="0" presId="urn:microsoft.com/office/officeart/2011/layout/ConvergingText"/>
    <dgm:cxn modelId="{693F8DF6-18DF-4C75-BC9A-BBE39B189760}" srcId="{DCD5C65E-46A7-4DC2-B508-B97A06EE0754}" destId="{3615B91B-B88E-4E58-B6BD-DF17DC3AA2A7}" srcOrd="1" destOrd="0" parTransId="{3E963888-4A0D-4414-B8B8-D87D2417DB4E}" sibTransId="{62A1E1F0-F013-4BC2-AEBA-70B9C1DCB939}"/>
    <dgm:cxn modelId="{D265651E-EEC6-4732-AADF-F1412EA47351}" type="presOf" srcId="{2369D961-F4E8-44D0-8550-8DD6B78BEE74}" destId="{30D646A8-4F65-4538-9F3F-07B9AE45313B}" srcOrd="0" destOrd="0" presId="urn:microsoft.com/office/officeart/2011/layout/ConvergingText"/>
    <dgm:cxn modelId="{C2313304-7E3B-4F87-A142-E7DF4BB6EE3C}" type="presOf" srcId="{DCD5C65E-46A7-4DC2-B508-B97A06EE0754}" destId="{D152E5DC-4FB5-44F8-9E65-093C39E9CDFA}" srcOrd="0" destOrd="0" presId="urn:microsoft.com/office/officeart/2011/layout/ConvergingText"/>
    <dgm:cxn modelId="{4DE6723E-1E9C-45E9-B468-B7FD28FFDE91}" srcId="{DCD5C65E-46A7-4DC2-B508-B97A06EE0754}" destId="{F25946F8-0A2D-459B-AA74-6F5130CC346D}" srcOrd="2" destOrd="0" parTransId="{3992941B-43F2-4F08-97D8-70F072AE22BE}" sibTransId="{6B13894B-686A-47B5-B07F-4D67C20B56BA}"/>
    <dgm:cxn modelId="{CBC1772C-9594-4140-A386-D200127E1B03}" type="presOf" srcId="{3615B91B-B88E-4E58-B6BD-DF17DC3AA2A7}" destId="{BCCEB62B-AFB4-4231-9106-D0C97228BD69}" srcOrd="0" destOrd="0" presId="urn:microsoft.com/office/officeart/2011/layout/ConvergingText"/>
    <dgm:cxn modelId="{98E7C2E8-3441-4E05-9D85-C426184D90E3}" type="presOf" srcId="{F25946F8-0A2D-459B-AA74-6F5130CC346D}" destId="{0C0DB544-EF36-4A42-A32E-6EB66BCDE37C}" srcOrd="0" destOrd="0" presId="urn:microsoft.com/office/officeart/2011/layout/ConvergingText"/>
    <dgm:cxn modelId="{5D565884-D6F6-4505-9C67-B94A6A4C2B39}" srcId="{DCD5C65E-46A7-4DC2-B508-B97A06EE0754}" destId="{2369D961-F4E8-44D0-8550-8DD6B78BEE74}" srcOrd="0" destOrd="0" parTransId="{B8086DA0-2B79-49C8-81F5-B199DDF32811}" sibTransId="{AEEF9372-9AE6-484B-8A6A-93E540553B84}"/>
    <dgm:cxn modelId="{9FAD3B45-E5FE-426F-A67E-CD18F5F9925F}" srcId="{1D9758EE-00D6-4E57-BC06-5F0F0BB8C537}" destId="{DCD5C65E-46A7-4DC2-B508-B97A06EE0754}" srcOrd="0" destOrd="0" parTransId="{C7AF2D2E-56BB-4A4B-89CE-A97A1FDA8216}" sibTransId="{A14C43E6-C82E-45A5-A816-04D1048208C5}"/>
    <dgm:cxn modelId="{92BF0D1B-9E47-46A1-AB92-C8E3A2787140}" type="presParOf" srcId="{68A2A99E-3A62-434F-B72E-B1A6BAE84DE6}" destId="{2A7426AB-F0DA-47B6-BB02-93715B8C0CE8}" srcOrd="0" destOrd="0" presId="urn:microsoft.com/office/officeart/2011/layout/ConvergingText"/>
    <dgm:cxn modelId="{6E987393-291A-40AE-B814-DD530FAFE1D4}" type="presParOf" srcId="{2A7426AB-F0DA-47B6-BB02-93715B8C0CE8}" destId="{FE13B683-FEFB-453C-8B13-F63CA324E2A3}" srcOrd="0" destOrd="0" presId="urn:microsoft.com/office/officeart/2011/layout/ConvergingText"/>
    <dgm:cxn modelId="{98FCF26B-B93E-44D1-83EE-5E6D6C82C1C6}" type="presParOf" srcId="{2A7426AB-F0DA-47B6-BB02-93715B8C0CE8}" destId="{E6267141-4C78-4133-AF93-FEBE7B34E64E}" srcOrd="1" destOrd="0" presId="urn:microsoft.com/office/officeart/2011/layout/ConvergingText"/>
    <dgm:cxn modelId="{807E8740-05FA-4A25-BC04-90F82EA4C134}" type="presParOf" srcId="{2A7426AB-F0DA-47B6-BB02-93715B8C0CE8}" destId="{63E2151E-6DDE-4E51-81E3-BD95B68EEBE0}" srcOrd="2" destOrd="0" presId="urn:microsoft.com/office/officeart/2011/layout/ConvergingText"/>
    <dgm:cxn modelId="{3FD7F354-56D5-49A8-96A4-A99CE3BAA94D}" type="presParOf" srcId="{2A7426AB-F0DA-47B6-BB02-93715B8C0CE8}" destId="{A04A6ADD-6B91-4E5E-880B-2293C835673E}" srcOrd="3" destOrd="0" presId="urn:microsoft.com/office/officeart/2011/layout/ConvergingText"/>
    <dgm:cxn modelId="{158C1BC8-BEA0-40E2-A04A-BB59009CDCA1}" type="presParOf" srcId="{2A7426AB-F0DA-47B6-BB02-93715B8C0CE8}" destId="{2CB7D7C3-09F3-47BB-9509-A885A93DCC0B}" srcOrd="4" destOrd="0" presId="urn:microsoft.com/office/officeart/2011/layout/ConvergingText"/>
    <dgm:cxn modelId="{B0869370-062C-4C84-A873-E1490D5185FA}" type="presParOf" srcId="{2A7426AB-F0DA-47B6-BB02-93715B8C0CE8}" destId="{59DC658F-1D5D-40FE-9089-F88AD9C3823D}" srcOrd="5" destOrd="0" presId="urn:microsoft.com/office/officeart/2011/layout/ConvergingText"/>
    <dgm:cxn modelId="{28A0CA8A-A393-4FA2-91CB-28E160BFEACC}" type="presParOf" srcId="{2A7426AB-F0DA-47B6-BB02-93715B8C0CE8}" destId="{FE5CB2DB-A623-4F2C-A752-EB392FF2A457}" srcOrd="6" destOrd="0" presId="urn:microsoft.com/office/officeart/2011/layout/ConvergingText"/>
    <dgm:cxn modelId="{C12A91B8-DFD2-46F6-836E-6E32DB6B35CC}" type="presParOf" srcId="{2A7426AB-F0DA-47B6-BB02-93715B8C0CE8}" destId="{E9565192-9F03-45D0-A420-41E9F09CFBFF}" srcOrd="7" destOrd="0" presId="urn:microsoft.com/office/officeart/2011/layout/ConvergingText"/>
    <dgm:cxn modelId="{091CB144-1DAB-4210-8E00-12133B5D819F}" type="presParOf" srcId="{2A7426AB-F0DA-47B6-BB02-93715B8C0CE8}" destId="{9EE6F693-F4EB-46D9-8C14-3E9FB7ABEC3A}" srcOrd="8" destOrd="0" presId="urn:microsoft.com/office/officeart/2011/layout/ConvergingText"/>
    <dgm:cxn modelId="{98341B34-E000-4444-B999-C8B3ECDE8862}" type="presParOf" srcId="{2A7426AB-F0DA-47B6-BB02-93715B8C0CE8}" destId="{2840A1A8-F595-4818-A01A-2DBE14714363}" srcOrd="9" destOrd="0" presId="urn:microsoft.com/office/officeart/2011/layout/ConvergingText"/>
    <dgm:cxn modelId="{D23CCEA5-975B-4B34-B506-7AA61A2CF142}" type="presParOf" srcId="{2A7426AB-F0DA-47B6-BB02-93715B8C0CE8}" destId="{D152E5DC-4FB5-44F8-9E65-093C39E9CDFA}" srcOrd="10" destOrd="0" presId="urn:microsoft.com/office/officeart/2011/layout/ConvergingText"/>
    <dgm:cxn modelId="{4599F2C7-7B0F-4E2D-9071-A4E91A57151B}" type="presParOf" srcId="{2A7426AB-F0DA-47B6-BB02-93715B8C0CE8}" destId="{0BAD474A-3178-466B-B7B1-A881B5B9F7CC}" srcOrd="11" destOrd="0" presId="urn:microsoft.com/office/officeart/2011/layout/ConvergingText"/>
    <dgm:cxn modelId="{554050DD-C4EC-4690-A63B-13DFE9B32DFB}" type="presParOf" srcId="{2A7426AB-F0DA-47B6-BB02-93715B8C0CE8}" destId="{7578C1E7-D80C-47A7-8CA2-6D334F99FD2E}" srcOrd="12" destOrd="0" presId="urn:microsoft.com/office/officeart/2011/layout/ConvergingText"/>
    <dgm:cxn modelId="{A9E05460-5C2D-4616-B6EA-8F7B7688CE72}" type="presParOf" srcId="{2A7426AB-F0DA-47B6-BB02-93715B8C0CE8}" destId="{D06E2E6B-A225-475F-82A1-5CF8F67749E0}" srcOrd="13" destOrd="0" presId="urn:microsoft.com/office/officeart/2011/layout/ConvergingText"/>
    <dgm:cxn modelId="{ED1ED5A8-7A8F-4E00-8C27-753E39301F1F}" type="presParOf" srcId="{2A7426AB-F0DA-47B6-BB02-93715B8C0CE8}" destId="{65C1900A-4E52-487D-9F63-020A41CC992D}" srcOrd="14" destOrd="0" presId="urn:microsoft.com/office/officeart/2011/layout/ConvergingText"/>
    <dgm:cxn modelId="{F14E38C0-C18C-4B24-8AF3-1CBB3961D2BC}" type="presParOf" srcId="{2A7426AB-F0DA-47B6-BB02-93715B8C0CE8}" destId="{1AB47A23-86C4-4CD4-A17E-6183CC3A87F8}" srcOrd="15" destOrd="0" presId="urn:microsoft.com/office/officeart/2011/layout/ConvergingText"/>
    <dgm:cxn modelId="{D20D0526-06ED-493D-A7AB-2ED7D5196DDB}" type="presParOf" srcId="{2A7426AB-F0DA-47B6-BB02-93715B8C0CE8}" destId="{43CFE6D3-B808-45B0-9DD8-D48574F2E6EF}" srcOrd="16" destOrd="0" presId="urn:microsoft.com/office/officeart/2011/layout/ConvergingText"/>
    <dgm:cxn modelId="{C0F51409-F6E0-46D0-98A8-5A2170453A97}" type="presParOf" srcId="{2A7426AB-F0DA-47B6-BB02-93715B8C0CE8}" destId="{650FCB7F-84F5-41C7-9830-1B4713454905}" srcOrd="17" destOrd="0" presId="urn:microsoft.com/office/officeart/2011/layout/ConvergingText"/>
    <dgm:cxn modelId="{33CAFD15-81FB-4903-B5E8-16164339B6F9}" type="presParOf" srcId="{2A7426AB-F0DA-47B6-BB02-93715B8C0CE8}" destId="{BF0BF53C-1A19-45E6-AA55-053AD7C8342D}" srcOrd="18" destOrd="0" presId="urn:microsoft.com/office/officeart/2011/layout/ConvergingText"/>
    <dgm:cxn modelId="{369502DC-A0F6-451A-AFE6-2CA7A9A00E18}" type="presParOf" srcId="{2A7426AB-F0DA-47B6-BB02-93715B8C0CE8}" destId="{E089FC94-41A9-47E7-A386-60CEB23DEA9C}" srcOrd="19" destOrd="0" presId="urn:microsoft.com/office/officeart/2011/layout/ConvergingText"/>
    <dgm:cxn modelId="{EA8E6D06-6040-42B0-8BCC-8C77F3F40B2C}" type="presParOf" srcId="{2A7426AB-F0DA-47B6-BB02-93715B8C0CE8}" destId="{30D646A8-4F65-4538-9F3F-07B9AE45313B}" srcOrd="20" destOrd="0" presId="urn:microsoft.com/office/officeart/2011/layout/ConvergingText"/>
    <dgm:cxn modelId="{6BFAC4BB-6AD8-4C7E-A2C6-210793BFACF6}" type="presParOf" srcId="{2A7426AB-F0DA-47B6-BB02-93715B8C0CE8}" destId="{3DDA35DF-78CB-4267-A79A-7C8E7F1AC66E}" srcOrd="21" destOrd="0" presId="urn:microsoft.com/office/officeart/2011/layout/ConvergingText"/>
    <dgm:cxn modelId="{9F3FBDFE-DD33-49D3-83E5-AC35AC576CA3}" type="presParOf" srcId="{2A7426AB-F0DA-47B6-BB02-93715B8C0CE8}" destId="{A8689496-AFAD-4269-AB1A-3377E87D3211}" srcOrd="22" destOrd="0" presId="urn:microsoft.com/office/officeart/2011/layout/ConvergingText"/>
    <dgm:cxn modelId="{F2DBB3AE-4625-4980-8427-D36E355FE657}" type="presParOf" srcId="{2A7426AB-F0DA-47B6-BB02-93715B8C0CE8}" destId="{485258B1-C71E-4A54-BED0-C484EF1E47E4}" srcOrd="23" destOrd="0" presId="urn:microsoft.com/office/officeart/2011/layout/ConvergingText"/>
    <dgm:cxn modelId="{AEAFAAED-C00F-4827-A78D-38961F6B52D6}" type="presParOf" srcId="{2A7426AB-F0DA-47B6-BB02-93715B8C0CE8}" destId="{D5122249-4593-426E-929D-F276716D9E25}" srcOrd="24" destOrd="0" presId="urn:microsoft.com/office/officeart/2011/layout/ConvergingText"/>
    <dgm:cxn modelId="{1CB38E2F-4F63-448E-9C61-3C471A45E751}" type="presParOf" srcId="{2A7426AB-F0DA-47B6-BB02-93715B8C0CE8}" destId="{9791C44F-9EEE-4729-83EA-6AA6B1312419}" srcOrd="25" destOrd="0" presId="urn:microsoft.com/office/officeart/2011/layout/ConvergingText"/>
    <dgm:cxn modelId="{7C514969-EC46-406B-AF5B-7FD3EBE69F1B}" type="presParOf" srcId="{2A7426AB-F0DA-47B6-BB02-93715B8C0CE8}" destId="{81EC1CCA-5DBF-4747-862B-255307BADDF9}" srcOrd="26" destOrd="0" presId="urn:microsoft.com/office/officeart/2011/layout/ConvergingText"/>
    <dgm:cxn modelId="{D437B60F-0F4B-44EA-B588-5A78CA729D96}" type="presParOf" srcId="{2A7426AB-F0DA-47B6-BB02-93715B8C0CE8}" destId="{27FA1DB0-9C8E-4EFA-B1FE-53FDB60561F7}" srcOrd="27" destOrd="0" presId="urn:microsoft.com/office/officeart/2011/layout/ConvergingText"/>
    <dgm:cxn modelId="{8D096CF9-9CF3-4DB4-9680-397DEBF6C5B2}" type="presParOf" srcId="{2A7426AB-F0DA-47B6-BB02-93715B8C0CE8}" destId="{BCCEB62B-AFB4-4231-9106-D0C97228BD69}" srcOrd="28" destOrd="0" presId="urn:microsoft.com/office/officeart/2011/layout/ConvergingText"/>
    <dgm:cxn modelId="{51B1BDDB-D0A8-4203-B659-3858D0B07AA4}" type="presParOf" srcId="{2A7426AB-F0DA-47B6-BB02-93715B8C0CE8}" destId="{0498D644-1F3D-4EE9-A623-A12B302711C8}" srcOrd="29" destOrd="0" presId="urn:microsoft.com/office/officeart/2011/layout/ConvergingText"/>
    <dgm:cxn modelId="{7A7E2B9A-7589-4E5B-B435-9FC4FAF81FD1}" type="presParOf" srcId="{2A7426AB-F0DA-47B6-BB02-93715B8C0CE8}" destId="{FC44894A-063D-4A44-91A2-F1DAAC059AD6}" srcOrd="30" destOrd="0" presId="urn:microsoft.com/office/officeart/2011/layout/ConvergingText"/>
    <dgm:cxn modelId="{54835C3D-A611-4B48-9371-C4E2B9C2CA15}" type="presParOf" srcId="{2A7426AB-F0DA-47B6-BB02-93715B8C0CE8}" destId="{03724249-76C5-48B7-842A-DDE64F5B0C65}" srcOrd="31" destOrd="0" presId="urn:microsoft.com/office/officeart/2011/layout/ConvergingText"/>
    <dgm:cxn modelId="{4CEC57D4-1CC4-45FE-882F-803F42A26C4D}" type="presParOf" srcId="{2A7426AB-F0DA-47B6-BB02-93715B8C0CE8}" destId="{2A8F7A44-AE86-41FD-B358-F183A00E5200}" srcOrd="32" destOrd="0" presId="urn:microsoft.com/office/officeart/2011/layout/ConvergingText"/>
    <dgm:cxn modelId="{37748187-40D0-40EB-B0B2-117868EBB227}" type="presParOf" srcId="{2A7426AB-F0DA-47B6-BB02-93715B8C0CE8}" destId="{F4686762-FCAE-4F9F-B3E4-D0C4175003CE}" srcOrd="33" destOrd="0" presId="urn:microsoft.com/office/officeart/2011/layout/ConvergingText"/>
    <dgm:cxn modelId="{54F84782-ED47-404E-8CDD-FD11E75119F9}" type="presParOf" srcId="{2A7426AB-F0DA-47B6-BB02-93715B8C0CE8}" destId="{7D134FB7-8DCF-4F15-9554-3498E2C21078}" srcOrd="34" destOrd="0" presId="urn:microsoft.com/office/officeart/2011/layout/ConvergingText"/>
    <dgm:cxn modelId="{10FAB2D9-686F-4566-BB54-C5A243634981}" type="presParOf" srcId="{2A7426AB-F0DA-47B6-BB02-93715B8C0CE8}" destId="{B92B7636-C020-48DD-885F-D2DC78B0B946}" srcOrd="35" destOrd="0" presId="urn:microsoft.com/office/officeart/2011/layout/ConvergingText"/>
    <dgm:cxn modelId="{67D98A64-2F3E-4658-A2CD-C87ECC276921}" type="presParOf" srcId="{2A7426AB-F0DA-47B6-BB02-93715B8C0CE8}" destId="{0C0DB544-EF36-4A42-A32E-6EB66BCDE37C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3B683-FEFB-453C-8B13-F63CA324E2A3}">
      <dsp:nvSpPr>
        <dsp:cNvPr id="0" name=""/>
        <dsp:cNvSpPr/>
      </dsp:nvSpPr>
      <dsp:spPr>
        <a:xfrm>
          <a:off x="3862583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67141-4C78-4133-AF93-FEBE7B34E64E}">
      <dsp:nvSpPr>
        <dsp:cNvPr id="0" name=""/>
        <dsp:cNvSpPr/>
      </dsp:nvSpPr>
      <dsp:spPr>
        <a:xfrm>
          <a:off x="3664452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2151E-6DDE-4E51-81E3-BD95B68EEBE0}">
      <dsp:nvSpPr>
        <dsp:cNvPr id="0" name=""/>
        <dsp:cNvSpPr/>
      </dsp:nvSpPr>
      <dsp:spPr>
        <a:xfrm>
          <a:off x="3466322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A6ADD-6B91-4E5E-880B-2293C835673E}">
      <dsp:nvSpPr>
        <dsp:cNvPr id="0" name=""/>
        <dsp:cNvSpPr/>
      </dsp:nvSpPr>
      <dsp:spPr>
        <a:xfrm>
          <a:off x="3268568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7D7C3-09F3-47BB-9509-A885A93DCC0B}">
      <dsp:nvSpPr>
        <dsp:cNvPr id="0" name=""/>
        <dsp:cNvSpPr/>
      </dsp:nvSpPr>
      <dsp:spPr>
        <a:xfrm>
          <a:off x="3070438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C658F-1D5D-40FE-9089-F88AD9C3823D}">
      <dsp:nvSpPr>
        <dsp:cNvPr id="0" name=""/>
        <dsp:cNvSpPr/>
      </dsp:nvSpPr>
      <dsp:spPr>
        <a:xfrm>
          <a:off x="2764202" y="1553885"/>
          <a:ext cx="216210" cy="216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5CB2DB-A623-4F2C-A752-EB392FF2A457}">
      <dsp:nvSpPr>
        <dsp:cNvPr id="0" name=""/>
        <dsp:cNvSpPr/>
      </dsp:nvSpPr>
      <dsp:spPr>
        <a:xfrm>
          <a:off x="3686299" y="138461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65192-9F03-45D0-A420-41E9F09CFBFF}">
      <dsp:nvSpPr>
        <dsp:cNvPr id="0" name=""/>
        <dsp:cNvSpPr/>
      </dsp:nvSpPr>
      <dsp:spPr>
        <a:xfrm>
          <a:off x="3686299" y="183285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6F693-F4EB-46D9-8C14-3E9FB7ABEC3A}">
      <dsp:nvSpPr>
        <dsp:cNvPr id="0" name=""/>
        <dsp:cNvSpPr/>
      </dsp:nvSpPr>
      <dsp:spPr>
        <a:xfrm>
          <a:off x="3782728" y="148169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0A1A8-F595-4818-A01A-2DBE14714363}">
      <dsp:nvSpPr>
        <dsp:cNvPr id="0" name=""/>
        <dsp:cNvSpPr/>
      </dsp:nvSpPr>
      <dsp:spPr>
        <a:xfrm>
          <a:off x="3789131" y="1736310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52E5DC-4FB5-44F8-9E65-093C39E9CDFA}">
      <dsp:nvSpPr>
        <dsp:cNvPr id="0" name=""/>
        <dsp:cNvSpPr/>
      </dsp:nvSpPr>
      <dsp:spPr>
        <a:xfrm>
          <a:off x="1579940" y="1114714"/>
          <a:ext cx="1094613" cy="10947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ny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seksjon</a:t>
          </a:r>
          <a:endParaRPr lang="en-US" sz="1600" kern="1200" dirty="0"/>
        </a:p>
      </dsp:txBody>
      <dsp:txXfrm>
        <a:off x="1740242" y="1275033"/>
        <a:ext cx="774009" cy="774089"/>
      </dsp:txXfrm>
    </dsp:sp>
    <dsp:sp modelId="{0BAD474A-3178-466B-B7B1-A881B5B9F7CC}">
      <dsp:nvSpPr>
        <dsp:cNvPr id="0" name=""/>
        <dsp:cNvSpPr/>
      </dsp:nvSpPr>
      <dsp:spPr>
        <a:xfrm>
          <a:off x="1498202" y="1021190"/>
          <a:ext cx="216210" cy="216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8C1E7-D80C-47A7-8CA2-6D334F99FD2E}">
      <dsp:nvSpPr>
        <dsp:cNvPr id="0" name=""/>
        <dsp:cNvSpPr/>
      </dsp:nvSpPr>
      <dsp:spPr>
        <a:xfrm>
          <a:off x="1359586" y="907041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E2E6B-A225-475F-82A1-5CF8F67749E0}">
      <dsp:nvSpPr>
        <dsp:cNvPr id="0" name=""/>
        <dsp:cNvSpPr/>
      </dsp:nvSpPr>
      <dsp:spPr>
        <a:xfrm>
          <a:off x="1128685" y="907041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1900A-4E52-487D-9F63-020A41CC992D}">
      <dsp:nvSpPr>
        <dsp:cNvPr id="0" name=""/>
        <dsp:cNvSpPr/>
      </dsp:nvSpPr>
      <dsp:spPr>
        <a:xfrm>
          <a:off x="897784" y="907041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47A23-86C4-4CD4-A17E-6183CC3A87F8}">
      <dsp:nvSpPr>
        <dsp:cNvPr id="0" name=""/>
        <dsp:cNvSpPr/>
      </dsp:nvSpPr>
      <dsp:spPr>
        <a:xfrm>
          <a:off x="666883" y="907041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FE6D3-B808-45B0-9DD8-D48574F2E6EF}">
      <dsp:nvSpPr>
        <dsp:cNvPr id="0" name=""/>
        <dsp:cNvSpPr/>
      </dsp:nvSpPr>
      <dsp:spPr>
        <a:xfrm>
          <a:off x="435605" y="907041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FCB7F-84F5-41C7-9830-1B4713454905}">
      <dsp:nvSpPr>
        <dsp:cNvPr id="0" name=""/>
        <dsp:cNvSpPr/>
      </dsp:nvSpPr>
      <dsp:spPr>
        <a:xfrm>
          <a:off x="204704" y="907041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646A8-4F65-4538-9F3F-07B9AE45313B}">
      <dsp:nvSpPr>
        <dsp:cNvPr id="0" name=""/>
        <dsp:cNvSpPr/>
      </dsp:nvSpPr>
      <dsp:spPr>
        <a:xfrm>
          <a:off x="22789" y="628069"/>
          <a:ext cx="1629453" cy="278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Noen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oppgaver</a:t>
          </a:r>
          <a:endParaRPr lang="en-US" sz="1100" kern="1200" dirty="0"/>
        </a:p>
      </dsp:txBody>
      <dsp:txXfrm>
        <a:off x="22789" y="628069"/>
        <a:ext cx="1629453" cy="278082"/>
      </dsp:txXfrm>
    </dsp:sp>
    <dsp:sp modelId="{3DDA35DF-78CB-4267-A79A-7C8E7F1AC66E}">
      <dsp:nvSpPr>
        <dsp:cNvPr id="0" name=""/>
        <dsp:cNvSpPr/>
      </dsp:nvSpPr>
      <dsp:spPr>
        <a:xfrm>
          <a:off x="1273704" y="1553885"/>
          <a:ext cx="216210" cy="216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689496-AFAD-4269-AB1A-3377E87D3211}">
      <dsp:nvSpPr>
        <dsp:cNvPr id="0" name=""/>
        <dsp:cNvSpPr/>
      </dsp:nvSpPr>
      <dsp:spPr>
        <a:xfrm>
          <a:off x="1059753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258B1-C71E-4A54-BED0-C484EF1E47E4}">
      <dsp:nvSpPr>
        <dsp:cNvPr id="0" name=""/>
        <dsp:cNvSpPr/>
      </dsp:nvSpPr>
      <dsp:spPr>
        <a:xfrm>
          <a:off x="846179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22249-4593-426E-929D-F276716D9E25}">
      <dsp:nvSpPr>
        <dsp:cNvPr id="0" name=""/>
        <dsp:cNvSpPr/>
      </dsp:nvSpPr>
      <dsp:spPr>
        <a:xfrm>
          <a:off x="632229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1C44F-9EEE-4729-83EA-6AA6B1312419}">
      <dsp:nvSpPr>
        <dsp:cNvPr id="0" name=""/>
        <dsp:cNvSpPr/>
      </dsp:nvSpPr>
      <dsp:spPr>
        <a:xfrm>
          <a:off x="418655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EC1CCA-5DBF-4747-862B-255307BADDF9}">
      <dsp:nvSpPr>
        <dsp:cNvPr id="0" name=""/>
        <dsp:cNvSpPr/>
      </dsp:nvSpPr>
      <dsp:spPr>
        <a:xfrm>
          <a:off x="204704" y="160793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EB62B-AFB4-4231-9106-D0C97228BD69}">
      <dsp:nvSpPr>
        <dsp:cNvPr id="0" name=""/>
        <dsp:cNvSpPr/>
      </dsp:nvSpPr>
      <dsp:spPr>
        <a:xfrm>
          <a:off x="1648" y="1331277"/>
          <a:ext cx="1362863" cy="278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Noen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flere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oppgaver</a:t>
          </a:r>
          <a:endParaRPr lang="en-US" sz="1100" kern="1200" dirty="0"/>
        </a:p>
      </dsp:txBody>
      <dsp:txXfrm>
        <a:off x="1648" y="1331277"/>
        <a:ext cx="1362863" cy="278082"/>
      </dsp:txXfrm>
    </dsp:sp>
    <dsp:sp modelId="{0498D644-1F3D-4EE9-A623-A12B302711C8}">
      <dsp:nvSpPr>
        <dsp:cNvPr id="0" name=""/>
        <dsp:cNvSpPr/>
      </dsp:nvSpPr>
      <dsp:spPr>
        <a:xfrm>
          <a:off x="1498202" y="2077690"/>
          <a:ext cx="216210" cy="216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4894A-063D-4A44-91A2-F1DAAC059AD6}">
      <dsp:nvSpPr>
        <dsp:cNvPr id="0" name=""/>
        <dsp:cNvSpPr/>
      </dsp:nvSpPr>
      <dsp:spPr>
        <a:xfrm>
          <a:off x="1359586" y="229798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24249-76C5-48B7-842A-DDE64F5B0C65}">
      <dsp:nvSpPr>
        <dsp:cNvPr id="0" name=""/>
        <dsp:cNvSpPr/>
      </dsp:nvSpPr>
      <dsp:spPr>
        <a:xfrm>
          <a:off x="1128685" y="229798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F7A44-AE86-41FD-B358-F183A00E5200}">
      <dsp:nvSpPr>
        <dsp:cNvPr id="0" name=""/>
        <dsp:cNvSpPr/>
      </dsp:nvSpPr>
      <dsp:spPr>
        <a:xfrm>
          <a:off x="897784" y="229798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86762-FCAE-4F9F-B3E4-D0C4175003CE}">
      <dsp:nvSpPr>
        <dsp:cNvPr id="0" name=""/>
        <dsp:cNvSpPr/>
      </dsp:nvSpPr>
      <dsp:spPr>
        <a:xfrm>
          <a:off x="666883" y="229798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34FB7-8DCF-4F15-9554-3498E2C21078}">
      <dsp:nvSpPr>
        <dsp:cNvPr id="0" name=""/>
        <dsp:cNvSpPr/>
      </dsp:nvSpPr>
      <dsp:spPr>
        <a:xfrm>
          <a:off x="435605" y="229798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B7636-C020-48DD-885F-D2DC78B0B946}">
      <dsp:nvSpPr>
        <dsp:cNvPr id="0" name=""/>
        <dsp:cNvSpPr/>
      </dsp:nvSpPr>
      <dsp:spPr>
        <a:xfrm>
          <a:off x="204704" y="2297987"/>
          <a:ext cx="108105" cy="108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DB544-EF36-4A42-A32E-6EB66BCDE37C}">
      <dsp:nvSpPr>
        <dsp:cNvPr id="0" name=""/>
        <dsp:cNvSpPr/>
      </dsp:nvSpPr>
      <dsp:spPr>
        <a:xfrm>
          <a:off x="6627" y="2018838"/>
          <a:ext cx="1661778" cy="278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Enda </a:t>
          </a:r>
          <a:r>
            <a:rPr lang="en-US" sz="1100" kern="1200" dirty="0" err="1" smtClean="0"/>
            <a:t>flere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oppgaver</a:t>
          </a:r>
          <a:endParaRPr lang="en-US" sz="1100" kern="1200" dirty="0"/>
        </a:p>
      </dsp:txBody>
      <dsp:txXfrm>
        <a:off x="6627" y="2018838"/>
        <a:ext cx="1661778" cy="278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23.04.2019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Matematisk institutts rapport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Håndtering av obligatoriske innleveringer for store seksjoner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Petter Brønstad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7952BB-8B02-4804-AE14-E2B45B10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Punkter i rapporten vi </a:t>
            </a:r>
            <a:r>
              <a:rPr lang="nb-NO" i="1" dirty="0" smtClean="0"/>
              <a:t>ikke </a:t>
            </a:r>
            <a:r>
              <a:rPr lang="nb-NO" dirty="0" smtClean="0"/>
              <a:t>går i dybden på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7A3663-3D00-4C6C-B165-FA514F07FA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Fast størrelse på smartpenn (</a:t>
            </a:r>
            <a:r>
              <a:rPr lang="nb-NO" dirty="0" err="1" smtClean="0"/>
              <a:t>SpeedGrader</a:t>
            </a:r>
            <a:r>
              <a:rPr lang="nb-NO" dirty="0" smtClean="0"/>
              <a:t> for </a:t>
            </a:r>
            <a:r>
              <a:rPr lang="nb-NO" dirty="0" err="1" smtClean="0"/>
              <a:t>iPad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298655F-6A82-42C3-99CC-1EAE75409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nb-NO" dirty="0"/>
              <a:t>Rotert tilbake-melding (</a:t>
            </a:r>
            <a:r>
              <a:rPr lang="nb-NO" dirty="0" err="1"/>
              <a:t>SpeedGrader</a:t>
            </a:r>
            <a:r>
              <a:rPr lang="nb-NO" dirty="0"/>
              <a:t> for </a:t>
            </a:r>
            <a:r>
              <a:rPr lang="nb-NO" dirty="0" err="1"/>
              <a:t>iPad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E672A1F-B4AA-4B62-8F4A-B28E42DE9F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b-NO" dirty="0"/>
              <a:t>Tilgangs-trøbbel, brukere </a:t>
            </a:r>
            <a:r>
              <a:rPr lang="nb-NO" dirty="0" smtClean="0"/>
              <a:t>forsvant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31BFAEC-8147-4F5F-8ADE-7A6355D4B1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Oversettelser i </a:t>
            </a:r>
            <a:r>
              <a:rPr lang="nb-NO" dirty="0" err="1" smtClean="0"/>
              <a:t>iPad-appen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B3F8247-AB94-492C-A0DA-511848B7E6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 smtClean="0"/>
              <a:t>Ny innleverings-frist for seksjon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3D43633-27FB-4A19-84EF-0AE7A93EFE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Arvet tilbake-melding</a:t>
            </a:r>
            <a:r>
              <a:rPr lang="nb-NO" dirty="0" smtClean="0"/>
              <a:t>*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5636245" y="4536567"/>
            <a:ext cx="2694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>
                <a:solidFill>
                  <a:schemeClr val="bg1"/>
                </a:solidFill>
              </a:rPr>
              <a:t>*Jeg tulla, vi skal snakke litt om dette</a:t>
            </a:r>
            <a:endParaRPr lang="nb-N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4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7952BB-8B02-4804-AE14-E2B45B10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Punktet i rapporten vi går i dybden på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B3F8247-AB94-492C-A0DA-511848B7E6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58837" y="1311965"/>
            <a:ext cx="3357171" cy="3285369"/>
          </a:xfrm>
        </p:spPr>
        <p:txBody>
          <a:bodyPr>
            <a:normAutofit/>
          </a:bodyPr>
          <a:lstStyle/>
          <a:p>
            <a:r>
              <a:rPr lang="nb-NO" sz="1800" dirty="0" smtClean="0"/>
              <a:t>Fordeling av oppgaver i store seksjoner mellom flere lærere </a:t>
            </a:r>
          </a:p>
          <a:p>
            <a:r>
              <a:rPr lang="nb-NO" sz="1800" dirty="0" smtClean="0"/>
              <a:t>(</a:t>
            </a:r>
            <a:r>
              <a:rPr lang="nb-NO" sz="1800" dirty="0" smtClean="0"/>
              <a:t>eksterne lærere/ </a:t>
            </a:r>
            <a:r>
              <a:rPr lang="nb-NO" sz="1800" dirty="0" smtClean="0"/>
              <a:t>lærere fra andre seksjoner)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25348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" b="633"/>
          <a:stretch>
            <a:fillRect/>
          </a:stretch>
        </p:blipFill>
        <p:spPr/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7A692FA-ADD5-45D9-BE0C-3A865346CE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MAT1110</a:t>
            </a:r>
            <a:endParaRPr lang="nb-NO" sz="20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BE911DD-0C3E-443E-B39A-09D9428098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MAT1110 19V Selv-studiums-gruppe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337F8C-3F45-49A5-9125-220DFB67BC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28323"/>
          <a:stretch/>
        </p:blipFill>
        <p:spPr>
          <a:xfrm>
            <a:off x="5847771" y="3843270"/>
            <a:ext cx="3226655" cy="54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5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" b="571"/>
          <a:stretch>
            <a:fillRect/>
          </a:stretch>
        </p:blipFill>
        <p:spPr>
          <a:xfrm>
            <a:off x="-1143" y="866067"/>
            <a:ext cx="9145143" cy="4136962"/>
          </a:xfr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8BED1D3-08D3-4E43-88C8-C0FFC501B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3501" y="2501750"/>
            <a:ext cx="2428577" cy="2501279"/>
          </a:xfrm>
        </p:spPr>
        <p:txBody>
          <a:bodyPr>
            <a:normAutofit fontScale="90000"/>
          </a:bodyPr>
          <a:lstStyle/>
          <a:p>
            <a:r>
              <a:rPr lang="nb-NO" sz="2400" dirty="0" smtClean="0"/>
              <a:t>Ikke godkjent</a:t>
            </a:r>
            <a:endParaRPr lang="nb-NO" sz="24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D24863-802B-4A4C-B30E-721D03F57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5530" y="3752389"/>
            <a:ext cx="1938131" cy="542291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– Kan gi nytt forsøk, dvs. ny </a:t>
            </a:r>
            <a:r>
              <a:rPr lang="nb-NO" dirty="0" smtClean="0"/>
              <a:t>innlevering, men ikke hver gang</a:t>
            </a:r>
            <a:endParaRPr lang="nb-NO" dirty="0"/>
          </a:p>
        </p:txBody>
      </p:sp>
      <p:sp>
        <p:nvSpPr>
          <p:cNvPr id="8" name="Oval 7"/>
          <p:cNvSpPr/>
          <p:nvPr/>
        </p:nvSpPr>
        <p:spPr>
          <a:xfrm>
            <a:off x="2574235" y="2501750"/>
            <a:ext cx="487017" cy="159317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071191" y="3110948"/>
            <a:ext cx="1500237" cy="1987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235687" y="3752389"/>
            <a:ext cx="467139" cy="54229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00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gjorde MI?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Seksjonen besto av </a:t>
            </a:r>
            <a:r>
              <a:rPr lang="nb-NO" dirty="0" smtClean="0"/>
              <a:t>195 </a:t>
            </a:r>
            <a:r>
              <a:rPr lang="nb-NO" dirty="0" smtClean="0"/>
              <a:t>brukere</a:t>
            </a:r>
          </a:p>
          <a:p>
            <a:r>
              <a:rPr lang="nb-NO" dirty="0" smtClean="0"/>
              <a:t>Oppgaver (ny innlevering) </a:t>
            </a:r>
            <a:r>
              <a:rPr lang="nb-NO" dirty="0" smtClean="0"/>
              <a:t>skulle fordeles jevnt mellom 12 gruppelærere</a:t>
            </a:r>
          </a:p>
          <a:p>
            <a:r>
              <a:rPr lang="nb-NO" dirty="0" smtClean="0"/>
              <a:t>Dette kunne ikke skje før etter </a:t>
            </a:r>
            <a:r>
              <a:rPr lang="nb-NO" dirty="0" smtClean="0"/>
              <a:t>innleveringsfristen </a:t>
            </a:r>
            <a:r>
              <a:rPr lang="nb-NO" dirty="0" smtClean="0"/>
              <a:t>(umulig å anslå antall)</a:t>
            </a:r>
          </a:p>
          <a:p>
            <a:r>
              <a:rPr lang="nb-NO" dirty="0" smtClean="0"/>
              <a:t>MI opprettet 12 seksjoner manuelt i Canvas, én til hver av gruppelærerne</a:t>
            </a:r>
          </a:p>
          <a:p>
            <a:endParaRPr lang="nb-NO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2005505"/>
              </p:ext>
            </p:extLst>
          </p:nvPr>
        </p:nvGraphicFramePr>
        <p:xfrm>
          <a:off x="997227" y="2110927"/>
          <a:ext cx="3972337" cy="3034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4" descr="Bilderesultat for nerd draw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30" name="Picture 6" descr="768x1024 How To Draw A Geek 9 Steps (With Pictures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628" y="3120887"/>
            <a:ext cx="973776" cy="129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827119" y="4320869"/>
            <a:ext cx="1700676" cy="315186"/>
            <a:chOff x="22789" y="590965"/>
            <a:chExt cx="1700676" cy="315186"/>
          </a:xfrm>
        </p:grpSpPr>
        <p:sp>
          <p:nvSpPr>
            <p:cNvPr id="9" name="Rectangle 8"/>
            <p:cNvSpPr/>
            <p:nvPr/>
          </p:nvSpPr>
          <p:spPr>
            <a:xfrm>
              <a:off x="22789" y="628069"/>
              <a:ext cx="1629453" cy="2780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/>
            <p:cNvSpPr txBox="1"/>
            <p:nvPr/>
          </p:nvSpPr>
          <p:spPr>
            <a:xfrm>
              <a:off x="94012" y="590965"/>
              <a:ext cx="1629453" cy="278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dirty="0" err="1" smtClean="0"/>
                <a:t>En</a:t>
              </a:r>
              <a:r>
                <a:rPr lang="en-US" sz="1000" dirty="0" smtClean="0"/>
                <a:t> </a:t>
              </a:r>
              <a:r>
                <a:rPr lang="en-US" sz="1000" dirty="0" err="1" smtClean="0"/>
                <a:t>av</a:t>
              </a:r>
              <a:r>
                <a:rPr lang="en-US" sz="1000" dirty="0" smtClean="0"/>
                <a:t> </a:t>
              </a:r>
              <a:r>
                <a:rPr lang="en-US" sz="1000" dirty="0" err="1" smtClean="0"/>
                <a:t>gruppelærerne</a:t>
              </a:r>
              <a:endParaRPr lang="en-US" sz="10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18543" y="3341951"/>
            <a:ext cx="1105279" cy="311863"/>
            <a:chOff x="22789" y="628069"/>
            <a:chExt cx="1629453" cy="278082"/>
          </a:xfrm>
        </p:grpSpPr>
        <p:sp>
          <p:nvSpPr>
            <p:cNvPr id="12" name="Rectangle 11"/>
            <p:cNvSpPr/>
            <p:nvPr/>
          </p:nvSpPr>
          <p:spPr>
            <a:xfrm>
              <a:off x="22789" y="628069"/>
              <a:ext cx="1629453" cy="2780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TextBox 12"/>
            <p:cNvSpPr txBox="1"/>
            <p:nvPr/>
          </p:nvSpPr>
          <p:spPr>
            <a:xfrm>
              <a:off x="22789" y="628069"/>
              <a:ext cx="1629453" cy="278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err="1" smtClean="0"/>
                <a:t>Veldig</a:t>
              </a:r>
              <a:r>
                <a:rPr lang="en-US" sz="1000" kern="1200" dirty="0" smtClean="0"/>
                <a:t> </a:t>
              </a:r>
              <a:r>
                <a:rPr lang="en-US" sz="1000" kern="1200" dirty="0" err="1" smtClean="0"/>
                <a:t>oversiktlig</a:t>
              </a:r>
              <a:endParaRPr lang="en-US" sz="1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41359C9-B81A-453C-9D1B-A238F950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304" y="1410933"/>
            <a:ext cx="6759726" cy="1261884"/>
          </a:xfrm>
        </p:spPr>
        <p:txBody>
          <a:bodyPr/>
          <a:lstStyle/>
          <a:p>
            <a:r>
              <a:rPr lang="nb-NO" dirty="0" smtClean="0"/>
              <a:t>Hva er egentlig problemet?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17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E3751CC-E733-4AF5-93AB-B25482F8C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Godkjent</a:t>
            </a:r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F38F0F4D-32DB-415C-AB67-9349AE23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Det enkle scenariet (her er det ikke noe problem)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87FAC1-3947-4115-A75A-8681D8A9A6C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 smtClean="0"/>
              <a:t>Ikke godkjent</a:t>
            </a:r>
            <a:endParaRPr lang="nb-NO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0416401D-8526-4857-B652-0ED8F1A1F6C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Får ett poeng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Blir tildelt neste </a:t>
            </a:r>
            <a:r>
              <a:rPr lang="nb-NO" dirty="0" err="1" smtClean="0"/>
              <a:t>oblig</a:t>
            </a:r>
            <a:r>
              <a:rPr lang="nb-NO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Synes i Excel-eksport (.</a:t>
            </a:r>
            <a:r>
              <a:rPr lang="nb-NO" dirty="0" err="1" smtClean="0"/>
              <a:t>csv</a:t>
            </a:r>
            <a:r>
              <a:rPr lang="nb-NO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D51A13AF-5A39-433F-B37E-E25EDBCDF1D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Får null poeng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Blir ikke tildelt neste </a:t>
            </a:r>
            <a:r>
              <a:rPr lang="nb-NO" dirty="0" err="1" smtClean="0"/>
              <a:t>oblig</a:t>
            </a:r>
            <a:r>
              <a:rPr lang="nb-NO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Synes i Excel-eksport (.</a:t>
            </a:r>
            <a:r>
              <a:rPr lang="nb-NO" dirty="0" err="1" smtClean="0"/>
              <a:t>csv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961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E3751CC-E733-4AF5-93AB-B25482F8C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Godkjent</a:t>
            </a:r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F38F0F4D-32DB-415C-AB67-9349AE23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Matematisk(s) problem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87FAC1-3947-4115-A75A-8681D8A9A6C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 smtClean="0"/>
              <a:t>Ikke godkjent</a:t>
            </a:r>
            <a:endParaRPr lang="nb-NO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0416401D-8526-4857-B652-0ED8F1A1F6C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Får ett poeng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Blir tildelt neste </a:t>
            </a:r>
            <a:r>
              <a:rPr lang="nb-NO" dirty="0" err="1" smtClean="0">
                <a:solidFill>
                  <a:schemeClr val="bg1">
                    <a:lumMod val="65000"/>
                  </a:schemeClr>
                </a:solidFill>
              </a:rPr>
              <a:t>oblig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Synes i Excel-eksport (.</a:t>
            </a:r>
            <a:r>
              <a:rPr lang="nb-NO" dirty="0" err="1" smtClean="0">
                <a:solidFill>
                  <a:schemeClr val="bg1">
                    <a:lumMod val="65000"/>
                  </a:schemeClr>
                </a:solidFill>
              </a:rPr>
              <a:t>csv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D51A13AF-5A39-433F-B37E-E25EDBCDF1D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bg1">
                    <a:lumMod val="75000"/>
                  </a:schemeClr>
                </a:solidFill>
              </a:rPr>
              <a:t>Får null poeng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bg1">
                    <a:lumMod val="75000"/>
                  </a:schemeClr>
                </a:solidFill>
              </a:rPr>
              <a:t>Blir ikke tildelt neste </a:t>
            </a:r>
            <a:r>
              <a:rPr lang="nb-NO" dirty="0" err="1" smtClean="0">
                <a:solidFill>
                  <a:schemeClr val="bg1">
                    <a:lumMod val="75000"/>
                  </a:schemeClr>
                </a:solidFill>
              </a:rPr>
              <a:t>oblig</a:t>
            </a:r>
            <a:r>
              <a:rPr lang="nb-NO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bg1">
                    <a:lumMod val="75000"/>
                  </a:schemeClr>
                </a:solidFill>
              </a:rPr>
              <a:t>Synes i Excel-eksport (.</a:t>
            </a:r>
            <a:r>
              <a:rPr lang="nb-NO" dirty="0" err="1" smtClean="0">
                <a:solidFill>
                  <a:schemeClr val="bg1">
                    <a:lumMod val="75000"/>
                  </a:schemeClr>
                </a:solidFill>
              </a:rPr>
              <a:t>csv</a:t>
            </a:r>
            <a:r>
              <a:rPr lang="nb-NO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nb-NO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8187FAC1-3947-4115-A75A-8681D8A9A6CB}"/>
              </a:ext>
            </a:extLst>
          </p:cNvPr>
          <p:cNvSpPr txBox="1">
            <a:spLocks/>
          </p:cNvSpPr>
          <p:nvPr/>
        </p:nvSpPr>
        <p:spPr>
          <a:xfrm>
            <a:off x="2991408" y="2752376"/>
            <a:ext cx="3600450" cy="4978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t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nb-NO"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nb-NO"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nb-NO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nb-NO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 smtClean="0"/>
          </a:p>
          <a:p>
            <a:r>
              <a:rPr lang="nb-NO" dirty="0" smtClean="0"/>
              <a:t>Ikke godkjent, men får et nytt forsøk!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2918975" y="3250202"/>
            <a:ext cx="4097008" cy="15901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spcBef>
                <a:spcPts val="750"/>
              </a:spcBef>
              <a:buClr>
                <a:srgbClr val="E3061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prstClr val="black"/>
                </a:solidFill>
              </a:rPr>
              <a:t>Får null </a:t>
            </a:r>
            <a:r>
              <a:rPr lang="nb-NO" sz="1400" dirty="0" smtClean="0">
                <a:solidFill>
                  <a:prstClr val="black"/>
                </a:solidFill>
              </a:rPr>
              <a:t>poeng ved </a:t>
            </a:r>
            <a:r>
              <a:rPr lang="nb-NO" sz="1400" dirty="0" smtClean="0">
                <a:solidFill>
                  <a:prstClr val="black"/>
                </a:solidFill>
              </a:rPr>
              <a:t>ny innlevering </a:t>
            </a:r>
            <a:r>
              <a:rPr lang="nb-NO" sz="1400" dirty="0" smtClean="0">
                <a:solidFill>
                  <a:prstClr val="black"/>
                </a:solidFill>
              </a:rPr>
              <a:t>(arver vurdering)</a:t>
            </a:r>
          </a:p>
          <a:p>
            <a:pPr marL="285750" lvl="0" indent="-285750">
              <a:spcBef>
                <a:spcPts val="750"/>
              </a:spcBef>
              <a:buClr>
                <a:srgbClr val="E30613"/>
              </a:buClr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Synes ikke i Excel-eksport (pga. arvet </a:t>
            </a:r>
            <a:r>
              <a:rPr lang="nb-NO" sz="1400" dirty="0" smtClean="0">
                <a:solidFill>
                  <a:prstClr val="black"/>
                </a:solidFill>
              </a:rPr>
              <a:t>vurdering, null poeng)</a:t>
            </a:r>
            <a:endParaRPr lang="nb-NO" sz="1400" dirty="0" smtClean="0">
              <a:solidFill>
                <a:prstClr val="black"/>
              </a:solidFill>
            </a:endParaRPr>
          </a:p>
          <a:p>
            <a:pPr marL="285750" lvl="0" indent="-285750">
              <a:spcBef>
                <a:spcPts val="750"/>
              </a:spcBef>
              <a:buClr>
                <a:srgbClr val="E30613"/>
              </a:buClr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Det vil si: Er umulige å skille fra «ikke godkjent» i Excel-eksporten</a:t>
            </a:r>
            <a:endParaRPr lang="nb-NO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7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052EDA-E776-4732-94DB-726567EF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Mulige løsninger på problemet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FDBBEF-462C-406B-8627-EA265564F7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Andre innlevering gir en annen poengsum enn 0 «by </a:t>
            </a:r>
            <a:r>
              <a:rPr lang="nb-NO" dirty="0" err="1" smtClean="0"/>
              <a:t>default</a:t>
            </a:r>
            <a:r>
              <a:rPr lang="nb-NO" dirty="0" smtClean="0"/>
              <a:t>»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FED081D-BCA1-4F0C-B4CF-11B4893AD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Ny oppgave for berørte studenter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ABD966B-C265-4834-9441-699E5D6645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smtClean="0"/>
              <a:t>En eller annen smart ting som kan gjøre «ny innlevering, ikke vurdert» synlig i </a:t>
            </a:r>
            <a:r>
              <a:rPr lang="nb-NO" dirty="0" smtClean="0"/>
              <a:t>Excel-eksport*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5939839" y="3564207"/>
            <a:ext cx="2321838" cy="646331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solidFill>
                  <a:schemeClr val="accent1"/>
                </a:solidFill>
              </a:rPr>
              <a:t>*Dette er det MI ønsker seg, men pga. arvet vurdering lar det seg ikke gjøre</a:t>
            </a:r>
            <a:endParaRPr lang="nb-NO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8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41359C9-B81A-453C-9D1B-A238F950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304" y="1095462"/>
            <a:ext cx="6759726" cy="1892826"/>
          </a:xfrm>
        </p:spPr>
        <p:txBody>
          <a:bodyPr/>
          <a:lstStyle/>
          <a:p>
            <a:r>
              <a:rPr lang="nb-NO" dirty="0" smtClean="0"/>
              <a:t>Finnes andre mulige løsninger? Hvordan skal </a:t>
            </a:r>
            <a:br>
              <a:rPr lang="nb-NO" dirty="0" smtClean="0"/>
            </a:br>
            <a:r>
              <a:rPr lang="nb-NO" dirty="0" smtClean="0"/>
              <a:t>vi løse dette? Hjelp!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655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A692FA-ADD5-45D9-BE0C-3A865346CE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MAT1110</a:t>
            </a:r>
            <a:endParaRPr lang="nb-NO" sz="2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1" r="221" b="-4836"/>
          <a:stretch/>
        </p:blipFill>
        <p:spPr>
          <a:xfrm>
            <a:off x="0" y="847585"/>
            <a:ext cx="9090212" cy="4605617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337F8C-3F45-49A5-9125-220DFB67BC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0617" y="4059306"/>
            <a:ext cx="1125487" cy="383998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Gjør denne gjengen fornøyd </a:t>
            </a:r>
            <a:r>
              <a:rPr lang="nb-NO" dirty="0" smtClean="0"/>
              <a:t>– hjelp oss å finne løsninger!</a:t>
            </a:r>
            <a:endParaRPr lang="nb-NO" dirty="0"/>
          </a:p>
          <a:p>
            <a:endParaRPr lang="nb-NO" dirty="0"/>
          </a:p>
        </p:txBody>
      </p:sp>
      <p:sp>
        <p:nvSpPr>
          <p:cNvPr id="8" name="Smiley Face 7"/>
          <p:cNvSpPr/>
          <p:nvPr/>
        </p:nvSpPr>
        <p:spPr>
          <a:xfrm>
            <a:off x="3089031" y="1506673"/>
            <a:ext cx="2827675" cy="2936631"/>
          </a:xfrm>
          <a:prstGeom prst="smileyFac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516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Takk for oppmerksomheten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mn.uio.no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 (1)</Template>
  <TotalTime>30110</TotalTime>
  <Words>381</Words>
  <Application>Microsoft Office PowerPoint</Application>
  <PresentationFormat>Custom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Verdana</vt:lpstr>
      <vt:lpstr>Office-tema</vt:lpstr>
      <vt:lpstr>Matematisk institutts rapport</vt:lpstr>
      <vt:lpstr>Punkter i rapporten vi ikke går i dybden på</vt:lpstr>
      <vt:lpstr>Punktet i rapporten vi går i dybden på</vt:lpstr>
      <vt:lpstr>MAT1110</vt:lpstr>
      <vt:lpstr>Ikke godkjent</vt:lpstr>
      <vt:lpstr>Hva gjorde MI?</vt:lpstr>
      <vt:lpstr>Hva er egentlig problemet?</vt:lpstr>
      <vt:lpstr>Det enkle scenariet (her er det ikke noe problem)</vt:lpstr>
      <vt:lpstr>Matematisk(s) problem</vt:lpstr>
      <vt:lpstr>Mulige løsninger på problemet</vt:lpstr>
      <vt:lpstr>Finnes andre mulige løsninger? Hvordan skal  vi løse dette? Hjelp!</vt:lpstr>
      <vt:lpstr>MAT1110</vt:lpstr>
      <vt:lpstr>Takk for oppmerksomheten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Matematisk institutts rapport</dc:title>
  <dc:creator>Petter Brønstad</dc:creator>
  <cp:lastModifiedBy>Petter Brønstad</cp:lastModifiedBy>
  <cp:revision>25</cp:revision>
  <dcterms:created xsi:type="dcterms:W3CDTF">2019-04-03T13:14:16Z</dcterms:created>
  <dcterms:modified xsi:type="dcterms:W3CDTF">2019-04-24T11:08:42Z</dcterms:modified>
</cp:coreProperties>
</file>