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3" r:id="rId5"/>
  </p:sldMasterIdLst>
  <p:notesMasterIdLst>
    <p:notesMasterId r:id="rId12"/>
  </p:notesMasterIdLst>
  <p:handoutMasterIdLst>
    <p:handoutMasterId r:id="rId13"/>
  </p:handoutMasterIdLst>
  <p:sldIdLst>
    <p:sldId id="256" r:id="rId6"/>
    <p:sldId id="257" r:id="rId7"/>
    <p:sldId id="261" r:id="rId8"/>
    <p:sldId id="258" r:id="rId9"/>
    <p:sldId id="260" r:id="rId10"/>
    <p:sldId id="262" r:id="rId11"/>
  </p:sldIdLst>
  <p:sldSz cx="12192000" cy="6858000"/>
  <p:notesSz cx="6858000" cy="9144000"/>
  <p:defaultText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FFFFF"/>
    <a:srgbClr val="0000FE"/>
    <a:srgbClr val="524B4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71637" autoAdjust="0"/>
  </p:normalViewPr>
  <p:slideViewPr>
    <p:cSldViewPr snapToGrid="0">
      <p:cViewPr varScale="1">
        <p:scale>
          <a:sx n="95" d="100"/>
          <a:sy n="95" d="100"/>
        </p:scale>
        <p:origin x="1128" y="72"/>
      </p:cViewPr>
      <p:guideLst/>
    </p:cSldViewPr>
  </p:slideViewPr>
  <p:notesTextViewPr>
    <p:cViewPr>
      <p:scale>
        <a:sx n="1" d="1"/>
        <a:sy n="1" d="1"/>
      </p:scale>
      <p:origin x="0" y="0"/>
    </p:cViewPr>
  </p:notesTextViewPr>
  <p:notesViewPr>
    <p:cSldViewPr snapToGrid="0">
      <p:cViewPr varScale="1">
        <p:scale>
          <a:sx n="83" d="100"/>
          <a:sy n="83" d="100"/>
        </p:scale>
        <p:origin x="3180"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handoutMaster" Target="handoutMasters/handoutMaster1.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1.xml"/><Relationship Id="rId15" Type="http://schemas.openxmlformats.org/officeDocument/2006/relationships/viewProps" Target="viewProps.xml"/><Relationship Id="rId10" Type="http://schemas.openxmlformats.org/officeDocument/2006/relationships/slide" Target="slides/slide5.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0CBB1AE-B262-4787-8C52-A05D0CE6049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4" name="Footer Placeholder 3">
            <a:extLst>
              <a:ext uri="{FF2B5EF4-FFF2-40B4-BE49-F238E27FC236}">
                <a16:creationId xmlns:a16="http://schemas.microsoft.com/office/drawing/2014/main" id="{873FD16A-3B73-4A4E-801F-F604E6F8DCE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A35DD0C3-4885-4BAA-9AA1-C9918694A47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8D4A009-C602-41F4-8272-F25F5B05B5AE}" type="slidenum">
              <a:rPr lang="en-US" smtClean="0"/>
              <a:t>‹#›</a:t>
            </a:fld>
            <a:endParaRPr lang="en-US"/>
          </a:p>
        </p:txBody>
      </p:sp>
    </p:spTree>
    <p:extLst>
      <p:ext uri="{BB962C8B-B14F-4D97-AF65-F5344CB8AC3E}">
        <p14:creationId xmlns:p14="http://schemas.microsoft.com/office/powerpoint/2010/main" val="33839229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5051F8B-E38A-4262-93D6-EEE8CE2CF8CB}" type="datetimeFigureOut">
              <a:rPr lang="en-US" smtClean="0"/>
              <a:t>12/13/2021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72985F-36CD-4D87-8C89-674A558E8057}" type="slidenum">
              <a:rPr lang="en-US" smtClean="0"/>
              <a:t>‹#›</a:t>
            </a:fld>
            <a:endParaRPr lang="en-US"/>
          </a:p>
        </p:txBody>
      </p:sp>
    </p:spTree>
    <p:extLst>
      <p:ext uri="{BB962C8B-B14F-4D97-AF65-F5344CB8AC3E}">
        <p14:creationId xmlns:p14="http://schemas.microsoft.com/office/powerpoint/2010/main" val="3834291505"/>
      </p:ext>
    </p:extLst>
  </p:cSld>
  <p:clrMap bg1="lt1" tx1="dk1" bg2="lt2" tx2="dk2" accent1="accent1" accent2="accent2" accent3="accent3" accent4="accent4" accent5="accent5" accent6="accent6" hlink="hlink" folHlink="folHlink"/>
  <p:notesStyle>
    <a:lvl1pPr marL="0" algn="l" defTabSz="914263" rtl="0" eaLnBrk="1" latinLnBrk="0" hangingPunct="1">
      <a:defRPr sz="1200" kern="1200">
        <a:solidFill>
          <a:schemeClr val="tx1"/>
        </a:solidFill>
        <a:latin typeface="+mn-lt"/>
        <a:ea typeface="+mn-ea"/>
        <a:cs typeface="+mn-cs"/>
      </a:defRPr>
    </a:lvl1pPr>
    <a:lvl2pPr marL="457132" algn="l" defTabSz="914263" rtl="0" eaLnBrk="1" latinLnBrk="0" hangingPunct="1">
      <a:defRPr sz="1200" kern="1200">
        <a:solidFill>
          <a:schemeClr val="tx1"/>
        </a:solidFill>
        <a:latin typeface="+mn-lt"/>
        <a:ea typeface="+mn-ea"/>
        <a:cs typeface="+mn-cs"/>
      </a:defRPr>
    </a:lvl2pPr>
    <a:lvl3pPr marL="914263" algn="l" defTabSz="914263" rtl="0" eaLnBrk="1" latinLnBrk="0" hangingPunct="1">
      <a:defRPr sz="1200" kern="1200">
        <a:solidFill>
          <a:schemeClr val="tx1"/>
        </a:solidFill>
        <a:latin typeface="+mn-lt"/>
        <a:ea typeface="+mn-ea"/>
        <a:cs typeface="+mn-cs"/>
      </a:defRPr>
    </a:lvl3pPr>
    <a:lvl4pPr marL="1371395" algn="l" defTabSz="914263" rtl="0" eaLnBrk="1" latinLnBrk="0" hangingPunct="1">
      <a:defRPr sz="1200" kern="1200">
        <a:solidFill>
          <a:schemeClr val="tx1"/>
        </a:solidFill>
        <a:latin typeface="+mn-lt"/>
        <a:ea typeface="+mn-ea"/>
        <a:cs typeface="+mn-cs"/>
      </a:defRPr>
    </a:lvl4pPr>
    <a:lvl5pPr marL="1828526" algn="l" defTabSz="914263" rtl="0" eaLnBrk="1" latinLnBrk="0" hangingPunct="1">
      <a:defRPr sz="1200" kern="1200">
        <a:solidFill>
          <a:schemeClr val="tx1"/>
        </a:solidFill>
        <a:latin typeface="+mn-lt"/>
        <a:ea typeface="+mn-ea"/>
        <a:cs typeface="+mn-cs"/>
      </a:defRPr>
    </a:lvl5pPr>
    <a:lvl6pPr marL="2285657" algn="l" defTabSz="914263" rtl="0" eaLnBrk="1" latinLnBrk="0" hangingPunct="1">
      <a:defRPr sz="1200" kern="1200">
        <a:solidFill>
          <a:schemeClr val="tx1"/>
        </a:solidFill>
        <a:latin typeface="+mn-lt"/>
        <a:ea typeface="+mn-ea"/>
        <a:cs typeface="+mn-cs"/>
      </a:defRPr>
    </a:lvl6pPr>
    <a:lvl7pPr marL="2742789" algn="l" defTabSz="914263" rtl="0" eaLnBrk="1" latinLnBrk="0" hangingPunct="1">
      <a:defRPr sz="1200" kern="1200">
        <a:solidFill>
          <a:schemeClr val="tx1"/>
        </a:solidFill>
        <a:latin typeface="+mn-lt"/>
        <a:ea typeface="+mn-ea"/>
        <a:cs typeface="+mn-cs"/>
      </a:defRPr>
    </a:lvl7pPr>
    <a:lvl8pPr marL="3199920" algn="l" defTabSz="914263" rtl="0" eaLnBrk="1" latinLnBrk="0" hangingPunct="1">
      <a:defRPr sz="1200" kern="1200">
        <a:solidFill>
          <a:schemeClr val="tx1"/>
        </a:solidFill>
        <a:latin typeface="+mn-lt"/>
        <a:ea typeface="+mn-ea"/>
        <a:cs typeface="+mn-cs"/>
      </a:defRPr>
    </a:lvl8pPr>
    <a:lvl9pPr marL="3657052" algn="l" defTabSz="914263"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EA72985F-36CD-4D87-8C89-674A558E8057}" type="slidenum">
              <a:rPr lang="en-US" smtClean="0"/>
              <a:t>2</a:t>
            </a:fld>
            <a:endParaRPr lang="en-US"/>
          </a:p>
        </p:txBody>
      </p:sp>
    </p:spTree>
    <p:extLst>
      <p:ext uri="{BB962C8B-B14F-4D97-AF65-F5344CB8AC3E}">
        <p14:creationId xmlns:p14="http://schemas.microsoft.com/office/powerpoint/2010/main" val="30451458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EA72985F-36CD-4D87-8C89-674A558E8057}" type="slidenum">
              <a:rPr lang="en-US" smtClean="0"/>
              <a:t>3</a:t>
            </a:fld>
            <a:endParaRPr lang="en-US"/>
          </a:p>
        </p:txBody>
      </p:sp>
    </p:spTree>
    <p:extLst>
      <p:ext uri="{BB962C8B-B14F-4D97-AF65-F5344CB8AC3E}">
        <p14:creationId xmlns:p14="http://schemas.microsoft.com/office/powerpoint/2010/main" val="4946418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26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kern="1200" dirty="0" err="1" smtClean="0">
                <a:solidFill>
                  <a:schemeClr val="tx1"/>
                </a:solidFill>
                <a:effectLst/>
                <a:latin typeface="+mn-lt"/>
                <a:ea typeface="+mn-ea"/>
                <a:cs typeface="+mn-cs"/>
              </a:rPr>
              <a:t>Anon</a:t>
            </a:r>
            <a:r>
              <a:rPr lang="nb-NO" sz="1200" kern="1200" dirty="0" smtClean="0">
                <a:solidFill>
                  <a:schemeClr val="tx1"/>
                </a:solidFill>
                <a:effectLst/>
                <a:latin typeface="+mn-lt"/>
                <a:ea typeface="+mn-ea"/>
                <a:cs typeface="+mn-cs"/>
              </a:rPr>
              <a:t> 3 er ikke </a:t>
            </a:r>
            <a:r>
              <a:rPr lang="nb-NO" sz="1200" kern="1200" dirty="0" err="1" smtClean="0">
                <a:solidFill>
                  <a:schemeClr val="tx1"/>
                </a:solidFill>
                <a:effectLst/>
                <a:latin typeface="+mn-lt"/>
                <a:ea typeface="+mn-ea"/>
                <a:cs typeface="+mn-cs"/>
              </a:rPr>
              <a:t>Anon</a:t>
            </a:r>
            <a:r>
              <a:rPr lang="nb-NO" sz="1200" kern="1200" dirty="0" smtClean="0">
                <a:solidFill>
                  <a:schemeClr val="tx1"/>
                </a:solidFill>
                <a:effectLst/>
                <a:latin typeface="+mn-lt"/>
                <a:ea typeface="+mn-ea"/>
                <a:cs typeface="+mn-cs"/>
              </a:rPr>
              <a:t> 3 på tvers av trådene -- litt som </a:t>
            </a:r>
            <a:r>
              <a:rPr lang="nb-NO" sz="1200" kern="1200" dirty="0" err="1" smtClean="0">
                <a:solidFill>
                  <a:schemeClr val="tx1"/>
                </a:solidFill>
                <a:effectLst/>
                <a:latin typeface="+mn-lt"/>
                <a:ea typeface="+mn-ea"/>
                <a:cs typeface="+mn-cs"/>
              </a:rPr>
              <a:t>Jodel</a:t>
            </a:r>
            <a:endParaRPr lang="nb-NO"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EA72985F-36CD-4D87-8C89-674A558E8057}" type="slidenum">
              <a:rPr lang="en-US" smtClean="0"/>
              <a:t>4</a:t>
            </a:fld>
            <a:endParaRPr lang="en-US"/>
          </a:p>
        </p:txBody>
      </p:sp>
    </p:spTree>
    <p:extLst>
      <p:ext uri="{BB962C8B-B14F-4D97-AF65-F5344CB8AC3E}">
        <p14:creationId xmlns:p14="http://schemas.microsoft.com/office/powerpoint/2010/main" val="23072385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26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kern="1200" dirty="0" smtClean="0">
                <a:solidFill>
                  <a:schemeClr val="tx1"/>
                </a:solidFill>
                <a:effectLst/>
                <a:latin typeface="+mn-lt"/>
                <a:ea typeface="+mn-ea"/>
                <a:cs typeface="+mn-cs"/>
              </a:rPr>
              <a:t>Mye av det vi trenger kommer i fase 1. Læreren kan opprette en tråd slik at studenter svarer anonymt.</a:t>
            </a:r>
          </a:p>
          <a:p>
            <a:pPr marL="171450" marR="0" lvl="0" indent="-171450" algn="l" defTabSz="91426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kern="1200" dirty="0" smtClean="0">
                <a:solidFill>
                  <a:schemeClr val="tx1"/>
                </a:solidFill>
                <a:effectLst/>
                <a:latin typeface="+mn-lt"/>
                <a:ea typeface="+mn-ea"/>
                <a:cs typeface="+mn-cs"/>
              </a:rPr>
              <a:t>Forfatter-pill er også med for den som opprettet tråden.</a:t>
            </a:r>
          </a:p>
          <a:p>
            <a:pPr marL="171450" marR="0" lvl="0" indent="-171450" algn="l" defTabSz="91426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kern="1200" dirty="0" smtClean="0">
                <a:solidFill>
                  <a:schemeClr val="tx1"/>
                </a:solidFill>
                <a:effectLst/>
                <a:latin typeface="+mn-lt"/>
                <a:ea typeface="+mn-ea"/>
                <a:cs typeface="+mn-cs"/>
              </a:rPr>
              <a:t>Fase</a:t>
            </a:r>
            <a:r>
              <a:rPr lang="nb-NO" sz="1200" kern="1200" baseline="0" dirty="0" smtClean="0">
                <a:solidFill>
                  <a:schemeClr val="tx1"/>
                </a:solidFill>
                <a:effectLst/>
                <a:latin typeface="+mn-lt"/>
                <a:ea typeface="+mn-ea"/>
                <a:cs typeface="+mn-cs"/>
              </a:rPr>
              <a:t> 1: selv om det ikke er </a:t>
            </a:r>
            <a:r>
              <a:rPr lang="nb-NO" sz="1200" kern="1200" baseline="0" dirty="0" err="1" smtClean="0">
                <a:solidFill>
                  <a:schemeClr val="tx1"/>
                </a:solidFill>
                <a:effectLst/>
                <a:latin typeface="+mn-lt"/>
                <a:ea typeface="+mn-ea"/>
                <a:cs typeface="+mn-cs"/>
              </a:rPr>
              <a:t>moderering</a:t>
            </a:r>
            <a:r>
              <a:rPr lang="nb-NO" sz="1200" kern="1200" baseline="0" dirty="0" smtClean="0">
                <a:solidFill>
                  <a:schemeClr val="tx1"/>
                </a:solidFill>
                <a:effectLst/>
                <a:latin typeface="+mn-lt"/>
                <a:ea typeface="+mn-ea"/>
                <a:cs typeface="+mn-cs"/>
              </a:rPr>
              <a:t> kan enkelte innlegg kan allerede flagges som upassende av studenter. Denne rapporteringsfunksjonen kan skrus på av læreren i diskusjonens innstillinger.</a:t>
            </a:r>
          </a:p>
          <a:p>
            <a:pPr marL="171450" marR="0" lvl="0" indent="-171450" algn="l" defTabSz="914263"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nb-NO"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EA72985F-36CD-4D87-8C89-674A558E8057}" type="slidenum">
              <a:rPr lang="en-US" smtClean="0"/>
              <a:t>5</a:t>
            </a:fld>
            <a:endParaRPr lang="en-US"/>
          </a:p>
        </p:txBody>
      </p:sp>
    </p:spTree>
    <p:extLst>
      <p:ext uri="{BB962C8B-B14F-4D97-AF65-F5344CB8AC3E}">
        <p14:creationId xmlns:p14="http://schemas.microsoft.com/office/powerpoint/2010/main" val="17329426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63" rtl="0" eaLnBrk="1" fontAlgn="auto" latinLnBrk="0" hangingPunct="1">
              <a:lnSpc>
                <a:spcPct val="100000"/>
              </a:lnSpc>
              <a:spcBef>
                <a:spcPts val="0"/>
              </a:spcBef>
              <a:spcAft>
                <a:spcPts val="0"/>
              </a:spcAft>
              <a:buClrTx/>
              <a:buSzTx/>
              <a:buFont typeface="Arial" panose="020B0604020202020204" pitchFamily="34" charset="0"/>
              <a:buNone/>
              <a:tabLst/>
              <a:defRPr/>
            </a:pPr>
            <a:r>
              <a:rPr lang="nb-NO" dirty="0" smtClean="0"/>
              <a:t>Hva</a:t>
            </a:r>
            <a:r>
              <a:rPr lang="nb-NO" baseline="0" dirty="0" smtClean="0"/>
              <a:t> synes fakultetene om planen?</a:t>
            </a:r>
          </a:p>
        </p:txBody>
      </p:sp>
      <p:sp>
        <p:nvSpPr>
          <p:cNvPr id="4" name="Slide Number Placeholder 3"/>
          <p:cNvSpPr>
            <a:spLocks noGrp="1"/>
          </p:cNvSpPr>
          <p:nvPr>
            <p:ph type="sldNum" sz="quarter" idx="10"/>
          </p:nvPr>
        </p:nvSpPr>
        <p:spPr/>
        <p:txBody>
          <a:bodyPr/>
          <a:lstStyle/>
          <a:p>
            <a:fld id="{EA72985F-36CD-4D87-8C89-674A558E8057}" type="slidenum">
              <a:rPr lang="en-US" smtClean="0"/>
              <a:t>6</a:t>
            </a:fld>
            <a:endParaRPr lang="en-US"/>
          </a:p>
        </p:txBody>
      </p:sp>
    </p:spTree>
    <p:extLst>
      <p:ext uri="{BB962C8B-B14F-4D97-AF65-F5344CB8AC3E}">
        <p14:creationId xmlns:p14="http://schemas.microsoft.com/office/powerpoint/2010/main" val="1690492640"/>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image" Target="../media/image2.jpg"/><Relationship Id="rId1" Type="http://schemas.openxmlformats.org/officeDocument/2006/relationships/slideMaster" Target="../slideMasters/slideMaster1.xml"/><Relationship Id="rId6" Type="http://schemas.openxmlformats.org/officeDocument/2006/relationships/image" Target="../media/image7.svg"/><Relationship Id="rId5" Type="http://schemas.openxmlformats.org/officeDocument/2006/relationships/image" Target="../media/image4.png"/><Relationship Id="rId4" Type="http://schemas.openxmlformats.org/officeDocument/2006/relationships/image" Target="../media/image5.svg"/><Relationship Id="rId9" Type="http://schemas.openxmlformats.org/officeDocument/2006/relationships/image" Target="../media/image10.svg"/></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5.svg"/><Relationship Id="rId7" Type="http://schemas.openxmlformats.org/officeDocument/2006/relationships/image" Target="../media/image7.sv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12.svg"/><Relationship Id="rId4" Type="http://schemas.openxmlformats.org/officeDocument/2006/relationships/image" Target="../media/image7.png"/><Relationship Id="rId9" Type="http://schemas.openxmlformats.org/officeDocument/2006/relationships/image" Target="../media/image10.svg"/></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image" Target="../media/image8.jpg"/><Relationship Id="rId1" Type="http://schemas.openxmlformats.org/officeDocument/2006/relationships/slideMaster" Target="../slideMasters/slideMaster1.xml"/><Relationship Id="rId6" Type="http://schemas.openxmlformats.org/officeDocument/2006/relationships/image" Target="../media/image12.svg"/><Relationship Id="rId5" Type="http://schemas.openxmlformats.org/officeDocument/2006/relationships/image" Target="../media/image7.png"/><Relationship Id="rId10" Type="http://schemas.openxmlformats.org/officeDocument/2006/relationships/image" Target="../media/image10.svg"/><Relationship Id="rId4" Type="http://schemas.openxmlformats.org/officeDocument/2006/relationships/image" Target="../media/image5.svg"/><Relationship Id="rId9"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5.svg"/><Relationship Id="rId7" Type="http://schemas.openxmlformats.org/officeDocument/2006/relationships/image" Target="../media/image7.sv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12.svg"/><Relationship Id="rId4" Type="http://schemas.openxmlformats.org/officeDocument/2006/relationships/image" Target="../media/image7.png"/><Relationship Id="rId9" Type="http://schemas.openxmlformats.org/officeDocument/2006/relationships/image" Target="../media/image10.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g"/><Relationship Id="rId1" Type="http://schemas.openxmlformats.org/officeDocument/2006/relationships/slideMaster" Target="../slideMasters/slideMaster1.xml"/><Relationship Id="rId4" Type="http://schemas.openxmlformats.org/officeDocument/2006/relationships/image" Target="../media/image16.sv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g"/><Relationship Id="rId1" Type="http://schemas.openxmlformats.org/officeDocument/2006/relationships/slideMaster" Target="../slideMasters/slideMaster1.xml"/><Relationship Id="rId4" Type="http://schemas.openxmlformats.org/officeDocument/2006/relationships/image" Target="../media/image16.sv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orside UiO Bilde">
    <p:bg>
      <p:bgPr>
        <a:solidFill>
          <a:schemeClr val="lt1"/>
        </a:solidFill>
        <a:effectLst/>
      </p:bgPr>
    </p:bg>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0E962FF3-951D-4441-9C7D-501471E5888D}"/>
              </a:ext>
            </a:extLst>
          </p:cNvPr>
          <p:cNvSpPr>
            <a:spLocks noGrp="1"/>
          </p:cNvSpPr>
          <p:nvPr>
            <p:ph type="pic" sz="quarter" idx="13"/>
          </p:nvPr>
        </p:nvSpPr>
        <p:spPr>
          <a:xfrm>
            <a:off x="6209880" y="0"/>
            <a:ext cx="5982120" cy="6858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txBody>
          <a:bodyPr lIns="0" tIns="0" rIns="0" bIns="0"/>
          <a:lstStyle/>
          <a:p>
            <a:r>
              <a:rPr lang="en-US"/>
              <a:t>Click icon to add picture</a:t>
            </a:r>
          </a:p>
        </p:txBody>
      </p:sp>
      <p:sp>
        <p:nvSpPr>
          <p:cNvPr id="13" name="Rectangle 12" descr="Bakgrunn">
            <a:extLst>
              <a:ext uri="{FF2B5EF4-FFF2-40B4-BE49-F238E27FC236}">
                <a16:creationId xmlns:a16="http://schemas.microsoft.com/office/drawing/2014/main" id="{CDC2DD76-E94A-435B-BDB4-D10EA8D453D9}"/>
              </a:ext>
            </a:extLst>
          </p:cNvPr>
          <p:cNvSpPr/>
          <p:nvPr userDrawn="1"/>
        </p:nvSpPr>
        <p:spPr>
          <a:xfrm>
            <a:off x="0" y="0"/>
            <a:ext cx="620988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25" name="Text Placeholder 6" descr="Logo Universitetet i oslo">
            <a:extLst>
              <a:ext uri="{FF2B5EF4-FFF2-40B4-BE49-F238E27FC236}">
                <a16:creationId xmlns:a16="http://schemas.microsoft.com/office/drawing/2014/main" id="{7AED3548-5867-47BB-8575-A83E0A9CE3B6}"/>
              </a:ext>
            </a:extLst>
          </p:cNvPr>
          <p:cNvSpPr>
            <a:spLocks noGrp="1"/>
          </p:cNvSpPr>
          <p:nvPr>
            <p:ph type="body" sz="quarter" idx="17" hasCustomPrompt="1"/>
          </p:nvPr>
        </p:nvSpPr>
        <p:spPr>
          <a:xfrm>
            <a:off x="386112" y="381854"/>
            <a:ext cx="5619582" cy="1116919"/>
          </a:xfrm>
          <a:blipFill>
            <a:blip r:embed="rId3">
              <a:extLst>
                <a:ext uri="{96DAC541-7B7A-43D3-8B79-37D633B846F1}">
                  <asvg:svgBlip xmlns:asvg="http://schemas.microsoft.com/office/drawing/2016/SVG/main" xmlns="" r:embed="rId4"/>
                </a:ext>
              </a:extLst>
            </a:blip>
            <a:stretch>
              <a:fillRect/>
            </a:stretch>
          </a:blipFill>
        </p:spPr>
        <p:txBody>
          <a:bodyPr/>
          <a:lstStyle>
            <a:lvl1pPr>
              <a:buNone/>
              <a:defRPr/>
            </a:lvl1pPr>
          </a:lstStyle>
          <a:p>
            <a:pPr lvl="0"/>
            <a:r>
              <a:rPr lang="nb-NO" dirty="0"/>
              <a:t> </a:t>
            </a:r>
            <a:endParaRPr lang="en-US" dirty="0"/>
          </a:p>
        </p:txBody>
      </p:sp>
      <p:sp>
        <p:nvSpPr>
          <p:cNvPr id="26" name="Title 1">
            <a:extLst>
              <a:ext uri="{FF2B5EF4-FFF2-40B4-BE49-F238E27FC236}">
                <a16:creationId xmlns:a16="http://schemas.microsoft.com/office/drawing/2014/main" id="{DC827CE2-8409-4B09-A9E5-74716A2BA2A3}"/>
              </a:ext>
            </a:extLst>
          </p:cNvPr>
          <p:cNvSpPr>
            <a:spLocks noGrp="1"/>
          </p:cNvSpPr>
          <p:nvPr>
            <p:ph type="title"/>
          </p:nvPr>
        </p:nvSpPr>
        <p:spPr>
          <a:xfrm>
            <a:off x="379038" y="3375167"/>
            <a:ext cx="5716962" cy="1547605"/>
          </a:xfrm>
        </p:spPr>
        <p:txBody>
          <a:bodyPr/>
          <a:lstStyle>
            <a:lvl1pPr>
              <a:lnSpc>
                <a:spcPct val="100000"/>
              </a:lnSpc>
              <a:defRPr sz="4500"/>
            </a:lvl1pPr>
          </a:lstStyle>
          <a:p>
            <a:r>
              <a:rPr lang="en-US"/>
              <a:t>Click to edit Master title style</a:t>
            </a:r>
            <a:endParaRPr lang="en-US" dirty="0"/>
          </a:p>
        </p:txBody>
      </p:sp>
      <p:sp>
        <p:nvSpPr>
          <p:cNvPr id="31" name="Subtitle 2">
            <a:extLst>
              <a:ext uri="{FF2B5EF4-FFF2-40B4-BE49-F238E27FC236}">
                <a16:creationId xmlns:a16="http://schemas.microsoft.com/office/drawing/2014/main" id="{73782A73-0164-4D2C-BAD5-DF53C4F800E5}"/>
              </a:ext>
            </a:extLst>
          </p:cNvPr>
          <p:cNvSpPr>
            <a:spLocks noGrp="1"/>
          </p:cNvSpPr>
          <p:nvPr>
            <p:ph type="subTitle" idx="1" hasCustomPrompt="1"/>
          </p:nvPr>
        </p:nvSpPr>
        <p:spPr>
          <a:xfrm>
            <a:off x="383800" y="5199013"/>
            <a:ext cx="5716962" cy="258079"/>
          </a:xfrm>
        </p:spPr>
        <p:txBody>
          <a:bodyPr/>
          <a:lstStyle>
            <a:lvl1pPr marL="0" indent="0" algn="l">
              <a:spcBef>
                <a:spcPts val="0"/>
              </a:spcBef>
              <a:buNone/>
              <a:defRPr sz="175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a:t>Navn Etternavn</a:t>
            </a:r>
          </a:p>
        </p:txBody>
      </p:sp>
      <p:sp>
        <p:nvSpPr>
          <p:cNvPr id="29" name="Text Placeholder 8">
            <a:extLst>
              <a:ext uri="{FF2B5EF4-FFF2-40B4-BE49-F238E27FC236}">
                <a16:creationId xmlns:a16="http://schemas.microsoft.com/office/drawing/2014/main" id="{0C9865C8-230B-42BE-8B05-ECBF9A085ED0}"/>
              </a:ext>
            </a:extLst>
          </p:cNvPr>
          <p:cNvSpPr>
            <a:spLocks noGrp="1"/>
          </p:cNvSpPr>
          <p:nvPr>
            <p:ph type="body" sz="quarter" idx="15" hasCustomPrompt="1"/>
          </p:nvPr>
        </p:nvSpPr>
        <p:spPr>
          <a:xfrm>
            <a:off x="383800" y="5456305"/>
            <a:ext cx="5716962" cy="226283"/>
          </a:xfrm>
        </p:spPr>
        <p:txBody>
          <a:bodyPr/>
          <a:lstStyle>
            <a:lvl1pPr marL="0" indent="0">
              <a:buNone/>
              <a:defRPr sz="1750"/>
            </a:lvl1pPr>
          </a:lstStyle>
          <a:p>
            <a:pPr lvl="0"/>
            <a:r>
              <a:rPr lang="nb-NO" dirty="0"/>
              <a:t>Tittel</a:t>
            </a:r>
            <a:endParaRPr lang="en-US" dirty="0"/>
          </a:p>
        </p:txBody>
      </p:sp>
      <p:sp>
        <p:nvSpPr>
          <p:cNvPr id="30" name="Text Placeholder 8">
            <a:extLst>
              <a:ext uri="{FF2B5EF4-FFF2-40B4-BE49-F238E27FC236}">
                <a16:creationId xmlns:a16="http://schemas.microsoft.com/office/drawing/2014/main" id="{6371C43A-1652-4674-9385-53CBD3210978}"/>
              </a:ext>
            </a:extLst>
          </p:cNvPr>
          <p:cNvSpPr>
            <a:spLocks noGrp="1"/>
          </p:cNvSpPr>
          <p:nvPr>
            <p:ph type="body" sz="quarter" idx="16" hasCustomPrompt="1"/>
          </p:nvPr>
        </p:nvSpPr>
        <p:spPr>
          <a:xfrm>
            <a:off x="383800" y="5723036"/>
            <a:ext cx="5716962" cy="226283"/>
          </a:xfrm>
        </p:spPr>
        <p:txBody>
          <a:bodyPr/>
          <a:lstStyle>
            <a:lvl1pPr marL="0" indent="0">
              <a:buNone/>
              <a:defRPr sz="1750"/>
            </a:lvl1pPr>
          </a:lstStyle>
          <a:p>
            <a:pPr lvl="0"/>
            <a:r>
              <a:rPr lang="nb-NO" dirty="0"/>
              <a:t>Enhet</a:t>
            </a:r>
            <a:endParaRPr lang="en-US" dirty="0"/>
          </a:p>
        </p:txBody>
      </p:sp>
      <p:sp>
        <p:nvSpPr>
          <p:cNvPr id="28" name="Date Placeholder 3">
            <a:extLst>
              <a:ext uri="{FF2B5EF4-FFF2-40B4-BE49-F238E27FC236}">
                <a16:creationId xmlns:a16="http://schemas.microsoft.com/office/drawing/2014/main" id="{A1654625-2F9D-43A8-9B19-A1501B2C4B89}"/>
              </a:ext>
            </a:extLst>
          </p:cNvPr>
          <p:cNvSpPr>
            <a:spLocks noGrp="1"/>
          </p:cNvSpPr>
          <p:nvPr>
            <p:ph type="dt" sz="half" idx="10"/>
          </p:nvPr>
        </p:nvSpPr>
        <p:spPr>
          <a:xfrm>
            <a:off x="379038" y="6216634"/>
            <a:ext cx="5716962" cy="365125"/>
          </a:xfrm>
        </p:spPr>
        <p:txBody>
          <a:bodyPr lIns="0" tIns="0" rIns="0" bIns="0"/>
          <a:lstStyle>
            <a:lvl1pPr>
              <a:defRPr sz="1750">
                <a:solidFill>
                  <a:schemeClr val="tx1"/>
                </a:solidFill>
              </a:defRPr>
            </a:lvl1pPr>
          </a:lstStyle>
          <a:p>
            <a:endParaRPr lang="en-US" dirty="0"/>
          </a:p>
        </p:txBody>
      </p:sp>
      <p:sp>
        <p:nvSpPr>
          <p:cNvPr id="21" name="Text Placeholder 4" descr="UiO segl">
            <a:extLst>
              <a:ext uri="{FF2B5EF4-FFF2-40B4-BE49-F238E27FC236}">
                <a16:creationId xmlns:a16="http://schemas.microsoft.com/office/drawing/2014/main" id="{D397E638-588F-47C4-8318-DB30D79BCF62}"/>
              </a:ext>
            </a:extLst>
          </p:cNvPr>
          <p:cNvSpPr>
            <a:spLocks noGrp="1"/>
          </p:cNvSpPr>
          <p:nvPr>
            <p:ph type="body" sz="quarter" idx="14" hasCustomPrompt="1"/>
          </p:nvPr>
        </p:nvSpPr>
        <p:spPr>
          <a:xfrm>
            <a:off x="10785613" y="5457092"/>
            <a:ext cx="1025436" cy="1025421"/>
          </a:xfrm>
          <a:blipFill>
            <a:blip r:embed="rId5">
              <a:extLst>
                <a:ext uri="{96DAC541-7B7A-43D3-8B79-37D633B846F1}">
                  <asvg:svgBlip xmlns:asvg="http://schemas.microsoft.com/office/drawing/2016/SVG/main" xmlns="" r:embed="rId6"/>
                </a:ext>
              </a:extLst>
            </a:blip>
            <a:stretch>
              <a:fillRect/>
            </a:stretch>
          </a:blipFill>
        </p:spPr>
        <p:txBody>
          <a:bodyPr/>
          <a:lstStyle>
            <a:lvl1pPr>
              <a:buNone/>
              <a:defRPr sz="100"/>
            </a:lvl1pPr>
          </a:lstStyle>
          <a:p>
            <a:pPr lvl="0"/>
            <a:r>
              <a:rPr lang="nb-NO" dirty="0"/>
              <a:t> </a:t>
            </a:r>
            <a:endParaRPr lang="en-US" dirty="0"/>
          </a:p>
        </p:txBody>
      </p:sp>
      <p:sp>
        <p:nvSpPr>
          <p:cNvPr id="14" name="addin_colorbox" hidden="1">
            <a:extLst>
              <a:ext uri="{FF2B5EF4-FFF2-40B4-BE49-F238E27FC236}">
                <a16:creationId xmlns:a16="http://schemas.microsoft.com/office/drawing/2014/main" id="{B34046E2-E0A0-4315-9411-04EBA19D54DA}"/>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6" name="addin_title" hidden="1">
            <a:extLst>
              <a:ext uri="{FF2B5EF4-FFF2-40B4-BE49-F238E27FC236}">
                <a16:creationId xmlns:a16="http://schemas.microsoft.com/office/drawing/2014/main" id="{EB9E8B29-78FF-422D-B648-7D4F0D403082}"/>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7" name="addin_text" hidden="1">
            <a:extLst>
              <a:ext uri="{FF2B5EF4-FFF2-40B4-BE49-F238E27FC236}">
                <a16:creationId xmlns:a16="http://schemas.microsoft.com/office/drawing/2014/main" id="{918F58FB-9B03-413E-989C-AE087C74A791}"/>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8" name="addin_image" hidden="1">
            <a:extLst>
              <a:ext uri="{FF2B5EF4-FFF2-40B4-BE49-F238E27FC236}">
                <a16:creationId xmlns:a16="http://schemas.microsoft.com/office/drawing/2014/main" id="{916BC30A-E2A3-4BB3-8175-D14FBA97BB4A}"/>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9" name="addin_grouplist" hidden="1">
            <a:extLst>
              <a:ext uri="{FF2B5EF4-FFF2-40B4-BE49-F238E27FC236}">
                <a16:creationId xmlns:a16="http://schemas.microsoft.com/office/drawing/2014/main" id="{189797EA-4203-48ED-9B9C-9481B1311A52}"/>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0" name="addin_logo" hidden="1">
            <a:extLst>
              <a:ext uri="{FF2B5EF4-FFF2-40B4-BE49-F238E27FC236}">
                <a16:creationId xmlns:a16="http://schemas.microsoft.com/office/drawing/2014/main" id="{D3C84601-A4D0-4B48-876F-9DC17367A2A1}"/>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pic>
        <p:nvPicPr>
          <p:cNvPr id="22" name="logo_hvit" descr="UiO Segl" hidden="1">
            <a:extLst>
              <a:ext uri="{FF2B5EF4-FFF2-40B4-BE49-F238E27FC236}">
                <a16:creationId xmlns:a16="http://schemas.microsoft.com/office/drawing/2014/main" id="{9312E79A-63CD-41D4-8EA6-B9BD7EBEEAD2}"/>
              </a:ext>
            </a:extLst>
          </p:cNvPr>
          <p:cNvPicPr>
            <a:picLocks noChangeAspect="1"/>
          </p:cNvPicPr>
          <p:nvPr userDrawn="1"/>
        </p:nvPicPr>
        <p:blipFill>
          <a:blip r:embed="rId7">
            <a:extLst>
              <a:ext uri="{96DAC541-7B7A-43D3-8B79-37D633B846F1}">
                <asvg:svgBlip xmlns:asvg="http://schemas.microsoft.com/office/drawing/2016/SVG/main" xmlns="" r:embed="rId6"/>
              </a:ext>
            </a:extLst>
          </a:blip>
          <a:stretch>
            <a:fillRect/>
          </a:stretch>
        </p:blipFill>
        <p:spPr>
          <a:xfrm>
            <a:off x="10785613" y="5457092"/>
            <a:ext cx="1025436" cy="1025436"/>
          </a:xfrm>
          <a:prstGeom prst="rect">
            <a:avLst/>
          </a:prstGeom>
        </p:spPr>
      </p:pic>
      <p:pic>
        <p:nvPicPr>
          <p:cNvPr id="23" name="logo_sort" descr="UiO Segl" hidden="1">
            <a:extLst>
              <a:ext uri="{FF2B5EF4-FFF2-40B4-BE49-F238E27FC236}">
                <a16:creationId xmlns:a16="http://schemas.microsoft.com/office/drawing/2014/main" id="{CCD2A0AF-6987-472B-AB0A-FE4E51B298B4}"/>
              </a:ext>
            </a:extLst>
          </p:cNvPr>
          <p:cNvPicPr>
            <a:picLocks noChangeAspect="1"/>
          </p:cNvPicPr>
          <p:nvPr userDrawn="1"/>
        </p:nvPicPr>
        <p:blipFill>
          <a:blip r:embed="rId8">
            <a:extLst>
              <a:ext uri="{96DAC541-7B7A-43D3-8B79-37D633B846F1}">
                <asvg:svgBlip xmlns:asvg="http://schemas.microsoft.com/office/drawing/2016/SVG/main" xmlns="" r:embed="rId9"/>
              </a:ext>
            </a:extLst>
          </a:blip>
          <a:stretch>
            <a:fillRect/>
          </a:stretch>
        </p:blipFill>
        <p:spPr>
          <a:xfrm>
            <a:off x="10785614" y="5457093"/>
            <a:ext cx="1025421" cy="1025421"/>
          </a:xfrm>
          <a:prstGeom prst="rect">
            <a:avLst/>
          </a:prstGeom>
        </p:spPr>
      </p:pic>
      <p:sp>
        <p:nvSpPr>
          <p:cNvPr id="24" name="addin_colorlist" hidden="1">
            <a:extLst>
              <a:ext uri="{FF2B5EF4-FFF2-40B4-BE49-F238E27FC236}">
                <a16:creationId xmlns:a16="http://schemas.microsoft.com/office/drawing/2014/main" id="{FD548E61-D022-4178-8722-46839AB856D2}"/>
              </a:ext>
            </a:extLst>
          </p:cNvPr>
          <p:cNvSpPr/>
          <p:nvPr userDrawn="1"/>
        </p:nvSpPr>
        <p:spPr>
          <a:xfrm>
            <a:off x="152400" y="-13141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halv1, halv2, halv3, halv4, halv5, halv6, halv7, halv8</a:t>
            </a:r>
          </a:p>
        </p:txBody>
      </p:sp>
    </p:spTree>
    <p:extLst>
      <p:ext uri="{BB962C8B-B14F-4D97-AF65-F5344CB8AC3E}">
        <p14:creationId xmlns:p14="http://schemas.microsoft.com/office/powerpoint/2010/main" val="29554692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Forside UiO Farge/Innhold">
    <p:spTree>
      <p:nvGrpSpPr>
        <p:cNvPr id="1" name=""/>
        <p:cNvGrpSpPr/>
        <p:nvPr/>
      </p:nvGrpSpPr>
      <p:grpSpPr>
        <a:xfrm>
          <a:off x="0" y="0"/>
          <a:ext cx="0" cy="0"/>
          <a:chOff x="0" y="0"/>
          <a:chExt cx="0" cy="0"/>
        </a:xfrm>
      </p:grpSpPr>
      <p:sp>
        <p:nvSpPr>
          <p:cNvPr id="36" name="Text Placeholder 2" descr="Bakgrunn">
            <a:extLst>
              <a:ext uri="{FF2B5EF4-FFF2-40B4-BE49-F238E27FC236}">
                <a16:creationId xmlns:a16="http://schemas.microsoft.com/office/drawing/2014/main" id="{80CF6147-1B60-436B-ABD0-E426D3DDF3EE}"/>
              </a:ext>
            </a:extLst>
          </p:cNvPr>
          <p:cNvSpPr>
            <a:spLocks noGrp="1"/>
          </p:cNvSpPr>
          <p:nvPr>
            <p:ph type="body" sz="quarter" idx="18" hasCustomPrompt="1"/>
          </p:nvPr>
        </p:nvSpPr>
        <p:spPr>
          <a:xfrm>
            <a:off x="6214641" y="0"/>
            <a:ext cx="5973955" cy="6858000"/>
          </a:xfrm>
          <a:solidFill>
            <a:schemeClr val="accent1"/>
          </a:solidFill>
        </p:spPr>
        <p:txBody>
          <a:bodyPr/>
          <a:lstStyle>
            <a:lvl1pPr marL="0" indent="0">
              <a:buNone/>
              <a:defRPr sz="200">
                <a:solidFill>
                  <a:srgbClr val="010000"/>
                </a:solidFill>
              </a:defRPr>
            </a:lvl1pPr>
          </a:lstStyle>
          <a:p>
            <a:pPr lvl="0"/>
            <a:r>
              <a:rPr lang="en-US" dirty="0"/>
              <a:t> </a:t>
            </a:r>
          </a:p>
        </p:txBody>
      </p:sp>
      <p:sp>
        <p:nvSpPr>
          <p:cNvPr id="14" name="Content Placeholder 17">
            <a:extLst>
              <a:ext uri="{FF2B5EF4-FFF2-40B4-BE49-F238E27FC236}">
                <a16:creationId xmlns:a16="http://schemas.microsoft.com/office/drawing/2014/main" id="{F839063B-4438-46C0-A11A-618196F76696}"/>
              </a:ext>
            </a:extLst>
          </p:cNvPr>
          <p:cNvSpPr>
            <a:spLocks noGrp="1"/>
          </p:cNvSpPr>
          <p:nvPr>
            <p:ph sz="quarter" idx="12" hasCustomPrompt="1"/>
          </p:nvPr>
        </p:nvSpPr>
        <p:spPr>
          <a:xfrm>
            <a:off x="6209880" y="0"/>
            <a:ext cx="5982120" cy="6858000"/>
          </a:xfrm>
          <a:prstGeom prst="rect">
            <a:avLst/>
          </a:prstGeom>
          <a:noFill/>
        </p:spPr>
        <p:txBody>
          <a:bodyPr lIns="0" tIns="0" rIns="0" bIns="0"/>
          <a:lstStyle>
            <a:lvl1pPr>
              <a:buNone/>
              <a:defRPr/>
            </a:lvl1pPr>
          </a:lstStyle>
          <a:p>
            <a:pPr lvl="0"/>
            <a:r>
              <a:rPr lang="nb-NO" dirty="0"/>
              <a:t> </a:t>
            </a:r>
            <a:endParaRPr lang="en-US" dirty="0"/>
          </a:p>
        </p:txBody>
      </p:sp>
      <p:sp>
        <p:nvSpPr>
          <p:cNvPr id="20" name="Text Placeholder 6" descr="Logo Universitetet i oslo">
            <a:extLst>
              <a:ext uri="{FF2B5EF4-FFF2-40B4-BE49-F238E27FC236}">
                <a16:creationId xmlns:a16="http://schemas.microsoft.com/office/drawing/2014/main" id="{36E824D8-5207-4DF5-BD9E-C1307AD980A6}"/>
              </a:ext>
            </a:extLst>
          </p:cNvPr>
          <p:cNvSpPr>
            <a:spLocks noGrp="1"/>
          </p:cNvSpPr>
          <p:nvPr>
            <p:ph type="body" sz="quarter" idx="19" hasCustomPrompt="1"/>
          </p:nvPr>
        </p:nvSpPr>
        <p:spPr>
          <a:xfrm>
            <a:off x="386112" y="381854"/>
            <a:ext cx="5619582" cy="1116919"/>
          </a:xfrm>
          <a:blipFill>
            <a:blip r:embed="rId2">
              <a:extLst>
                <a:ext uri="{96DAC541-7B7A-43D3-8B79-37D633B846F1}">
                  <asvg:svgBlip xmlns:asvg="http://schemas.microsoft.com/office/drawing/2016/SVG/main" xmlns="" r:embed="rId3"/>
                </a:ext>
              </a:extLst>
            </a:blip>
            <a:stretch>
              <a:fillRect/>
            </a:stretch>
          </a:blipFill>
        </p:spPr>
        <p:txBody>
          <a:bodyPr/>
          <a:lstStyle>
            <a:lvl1pPr>
              <a:buNone/>
              <a:defRPr/>
            </a:lvl1pPr>
          </a:lstStyle>
          <a:p>
            <a:pPr lvl="0"/>
            <a:r>
              <a:rPr lang="nb-NO" dirty="0"/>
              <a:t> </a:t>
            </a:r>
            <a:endParaRPr lang="en-US" dirty="0"/>
          </a:p>
        </p:txBody>
      </p:sp>
      <p:sp>
        <p:nvSpPr>
          <p:cNvPr id="2" name="Title 1">
            <a:extLst>
              <a:ext uri="{FF2B5EF4-FFF2-40B4-BE49-F238E27FC236}">
                <a16:creationId xmlns:a16="http://schemas.microsoft.com/office/drawing/2014/main" id="{A069DA1E-EAF3-4579-9C13-A3B45E22F683}"/>
              </a:ext>
            </a:extLst>
          </p:cNvPr>
          <p:cNvSpPr>
            <a:spLocks noGrp="1"/>
          </p:cNvSpPr>
          <p:nvPr>
            <p:ph type="title"/>
          </p:nvPr>
        </p:nvSpPr>
        <p:spPr>
          <a:xfrm>
            <a:off x="379038" y="3375167"/>
            <a:ext cx="5716962" cy="1547605"/>
          </a:xfrm>
        </p:spPr>
        <p:txBody>
          <a:bodyPr/>
          <a:lstStyle>
            <a:lvl1pPr>
              <a:lnSpc>
                <a:spcPct val="100000"/>
              </a:lnSpc>
              <a:defRPr sz="4500"/>
            </a:lvl1pPr>
          </a:lstStyle>
          <a:p>
            <a:r>
              <a:rPr lang="en-US"/>
              <a:t>Click to edit Master title style</a:t>
            </a:r>
            <a:endParaRPr lang="en-US" dirty="0"/>
          </a:p>
        </p:txBody>
      </p:sp>
      <p:sp>
        <p:nvSpPr>
          <p:cNvPr id="24" name="Subtitle 2">
            <a:extLst>
              <a:ext uri="{FF2B5EF4-FFF2-40B4-BE49-F238E27FC236}">
                <a16:creationId xmlns:a16="http://schemas.microsoft.com/office/drawing/2014/main" id="{502EFC6A-E5AE-4CDD-893A-8151185CCF90}"/>
              </a:ext>
            </a:extLst>
          </p:cNvPr>
          <p:cNvSpPr>
            <a:spLocks noGrp="1"/>
          </p:cNvSpPr>
          <p:nvPr>
            <p:ph type="subTitle" idx="1" hasCustomPrompt="1"/>
          </p:nvPr>
        </p:nvSpPr>
        <p:spPr>
          <a:xfrm>
            <a:off x="383800" y="5199013"/>
            <a:ext cx="5716962" cy="258079"/>
          </a:xfrm>
        </p:spPr>
        <p:txBody>
          <a:bodyPr/>
          <a:lstStyle>
            <a:lvl1pPr marL="0" indent="0" algn="l">
              <a:spcBef>
                <a:spcPts val="0"/>
              </a:spcBef>
              <a:buNone/>
              <a:defRPr sz="175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a:t>Navn Etternavn</a:t>
            </a:r>
          </a:p>
        </p:txBody>
      </p:sp>
      <p:sp>
        <p:nvSpPr>
          <p:cNvPr id="22" name="Text Placeholder 8">
            <a:extLst>
              <a:ext uri="{FF2B5EF4-FFF2-40B4-BE49-F238E27FC236}">
                <a16:creationId xmlns:a16="http://schemas.microsoft.com/office/drawing/2014/main" id="{38E5FEA3-8D79-4D56-9664-2703F65E1EC0}"/>
              </a:ext>
            </a:extLst>
          </p:cNvPr>
          <p:cNvSpPr>
            <a:spLocks noGrp="1"/>
          </p:cNvSpPr>
          <p:nvPr>
            <p:ph type="body" sz="quarter" idx="15" hasCustomPrompt="1"/>
          </p:nvPr>
        </p:nvSpPr>
        <p:spPr>
          <a:xfrm>
            <a:off x="383800" y="5456305"/>
            <a:ext cx="5716962" cy="226283"/>
          </a:xfrm>
        </p:spPr>
        <p:txBody>
          <a:bodyPr/>
          <a:lstStyle>
            <a:lvl1pPr marL="0" indent="0">
              <a:buNone/>
              <a:defRPr sz="1750"/>
            </a:lvl1pPr>
          </a:lstStyle>
          <a:p>
            <a:pPr lvl="0"/>
            <a:r>
              <a:rPr lang="nb-NO" dirty="0"/>
              <a:t>Tittel</a:t>
            </a:r>
            <a:endParaRPr lang="en-US" dirty="0"/>
          </a:p>
        </p:txBody>
      </p:sp>
      <p:sp>
        <p:nvSpPr>
          <p:cNvPr id="23" name="Text Placeholder 8">
            <a:extLst>
              <a:ext uri="{FF2B5EF4-FFF2-40B4-BE49-F238E27FC236}">
                <a16:creationId xmlns:a16="http://schemas.microsoft.com/office/drawing/2014/main" id="{74BFEE26-19F8-420D-B230-46123EBE4C12}"/>
              </a:ext>
            </a:extLst>
          </p:cNvPr>
          <p:cNvSpPr>
            <a:spLocks noGrp="1"/>
          </p:cNvSpPr>
          <p:nvPr>
            <p:ph type="body" sz="quarter" idx="16" hasCustomPrompt="1"/>
          </p:nvPr>
        </p:nvSpPr>
        <p:spPr>
          <a:xfrm>
            <a:off x="383800" y="5723036"/>
            <a:ext cx="5716962" cy="226283"/>
          </a:xfrm>
        </p:spPr>
        <p:txBody>
          <a:bodyPr/>
          <a:lstStyle>
            <a:lvl1pPr marL="0" indent="0">
              <a:buNone/>
              <a:defRPr sz="1750"/>
            </a:lvl1pPr>
          </a:lstStyle>
          <a:p>
            <a:pPr lvl="0"/>
            <a:r>
              <a:rPr lang="nb-NO" dirty="0"/>
              <a:t>Enhet</a:t>
            </a:r>
            <a:endParaRPr lang="en-US" dirty="0"/>
          </a:p>
        </p:txBody>
      </p:sp>
      <p:sp>
        <p:nvSpPr>
          <p:cNvPr id="21" name="Date Placeholder 3">
            <a:extLst>
              <a:ext uri="{FF2B5EF4-FFF2-40B4-BE49-F238E27FC236}">
                <a16:creationId xmlns:a16="http://schemas.microsoft.com/office/drawing/2014/main" id="{F7CD78E4-773D-43A0-AF45-F06FF64BD1C9}"/>
              </a:ext>
            </a:extLst>
          </p:cNvPr>
          <p:cNvSpPr>
            <a:spLocks noGrp="1"/>
          </p:cNvSpPr>
          <p:nvPr>
            <p:ph type="dt" sz="half" idx="10"/>
          </p:nvPr>
        </p:nvSpPr>
        <p:spPr>
          <a:xfrm>
            <a:off x="379038" y="6216634"/>
            <a:ext cx="5716962" cy="365125"/>
          </a:xfrm>
        </p:spPr>
        <p:txBody>
          <a:bodyPr lIns="0" tIns="0" rIns="0" bIns="0"/>
          <a:lstStyle>
            <a:lvl1pPr>
              <a:defRPr sz="1750">
                <a:solidFill>
                  <a:schemeClr val="tx1"/>
                </a:solidFill>
              </a:defRPr>
            </a:lvl1pPr>
          </a:lstStyle>
          <a:p>
            <a:endParaRPr lang="en-US" dirty="0"/>
          </a:p>
        </p:txBody>
      </p:sp>
      <p:sp>
        <p:nvSpPr>
          <p:cNvPr id="35" name="Text Placeholder 4" descr="UiO segl">
            <a:extLst>
              <a:ext uri="{FF2B5EF4-FFF2-40B4-BE49-F238E27FC236}">
                <a16:creationId xmlns:a16="http://schemas.microsoft.com/office/drawing/2014/main" id="{F9A19FD8-51AB-4838-9B3F-0C4ED0CDF7B7}"/>
              </a:ext>
            </a:extLst>
          </p:cNvPr>
          <p:cNvSpPr>
            <a:spLocks noGrp="1"/>
          </p:cNvSpPr>
          <p:nvPr>
            <p:ph type="body" sz="quarter" idx="14" hasCustomPrompt="1"/>
          </p:nvPr>
        </p:nvSpPr>
        <p:spPr>
          <a:xfrm>
            <a:off x="10785613" y="5457092"/>
            <a:ext cx="1025436" cy="1025421"/>
          </a:xfrm>
          <a:blipFill>
            <a:blip r:embed="rId4">
              <a:extLst>
                <a:ext uri="{96DAC541-7B7A-43D3-8B79-37D633B846F1}">
                  <asvg:svgBlip xmlns:asvg="http://schemas.microsoft.com/office/drawing/2016/SVG/main" xmlns="" r:embed="rId5"/>
                </a:ext>
              </a:extLst>
            </a:blip>
            <a:stretch>
              <a:fillRect/>
            </a:stretch>
          </a:blipFill>
        </p:spPr>
        <p:txBody>
          <a:bodyPr/>
          <a:lstStyle>
            <a:lvl1pPr>
              <a:buNone/>
              <a:defRPr sz="100"/>
            </a:lvl1pPr>
          </a:lstStyle>
          <a:p>
            <a:pPr lvl="0"/>
            <a:r>
              <a:rPr lang="nb-NO" dirty="0"/>
              <a:t> </a:t>
            </a:r>
            <a:endParaRPr lang="en-US" dirty="0"/>
          </a:p>
        </p:txBody>
      </p:sp>
      <p:sp>
        <p:nvSpPr>
          <p:cNvPr id="26" name="addin_colorlist" hidden="1">
            <a:extLst>
              <a:ext uri="{FF2B5EF4-FFF2-40B4-BE49-F238E27FC236}">
                <a16:creationId xmlns:a16="http://schemas.microsoft.com/office/drawing/2014/main" id="{9C89DC5C-C295-4993-8094-F0B8D6618A6F}"/>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halv1, halv2, halv3, halv4, halv5, halv6, halv7, halv8</a:t>
            </a:r>
          </a:p>
        </p:txBody>
      </p:sp>
      <p:sp>
        <p:nvSpPr>
          <p:cNvPr id="27" name="addin_colorbox" hidden="1">
            <a:extLst>
              <a:ext uri="{FF2B5EF4-FFF2-40B4-BE49-F238E27FC236}">
                <a16:creationId xmlns:a16="http://schemas.microsoft.com/office/drawing/2014/main" id="{2CC73354-08EE-44A2-AB48-A462E1508E46}"/>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28" name="addin_title" hidden="1">
            <a:extLst>
              <a:ext uri="{FF2B5EF4-FFF2-40B4-BE49-F238E27FC236}">
                <a16:creationId xmlns:a16="http://schemas.microsoft.com/office/drawing/2014/main" id="{26C6DF9C-269B-4A64-898A-65E2DB4E1958}"/>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29" name="addin_text" hidden="1">
            <a:extLst>
              <a:ext uri="{FF2B5EF4-FFF2-40B4-BE49-F238E27FC236}">
                <a16:creationId xmlns:a16="http://schemas.microsoft.com/office/drawing/2014/main" id="{DEF32610-8099-45EC-A831-EA132BB98DEB}"/>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30" name="addin_image" hidden="1">
            <a:extLst>
              <a:ext uri="{FF2B5EF4-FFF2-40B4-BE49-F238E27FC236}">
                <a16:creationId xmlns:a16="http://schemas.microsoft.com/office/drawing/2014/main" id="{FCBF301A-51A4-47F6-A13E-EA0C05B57077}"/>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31" name="addin_grouplist" hidden="1">
            <a:extLst>
              <a:ext uri="{FF2B5EF4-FFF2-40B4-BE49-F238E27FC236}">
                <a16:creationId xmlns:a16="http://schemas.microsoft.com/office/drawing/2014/main" id="{31339D77-A008-41C5-8746-5E52634CF5F3}"/>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32" name="addin_logo" hidden="1">
            <a:extLst>
              <a:ext uri="{FF2B5EF4-FFF2-40B4-BE49-F238E27FC236}">
                <a16:creationId xmlns:a16="http://schemas.microsoft.com/office/drawing/2014/main" id="{826D203C-01F5-46E6-8CA5-6E8C2BD43803}"/>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pic>
        <p:nvPicPr>
          <p:cNvPr id="33" name="logo_hvit" descr="UiO Segl" hidden="1">
            <a:extLst>
              <a:ext uri="{FF2B5EF4-FFF2-40B4-BE49-F238E27FC236}">
                <a16:creationId xmlns:a16="http://schemas.microsoft.com/office/drawing/2014/main" id="{D427F631-71AD-40A0-9DBF-5B89C6D6AF8F}"/>
              </a:ext>
            </a:extLst>
          </p:cNvPr>
          <p:cNvPicPr>
            <a:picLocks noChangeAspect="1"/>
          </p:cNvPicPr>
          <p:nvPr userDrawn="1"/>
        </p:nvPicPr>
        <p:blipFill>
          <a:blip r:embed="rId6">
            <a:extLst>
              <a:ext uri="{96DAC541-7B7A-43D3-8B79-37D633B846F1}">
                <asvg:svgBlip xmlns:asvg="http://schemas.microsoft.com/office/drawing/2016/SVG/main" xmlns="" r:embed="rId7"/>
              </a:ext>
            </a:extLst>
          </a:blip>
          <a:stretch>
            <a:fillRect/>
          </a:stretch>
        </p:blipFill>
        <p:spPr>
          <a:xfrm>
            <a:off x="10785613" y="5457092"/>
            <a:ext cx="1025436" cy="1025436"/>
          </a:xfrm>
          <a:prstGeom prst="rect">
            <a:avLst/>
          </a:prstGeom>
        </p:spPr>
      </p:pic>
      <p:pic>
        <p:nvPicPr>
          <p:cNvPr id="34" name="logo_sort" descr="UiO Segl" hidden="1">
            <a:extLst>
              <a:ext uri="{FF2B5EF4-FFF2-40B4-BE49-F238E27FC236}">
                <a16:creationId xmlns:a16="http://schemas.microsoft.com/office/drawing/2014/main" id="{79A0A5BE-15A5-45D3-AAD4-DA46706180E2}"/>
              </a:ext>
            </a:extLst>
          </p:cNvPr>
          <p:cNvPicPr>
            <a:picLocks noChangeAspect="1"/>
          </p:cNvPicPr>
          <p:nvPr userDrawn="1"/>
        </p:nvPicPr>
        <p:blipFill>
          <a:blip r:embed="rId8">
            <a:extLst>
              <a:ext uri="{96DAC541-7B7A-43D3-8B79-37D633B846F1}">
                <asvg:svgBlip xmlns:asvg="http://schemas.microsoft.com/office/drawing/2016/SVG/main" xmlns="" r:embed="rId9"/>
              </a:ext>
            </a:extLst>
          </a:blip>
          <a:stretch>
            <a:fillRect/>
          </a:stretch>
        </p:blipFill>
        <p:spPr>
          <a:xfrm>
            <a:off x="10785614" y="5457093"/>
            <a:ext cx="1025421" cy="1025421"/>
          </a:xfrm>
          <a:prstGeom prst="rect">
            <a:avLst/>
          </a:prstGeom>
        </p:spPr>
      </p:pic>
    </p:spTree>
    <p:extLst>
      <p:ext uri="{BB962C8B-B14F-4D97-AF65-F5344CB8AC3E}">
        <p14:creationId xmlns:p14="http://schemas.microsoft.com/office/powerpoint/2010/main" val="5100098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orside UiO Fullbredde Bilde">
    <p:bg>
      <p:bgPr>
        <a:solidFill>
          <a:schemeClr val="lt1"/>
        </a:solidFill>
        <a:effectLst/>
      </p:bgPr>
    </p:bg>
    <p:spTree>
      <p:nvGrpSpPr>
        <p:cNvPr id="1" name=""/>
        <p:cNvGrpSpPr/>
        <p:nvPr/>
      </p:nvGrpSpPr>
      <p:grpSpPr>
        <a:xfrm>
          <a:off x="0" y="0"/>
          <a:ext cx="0" cy="0"/>
          <a:chOff x="0" y="0"/>
          <a:chExt cx="0" cy="0"/>
        </a:xfrm>
      </p:grpSpPr>
      <p:sp>
        <p:nvSpPr>
          <p:cNvPr id="36" name="Text Placeholder 2" descr="Bakgrunn">
            <a:extLst>
              <a:ext uri="{FF2B5EF4-FFF2-40B4-BE49-F238E27FC236}">
                <a16:creationId xmlns:a16="http://schemas.microsoft.com/office/drawing/2014/main" id="{659A8DBD-BD7A-4EDC-B67F-D66D4E02E6CF}"/>
              </a:ext>
            </a:extLst>
          </p:cNvPr>
          <p:cNvSpPr>
            <a:spLocks noGrp="1"/>
          </p:cNvSpPr>
          <p:nvPr>
            <p:ph type="body" sz="quarter" idx="18" hasCustomPrompt="1"/>
          </p:nvPr>
        </p:nvSpPr>
        <p:spPr>
          <a:xfrm>
            <a:off x="1845483" y="12355"/>
            <a:ext cx="10343114" cy="6833287"/>
          </a:xfrm>
          <a:solidFill>
            <a:schemeClr val="accent4"/>
          </a:solidFill>
        </p:spPr>
        <p:txBody>
          <a:bodyPr/>
          <a:lstStyle>
            <a:lvl1pPr marL="0" indent="0">
              <a:buNone/>
              <a:defRPr sz="200">
                <a:solidFill>
                  <a:srgbClr val="010000"/>
                </a:solidFill>
              </a:defRPr>
            </a:lvl1pPr>
          </a:lstStyle>
          <a:p>
            <a:pPr lvl="0"/>
            <a:r>
              <a:rPr lang="en-US" dirty="0"/>
              <a:t> </a:t>
            </a:r>
          </a:p>
        </p:txBody>
      </p:sp>
      <p:sp>
        <p:nvSpPr>
          <p:cNvPr id="3" name="Picture Placeholder 2">
            <a:extLst>
              <a:ext uri="{FF2B5EF4-FFF2-40B4-BE49-F238E27FC236}">
                <a16:creationId xmlns:a16="http://schemas.microsoft.com/office/drawing/2014/main" id="{2B8534B2-2B3C-45E4-A5C6-20DB83FC5B61}"/>
              </a:ext>
            </a:extLst>
          </p:cNvPr>
          <p:cNvSpPr>
            <a:spLocks noGrp="1"/>
          </p:cNvSpPr>
          <p:nvPr>
            <p:ph type="pic" sz="quarter" idx="22"/>
          </p:nvPr>
        </p:nvSpPr>
        <p:spPr>
          <a:xfrm>
            <a:off x="1846263" y="12356"/>
            <a:ext cx="10345737" cy="6832943"/>
          </a:xfrm>
          <a:blipFill dpi="0" rotWithShape="1">
            <a:blip r:embed="rId2">
              <a:extLst>
                <a:ext uri="{28A0092B-C50C-407E-A947-70E740481C1C}">
                  <a14:useLocalDpi xmlns:a14="http://schemas.microsoft.com/office/drawing/2010/main" val="0"/>
                </a:ext>
              </a:extLst>
            </a:blip>
            <a:srcRect/>
            <a:stretch>
              <a:fillRect/>
            </a:stretch>
          </a:blipFill>
        </p:spPr>
        <p:txBody>
          <a:bodyPr/>
          <a:lstStyle/>
          <a:p>
            <a:r>
              <a:rPr lang="en-US"/>
              <a:t>Click icon to add picture</a:t>
            </a:r>
          </a:p>
        </p:txBody>
      </p:sp>
      <p:sp>
        <p:nvSpPr>
          <p:cNvPr id="13" name="Rectangle 12" descr="Bakgrunn">
            <a:extLst>
              <a:ext uri="{FF2B5EF4-FFF2-40B4-BE49-F238E27FC236}">
                <a16:creationId xmlns:a16="http://schemas.microsoft.com/office/drawing/2014/main" id="{CDC2DD76-E94A-435B-BDB4-D10EA8D453D9}"/>
              </a:ext>
            </a:extLst>
          </p:cNvPr>
          <p:cNvSpPr/>
          <p:nvPr userDrawn="1"/>
        </p:nvSpPr>
        <p:spPr>
          <a:xfrm>
            <a:off x="0" y="0"/>
            <a:ext cx="1848918"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37" name="Text Placeholder 6" descr="Logo Universitetet i oslo">
            <a:extLst>
              <a:ext uri="{FF2B5EF4-FFF2-40B4-BE49-F238E27FC236}">
                <a16:creationId xmlns:a16="http://schemas.microsoft.com/office/drawing/2014/main" id="{F29784C4-AE21-4452-BCC9-BC75C914498F}"/>
              </a:ext>
            </a:extLst>
          </p:cNvPr>
          <p:cNvSpPr>
            <a:spLocks noGrp="1"/>
          </p:cNvSpPr>
          <p:nvPr>
            <p:ph type="body" sz="quarter" idx="23" hasCustomPrompt="1"/>
          </p:nvPr>
        </p:nvSpPr>
        <p:spPr>
          <a:xfrm>
            <a:off x="386112" y="381854"/>
            <a:ext cx="5619582" cy="1116919"/>
          </a:xfrm>
          <a:blipFill>
            <a:blip r:embed="rId3">
              <a:extLst>
                <a:ext uri="{96DAC541-7B7A-43D3-8B79-37D633B846F1}">
                  <asvg:svgBlip xmlns:asvg="http://schemas.microsoft.com/office/drawing/2016/SVG/main" xmlns="" r:embed="rId4"/>
                </a:ext>
              </a:extLst>
            </a:blip>
            <a:stretch>
              <a:fillRect/>
            </a:stretch>
          </a:blipFill>
        </p:spPr>
        <p:txBody>
          <a:bodyPr/>
          <a:lstStyle>
            <a:lvl1pPr>
              <a:buNone/>
              <a:defRPr/>
            </a:lvl1pPr>
          </a:lstStyle>
          <a:p>
            <a:pPr lvl="0"/>
            <a:r>
              <a:rPr lang="nb-NO" dirty="0"/>
              <a:t> </a:t>
            </a:r>
            <a:endParaRPr lang="en-US" dirty="0"/>
          </a:p>
        </p:txBody>
      </p:sp>
      <p:sp>
        <p:nvSpPr>
          <p:cNvPr id="39" name="Title 6">
            <a:extLst>
              <a:ext uri="{FF2B5EF4-FFF2-40B4-BE49-F238E27FC236}">
                <a16:creationId xmlns:a16="http://schemas.microsoft.com/office/drawing/2014/main" id="{5D15D34C-2B62-4A4C-AEE9-82137A8B1D88}"/>
              </a:ext>
            </a:extLst>
          </p:cNvPr>
          <p:cNvSpPr>
            <a:spLocks noGrp="1"/>
          </p:cNvSpPr>
          <p:nvPr>
            <p:ph type="title"/>
          </p:nvPr>
        </p:nvSpPr>
        <p:spPr>
          <a:xfrm>
            <a:off x="2463594" y="3346829"/>
            <a:ext cx="5611203" cy="1797779"/>
          </a:xfrm>
        </p:spPr>
        <p:txBody>
          <a:bodyPr/>
          <a:lstStyle>
            <a:lvl1pPr>
              <a:lnSpc>
                <a:spcPct val="100000"/>
              </a:lnSpc>
              <a:defRPr sz="4500">
                <a:highlight>
                  <a:srgbClr val="FFFFFF"/>
                </a:highlight>
              </a:defRPr>
            </a:lvl1pPr>
          </a:lstStyle>
          <a:p>
            <a:r>
              <a:rPr lang="en-US"/>
              <a:t>Click to edit Master title style</a:t>
            </a:r>
            <a:endParaRPr lang="en-US" dirty="0"/>
          </a:p>
        </p:txBody>
      </p:sp>
      <p:sp>
        <p:nvSpPr>
          <p:cNvPr id="40" name="Subtitle 2">
            <a:extLst>
              <a:ext uri="{FF2B5EF4-FFF2-40B4-BE49-F238E27FC236}">
                <a16:creationId xmlns:a16="http://schemas.microsoft.com/office/drawing/2014/main" id="{291ADE13-A8F2-46E2-995A-5B5A00B970CE}"/>
              </a:ext>
            </a:extLst>
          </p:cNvPr>
          <p:cNvSpPr>
            <a:spLocks noGrp="1"/>
          </p:cNvSpPr>
          <p:nvPr>
            <p:ph type="subTitle" idx="1" hasCustomPrompt="1"/>
          </p:nvPr>
        </p:nvSpPr>
        <p:spPr>
          <a:xfrm>
            <a:off x="2463595" y="5199013"/>
            <a:ext cx="1584852"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a:t>Navn Etternavn</a:t>
            </a:r>
          </a:p>
        </p:txBody>
      </p:sp>
      <p:sp>
        <p:nvSpPr>
          <p:cNvPr id="42" name="Text Placeholder 8">
            <a:extLst>
              <a:ext uri="{FF2B5EF4-FFF2-40B4-BE49-F238E27FC236}">
                <a16:creationId xmlns:a16="http://schemas.microsoft.com/office/drawing/2014/main" id="{7E6BC4FE-C55B-40DF-BE2C-B4A366CA9E99}"/>
              </a:ext>
            </a:extLst>
          </p:cNvPr>
          <p:cNvSpPr>
            <a:spLocks noGrp="1"/>
          </p:cNvSpPr>
          <p:nvPr>
            <p:ph type="body" sz="quarter" idx="16" hasCustomPrompt="1"/>
          </p:nvPr>
        </p:nvSpPr>
        <p:spPr>
          <a:xfrm>
            <a:off x="2463594" y="5468760"/>
            <a:ext cx="478977" cy="269304"/>
          </a:xfrm>
        </p:spPr>
        <p:txBody>
          <a:bodyPr wrap="none" lIns="0" tIns="0" rIns="0" bIns="0">
            <a:spAutoFit/>
          </a:bodyPr>
          <a:lstStyle>
            <a:lvl1pPr marL="0" indent="0">
              <a:buNone/>
              <a:defRPr sz="1750">
                <a:highlight>
                  <a:srgbClr val="FFFFFF"/>
                </a:highlight>
              </a:defRPr>
            </a:lvl1pPr>
          </a:lstStyle>
          <a:p>
            <a:pPr lvl="0"/>
            <a:r>
              <a:rPr lang="nb-NO" dirty="0"/>
              <a:t>Tittel</a:t>
            </a:r>
            <a:endParaRPr lang="en-US" dirty="0"/>
          </a:p>
        </p:txBody>
      </p:sp>
      <p:sp>
        <p:nvSpPr>
          <p:cNvPr id="43" name="Text Placeholder 8">
            <a:extLst>
              <a:ext uri="{FF2B5EF4-FFF2-40B4-BE49-F238E27FC236}">
                <a16:creationId xmlns:a16="http://schemas.microsoft.com/office/drawing/2014/main" id="{2A5C5038-A44D-4A5A-B6E6-4A3A6640788E}"/>
              </a:ext>
            </a:extLst>
          </p:cNvPr>
          <p:cNvSpPr>
            <a:spLocks noGrp="1"/>
          </p:cNvSpPr>
          <p:nvPr>
            <p:ph type="body" sz="quarter" idx="17" hasCustomPrompt="1"/>
          </p:nvPr>
        </p:nvSpPr>
        <p:spPr>
          <a:xfrm>
            <a:off x="2463594" y="5735491"/>
            <a:ext cx="586699"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dirty="0"/>
              <a:t>Enhet</a:t>
            </a:r>
            <a:endParaRPr lang="en-US" dirty="0"/>
          </a:p>
        </p:txBody>
      </p:sp>
      <p:sp>
        <p:nvSpPr>
          <p:cNvPr id="41" name="Date Placeholder 3">
            <a:extLst>
              <a:ext uri="{FF2B5EF4-FFF2-40B4-BE49-F238E27FC236}">
                <a16:creationId xmlns:a16="http://schemas.microsoft.com/office/drawing/2014/main" id="{6D771372-9AD5-430D-A81A-2E8203086FDD}"/>
              </a:ext>
            </a:extLst>
          </p:cNvPr>
          <p:cNvSpPr>
            <a:spLocks noGrp="1"/>
          </p:cNvSpPr>
          <p:nvPr>
            <p:ph type="dt" sz="half" idx="10"/>
          </p:nvPr>
        </p:nvSpPr>
        <p:spPr>
          <a:xfrm>
            <a:off x="2463595" y="6264544"/>
            <a:ext cx="1161660" cy="269304"/>
          </a:xfrm>
        </p:spPr>
        <p:txBody>
          <a:bodyPr wrap="none" lIns="0" tIns="0" rIns="0" bIns="0">
            <a:spAutoFit/>
          </a:bodyPr>
          <a:lstStyle>
            <a:lvl1pPr>
              <a:defRPr sz="1750">
                <a:solidFill>
                  <a:schemeClr val="tx1"/>
                </a:solidFill>
                <a:highlight>
                  <a:srgbClr val="FFFFFF"/>
                </a:highlight>
              </a:defRPr>
            </a:lvl1pPr>
          </a:lstStyle>
          <a:p>
            <a:endParaRPr lang="en-US" dirty="0">
              <a:highlight>
                <a:srgbClr val="FFFFFF"/>
              </a:highlight>
            </a:endParaRPr>
          </a:p>
        </p:txBody>
      </p:sp>
      <p:sp>
        <p:nvSpPr>
          <p:cNvPr id="38" name="Text Placeholder 4">
            <a:extLst>
              <a:ext uri="{FF2B5EF4-FFF2-40B4-BE49-F238E27FC236}">
                <a16:creationId xmlns:a16="http://schemas.microsoft.com/office/drawing/2014/main" id="{17DA3A3C-41C9-4BB1-8AF6-64A31B42E67A}"/>
              </a:ext>
            </a:extLst>
          </p:cNvPr>
          <p:cNvSpPr>
            <a:spLocks noGrp="1"/>
          </p:cNvSpPr>
          <p:nvPr>
            <p:ph type="body" sz="quarter" idx="14" hasCustomPrompt="1"/>
          </p:nvPr>
        </p:nvSpPr>
        <p:spPr>
          <a:xfrm>
            <a:off x="10785613" y="5457092"/>
            <a:ext cx="1025436" cy="1025421"/>
          </a:xfrm>
          <a:blipFill>
            <a:blip r:embed="rId5">
              <a:extLst>
                <a:ext uri="{96DAC541-7B7A-43D3-8B79-37D633B846F1}">
                  <asvg:svgBlip xmlns:asvg="http://schemas.microsoft.com/office/drawing/2016/SVG/main" xmlns="" r:embed="rId6"/>
                </a:ext>
              </a:extLst>
            </a:blip>
            <a:stretch>
              <a:fillRect/>
            </a:stretch>
          </a:blipFill>
        </p:spPr>
        <p:txBody>
          <a:bodyPr/>
          <a:lstStyle>
            <a:lvl1pPr>
              <a:buNone/>
              <a:defRPr sz="100"/>
            </a:lvl1pPr>
          </a:lstStyle>
          <a:p>
            <a:pPr lvl="0"/>
            <a:r>
              <a:rPr lang="nb-NO" dirty="0"/>
              <a:t> </a:t>
            </a:r>
            <a:endParaRPr lang="en-US" dirty="0"/>
          </a:p>
        </p:txBody>
      </p:sp>
      <p:sp>
        <p:nvSpPr>
          <p:cNvPr id="15" name="addin_colorbox" hidden="1">
            <a:extLst>
              <a:ext uri="{FF2B5EF4-FFF2-40B4-BE49-F238E27FC236}">
                <a16:creationId xmlns:a16="http://schemas.microsoft.com/office/drawing/2014/main" id="{49401EE1-2446-4FF1-9952-199B1AD33AA8}"/>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6" name="addin_title" hidden="1">
            <a:extLst>
              <a:ext uri="{FF2B5EF4-FFF2-40B4-BE49-F238E27FC236}">
                <a16:creationId xmlns:a16="http://schemas.microsoft.com/office/drawing/2014/main" id="{7838A1EF-4F8F-4E02-84A8-CBDE742A0167}"/>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7" name="addin_text" hidden="1">
            <a:extLst>
              <a:ext uri="{FF2B5EF4-FFF2-40B4-BE49-F238E27FC236}">
                <a16:creationId xmlns:a16="http://schemas.microsoft.com/office/drawing/2014/main" id="{1520438F-077B-4383-9B2E-BA087AF71C65}"/>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8" name="addin_image" hidden="1">
            <a:extLst>
              <a:ext uri="{FF2B5EF4-FFF2-40B4-BE49-F238E27FC236}">
                <a16:creationId xmlns:a16="http://schemas.microsoft.com/office/drawing/2014/main" id="{9AA4849A-5DB1-449C-B5F9-8D23CAAC0678}"/>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9" name="addin_grouplist" hidden="1">
            <a:extLst>
              <a:ext uri="{FF2B5EF4-FFF2-40B4-BE49-F238E27FC236}">
                <a16:creationId xmlns:a16="http://schemas.microsoft.com/office/drawing/2014/main" id="{6FF82BAB-E28F-4E02-86D8-FEDC0BED1A1D}"/>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1" name="addin_logo" hidden="1">
            <a:extLst>
              <a:ext uri="{FF2B5EF4-FFF2-40B4-BE49-F238E27FC236}">
                <a16:creationId xmlns:a16="http://schemas.microsoft.com/office/drawing/2014/main" id="{EA3D402A-5E41-4E74-BCFE-6ECD172AE4E3}"/>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6" name="addin_colorbox" hidden="1">
            <a:extLst>
              <a:ext uri="{FF2B5EF4-FFF2-40B4-BE49-F238E27FC236}">
                <a16:creationId xmlns:a16="http://schemas.microsoft.com/office/drawing/2014/main" id="{B21C5878-1C16-4124-B18E-3FD702004B13}"/>
              </a:ext>
            </a:extLst>
          </p:cNvPr>
          <p:cNvSpPr/>
          <p:nvPr userDrawn="1"/>
        </p:nvSpPr>
        <p:spPr>
          <a:xfrm>
            <a:off x="501427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27" name="addin_title" hidden="1">
            <a:extLst>
              <a:ext uri="{FF2B5EF4-FFF2-40B4-BE49-F238E27FC236}">
                <a16:creationId xmlns:a16="http://schemas.microsoft.com/office/drawing/2014/main" id="{25090456-9625-456B-9BF8-33469B9C80F5}"/>
              </a:ext>
            </a:extLst>
          </p:cNvPr>
          <p:cNvSpPr/>
          <p:nvPr userDrawn="1"/>
        </p:nvSpPr>
        <p:spPr>
          <a:xfrm>
            <a:off x="987614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28" name="addin_text" hidden="1">
            <a:extLst>
              <a:ext uri="{FF2B5EF4-FFF2-40B4-BE49-F238E27FC236}">
                <a16:creationId xmlns:a16="http://schemas.microsoft.com/office/drawing/2014/main" id="{335F99C5-F1AA-4F79-BB95-80F64E93637D}"/>
              </a:ext>
            </a:extLst>
          </p:cNvPr>
          <p:cNvSpPr/>
          <p:nvPr userDrawn="1"/>
        </p:nvSpPr>
        <p:spPr>
          <a:xfrm>
            <a:off x="1524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9" name="addin_image" hidden="1">
            <a:extLst>
              <a:ext uri="{FF2B5EF4-FFF2-40B4-BE49-F238E27FC236}">
                <a16:creationId xmlns:a16="http://schemas.microsoft.com/office/drawing/2014/main" id="{8F68B54B-8B5A-4C05-93DB-7F2DC877EF5E}"/>
              </a:ext>
            </a:extLst>
          </p:cNvPr>
          <p:cNvSpPr/>
          <p:nvPr userDrawn="1"/>
        </p:nvSpPr>
        <p:spPr>
          <a:xfrm>
            <a:off x="2657476"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30" name="addin_grouplist" hidden="1">
            <a:extLst>
              <a:ext uri="{FF2B5EF4-FFF2-40B4-BE49-F238E27FC236}">
                <a16:creationId xmlns:a16="http://schemas.microsoft.com/office/drawing/2014/main" id="{F2089761-1A50-4072-9872-C62B5CA9E1F1}"/>
              </a:ext>
            </a:extLst>
          </p:cNvPr>
          <p:cNvSpPr/>
          <p:nvPr userDrawn="1"/>
        </p:nvSpPr>
        <p:spPr>
          <a:xfrm>
            <a:off x="5125738"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pic>
        <p:nvPicPr>
          <p:cNvPr id="31" name="logo_hvit" descr="UiO Segl" hidden="1">
            <a:extLst>
              <a:ext uri="{FF2B5EF4-FFF2-40B4-BE49-F238E27FC236}">
                <a16:creationId xmlns:a16="http://schemas.microsoft.com/office/drawing/2014/main" id="{27B17C39-2B30-4789-8BEA-4AE4B2320B77}"/>
              </a:ext>
            </a:extLst>
          </p:cNvPr>
          <p:cNvPicPr>
            <a:picLocks noChangeAspect="1"/>
          </p:cNvPicPr>
          <p:nvPr userDrawn="1"/>
        </p:nvPicPr>
        <p:blipFill>
          <a:blip r:embed="rId7">
            <a:extLst>
              <a:ext uri="{96DAC541-7B7A-43D3-8B79-37D633B846F1}">
                <asvg:svgBlip xmlns:asvg="http://schemas.microsoft.com/office/drawing/2016/SVG/main" xmlns="" r:embed="rId8"/>
              </a:ext>
            </a:extLst>
          </a:blip>
          <a:stretch>
            <a:fillRect/>
          </a:stretch>
        </p:blipFill>
        <p:spPr>
          <a:xfrm>
            <a:off x="10785613" y="5458074"/>
            <a:ext cx="1025436" cy="1025436"/>
          </a:xfrm>
          <a:prstGeom prst="rect">
            <a:avLst/>
          </a:prstGeom>
        </p:spPr>
      </p:pic>
      <p:pic>
        <p:nvPicPr>
          <p:cNvPr id="32" name="logo_sort" descr="UiO segl" hidden="1">
            <a:extLst>
              <a:ext uri="{FF2B5EF4-FFF2-40B4-BE49-F238E27FC236}">
                <a16:creationId xmlns:a16="http://schemas.microsoft.com/office/drawing/2014/main" id="{46600C4D-987E-4F2B-917A-380F2324CB51}"/>
              </a:ext>
            </a:extLst>
          </p:cNvPr>
          <p:cNvPicPr>
            <a:picLocks noChangeAspect="1"/>
          </p:cNvPicPr>
          <p:nvPr userDrawn="1"/>
        </p:nvPicPr>
        <p:blipFill>
          <a:blip r:embed="rId9">
            <a:extLst>
              <a:ext uri="{96DAC541-7B7A-43D3-8B79-37D633B846F1}">
                <asvg:svgBlip xmlns:asvg="http://schemas.microsoft.com/office/drawing/2016/SVG/main" xmlns="" r:embed="rId10"/>
              </a:ext>
            </a:extLst>
          </a:blip>
          <a:stretch>
            <a:fillRect/>
          </a:stretch>
        </p:blipFill>
        <p:spPr>
          <a:xfrm>
            <a:off x="10785613" y="5456640"/>
            <a:ext cx="1025421" cy="1025421"/>
          </a:xfrm>
          <a:prstGeom prst="rect">
            <a:avLst/>
          </a:prstGeom>
        </p:spPr>
      </p:pic>
      <p:sp>
        <p:nvSpPr>
          <p:cNvPr id="34" name="addin_logo" hidden="1">
            <a:extLst>
              <a:ext uri="{FF2B5EF4-FFF2-40B4-BE49-F238E27FC236}">
                <a16:creationId xmlns:a16="http://schemas.microsoft.com/office/drawing/2014/main" id="{E5963F14-DFC9-40C0-BCD0-4A837E431DF5}"/>
              </a:ext>
            </a:extLst>
          </p:cNvPr>
          <p:cNvSpPr/>
          <p:nvPr userDrawn="1"/>
        </p:nvSpPr>
        <p:spPr>
          <a:xfrm>
            <a:off x="75940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35" name="addin_colorlist" hidden="1">
            <a:extLst>
              <a:ext uri="{FF2B5EF4-FFF2-40B4-BE49-F238E27FC236}">
                <a16:creationId xmlns:a16="http://schemas.microsoft.com/office/drawing/2014/main" id="{B73620FB-5D82-4728-A1F9-C75D53925FBA}"/>
              </a:ext>
            </a:extLst>
          </p:cNvPr>
          <p:cNvSpPr/>
          <p:nvPr userDrawn="1"/>
        </p:nvSpPr>
        <p:spPr>
          <a:xfrm>
            <a:off x="0" y="-147218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kapfor1, kapfor4, kapfor5, kapfor6, kapfor7</a:t>
            </a:r>
          </a:p>
        </p:txBody>
      </p:sp>
    </p:spTree>
    <p:extLst>
      <p:ext uri="{BB962C8B-B14F-4D97-AF65-F5344CB8AC3E}">
        <p14:creationId xmlns:p14="http://schemas.microsoft.com/office/powerpoint/2010/main" val="22612476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Forside UiO Fullbredde Farge/Innhold">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8BFE38FF-9625-44DF-B333-387F961202AA}"/>
              </a:ext>
            </a:extLst>
          </p:cNvPr>
          <p:cNvSpPr>
            <a:spLocks noGrp="1"/>
          </p:cNvSpPr>
          <p:nvPr>
            <p:ph type="body" sz="quarter" idx="18" hasCustomPrompt="1"/>
          </p:nvPr>
        </p:nvSpPr>
        <p:spPr>
          <a:xfrm>
            <a:off x="1845483" y="0"/>
            <a:ext cx="10343114" cy="6858000"/>
          </a:xfrm>
          <a:solidFill>
            <a:schemeClr val="accent1"/>
          </a:solidFill>
        </p:spPr>
        <p:txBody>
          <a:bodyPr/>
          <a:lstStyle>
            <a:lvl1pPr marL="0" indent="0">
              <a:buNone/>
              <a:defRPr sz="200">
                <a:solidFill>
                  <a:srgbClr val="010000"/>
                </a:solidFill>
              </a:defRPr>
            </a:lvl1pPr>
          </a:lstStyle>
          <a:p>
            <a:pPr lvl="0"/>
            <a:r>
              <a:rPr lang="en-US" dirty="0"/>
              <a:t> </a:t>
            </a:r>
          </a:p>
        </p:txBody>
      </p:sp>
      <p:sp>
        <p:nvSpPr>
          <p:cNvPr id="18" name="Content Placeholder 17">
            <a:extLst>
              <a:ext uri="{FF2B5EF4-FFF2-40B4-BE49-F238E27FC236}">
                <a16:creationId xmlns:a16="http://schemas.microsoft.com/office/drawing/2014/main" id="{EF08E9A7-5845-4082-8C4F-E26A3EA6418A}"/>
              </a:ext>
            </a:extLst>
          </p:cNvPr>
          <p:cNvSpPr>
            <a:spLocks noGrp="1"/>
          </p:cNvSpPr>
          <p:nvPr>
            <p:ph sz="quarter" idx="12" hasCustomPrompt="1"/>
          </p:nvPr>
        </p:nvSpPr>
        <p:spPr>
          <a:xfrm>
            <a:off x="1848885" y="0"/>
            <a:ext cx="10343115" cy="6858000"/>
          </a:xfrm>
          <a:prstGeom prst="rect">
            <a:avLst/>
          </a:prstGeom>
          <a:noFill/>
        </p:spPr>
        <p:txBody>
          <a:bodyPr lIns="0" tIns="0" rIns="0" bIns="0"/>
          <a:lstStyle>
            <a:lvl1pPr>
              <a:buNone/>
              <a:defRPr/>
            </a:lvl1pPr>
          </a:lstStyle>
          <a:p>
            <a:pPr lvl="0"/>
            <a:r>
              <a:rPr lang="nb-NO" dirty="0"/>
              <a:t> </a:t>
            </a:r>
            <a:endParaRPr lang="en-US" dirty="0"/>
          </a:p>
        </p:txBody>
      </p:sp>
      <p:sp>
        <p:nvSpPr>
          <p:cNvPr id="25" name="Text Placeholder 6" descr="Logo Universitetet i oslo">
            <a:extLst>
              <a:ext uri="{FF2B5EF4-FFF2-40B4-BE49-F238E27FC236}">
                <a16:creationId xmlns:a16="http://schemas.microsoft.com/office/drawing/2014/main" id="{50027A71-34C3-4277-9DC8-33989675B439}"/>
              </a:ext>
            </a:extLst>
          </p:cNvPr>
          <p:cNvSpPr>
            <a:spLocks noGrp="1"/>
          </p:cNvSpPr>
          <p:nvPr>
            <p:ph type="body" sz="quarter" idx="19" hasCustomPrompt="1"/>
          </p:nvPr>
        </p:nvSpPr>
        <p:spPr>
          <a:xfrm>
            <a:off x="386112" y="381854"/>
            <a:ext cx="5619582" cy="1116919"/>
          </a:xfrm>
          <a:blipFill>
            <a:blip r:embed="rId2">
              <a:extLst>
                <a:ext uri="{96DAC541-7B7A-43D3-8B79-37D633B846F1}">
                  <asvg:svgBlip xmlns:asvg="http://schemas.microsoft.com/office/drawing/2016/SVG/main" xmlns="" r:embed="rId3"/>
                </a:ext>
              </a:extLst>
            </a:blip>
            <a:stretch>
              <a:fillRect/>
            </a:stretch>
          </a:blipFill>
        </p:spPr>
        <p:txBody>
          <a:bodyPr/>
          <a:lstStyle>
            <a:lvl1pPr>
              <a:buNone/>
              <a:defRPr/>
            </a:lvl1pPr>
          </a:lstStyle>
          <a:p>
            <a:pPr lvl="0"/>
            <a:r>
              <a:rPr lang="nb-NO" dirty="0"/>
              <a:t> </a:t>
            </a:r>
            <a:endParaRPr lang="en-US" dirty="0"/>
          </a:p>
        </p:txBody>
      </p:sp>
      <p:sp>
        <p:nvSpPr>
          <p:cNvPr id="7" name="Title 6">
            <a:extLst>
              <a:ext uri="{FF2B5EF4-FFF2-40B4-BE49-F238E27FC236}">
                <a16:creationId xmlns:a16="http://schemas.microsoft.com/office/drawing/2014/main" id="{2826FC79-CEAE-42C3-9725-FAEABEBE6540}"/>
              </a:ext>
            </a:extLst>
          </p:cNvPr>
          <p:cNvSpPr>
            <a:spLocks noGrp="1"/>
          </p:cNvSpPr>
          <p:nvPr>
            <p:ph type="title"/>
          </p:nvPr>
        </p:nvSpPr>
        <p:spPr>
          <a:xfrm>
            <a:off x="2463594" y="3346829"/>
            <a:ext cx="5611203" cy="1797779"/>
          </a:xfrm>
        </p:spPr>
        <p:txBody>
          <a:bodyPr/>
          <a:lstStyle>
            <a:lvl1pPr>
              <a:lnSpc>
                <a:spcPct val="100000"/>
              </a:lnSpc>
              <a:defRPr sz="4500">
                <a:highlight>
                  <a:srgbClr val="FFFFFF"/>
                </a:highlight>
              </a:defRPr>
            </a:lvl1pPr>
          </a:lstStyle>
          <a:p>
            <a:r>
              <a:rPr lang="en-US"/>
              <a:t>Click to edit Master title style</a:t>
            </a:r>
            <a:endParaRPr lang="en-US" dirty="0"/>
          </a:p>
        </p:txBody>
      </p:sp>
      <p:sp>
        <p:nvSpPr>
          <p:cNvPr id="26" name="Subtitle 2">
            <a:extLst>
              <a:ext uri="{FF2B5EF4-FFF2-40B4-BE49-F238E27FC236}">
                <a16:creationId xmlns:a16="http://schemas.microsoft.com/office/drawing/2014/main" id="{A1A5E3CB-F490-44A3-9769-374F0F9201A1}"/>
              </a:ext>
            </a:extLst>
          </p:cNvPr>
          <p:cNvSpPr>
            <a:spLocks noGrp="1"/>
          </p:cNvSpPr>
          <p:nvPr>
            <p:ph type="subTitle" idx="1" hasCustomPrompt="1"/>
          </p:nvPr>
        </p:nvSpPr>
        <p:spPr>
          <a:xfrm>
            <a:off x="2463595" y="5199013"/>
            <a:ext cx="1584852"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a:t>Navn Etternavn</a:t>
            </a:r>
          </a:p>
        </p:txBody>
      </p:sp>
      <p:sp>
        <p:nvSpPr>
          <p:cNvPr id="28" name="Text Placeholder 8">
            <a:extLst>
              <a:ext uri="{FF2B5EF4-FFF2-40B4-BE49-F238E27FC236}">
                <a16:creationId xmlns:a16="http://schemas.microsoft.com/office/drawing/2014/main" id="{3F93262B-E88D-4BFD-9D4B-7AD8BFDC480A}"/>
              </a:ext>
            </a:extLst>
          </p:cNvPr>
          <p:cNvSpPr>
            <a:spLocks noGrp="1"/>
          </p:cNvSpPr>
          <p:nvPr>
            <p:ph type="body" sz="quarter" idx="16" hasCustomPrompt="1"/>
          </p:nvPr>
        </p:nvSpPr>
        <p:spPr>
          <a:xfrm>
            <a:off x="2463594" y="5468760"/>
            <a:ext cx="478977" cy="269304"/>
          </a:xfrm>
        </p:spPr>
        <p:txBody>
          <a:bodyPr wrap="none" lIns="0" tIns="0" rIns="0" bIns="0">
            <a:spAutoFit/>
          </a:bodyPr>
          <a:lstStyle>
            <a:lvl1pPr marL="0" indent="0">
              <a:buNone/>
              <a:defRPr sz="1750">
                <a:highlight>
                  <a:srgbClr val="FFFFFF"/>
                </a:highlight>
              </a:defRPr>
            </a:lvl1pPr>
          </a:lstStyle>
          <a:p>
            <a:pPr lvl="0"/>
            <a:r>
              <a:rPr lang="nb-NO" dirty="0"/>
              <a:t>Tittel</a:t>
            </a:r>
            <a:endParaRPr lang="en-US" dirty="0"/>
          </a:p>
        </p:txBody>
      </p:sp>
      <p:sp>
        <p:nvSpPr>
          <p:cNvPr id="29" name="Text Placeholder 8">
            <a:extLst>
              <a:ext uri="{FF2B5EF4-FFF2-40B4-BE49-F238E27FC236}">
                <a16:creationId xmlns:a16="http://schemas.microsoft.com/office/drawing/2014/main" id="{830548DB-AABB-4BB8-A24A-769595E8EB4C}"/>
              </a:ext>
            </a:extLst>
          </p:cNvPr>
          <p:cNvSpPr>
            <a:spLocks noGrp="1"/>
          </p:cNvSpPr>
          <p:nvPr>
            <p:ph type="body" sz="quarter" idx="17" hasCustomPrompt="1"/>
          </p:nvPr>
        </p:nvSpPr>
        <p:spPr>
          <a:xfrm>
            <a:off x="2463594" y="5735491"/>
            <a:ext cx="586699"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dirty="0"/>
              <a:t>Enhet</a:t>
            </a:r>
          </a:p>
        </p:txBody>
      </p:sp>
      <p:sp>
        <p:nvSpPr>
          <p:cNvPr id="27" name="Date Placeholder 3">
            <a:extLst>
              <a:ext uri="{FF2B5EF4-FFF2-40B4-BE49-F238E27FC236}">
                <a16:creationId xmlns:a16="http://schemas.microsoft.com/office/drawing/2014/main" id="{7600F748-6DC4-4BF6-91DC-8B5B90204822}"/>
              </a:ext>
            </a:extLst>
          </p:cNvPr>
          <p:cNvSpPr>
            <a:spLocks noGrp="1"/>
          </p:cNvSpPr>
          <p:nvPr>
            <p:ph type="dt" sz="half" idx="10"/>
          </p:nvPr>
        </p:nvSpPr>
        <p:spPr>
          <a:xfrm>
            <a:off x="2463595" y="6264544"/>
            <a:ext cx="1161660" cy="269304"/>
          </a:xfrm>
        </p:spPr>
        <p:txBody>
          <a:bodyPr wrap="none" lIns="0" tIns="0" rIns="0" bIns="0">
            <a:spAutoFit/>
          </a:bodyPr>
          <a:lstStyle>
            <a:lvl1pPr>
              <a:defRPr sz="1750">
                <a:solidFill>
                  <a:schemeClr val="tx1"/>
                </a:solidFill>
                <a:highlight>
                  <a:srgbClr val="FFFFFF"/>
                </a:highlight>
              </a:defRPr>
            </a:lvl1pPr>
          </a:lstStyle>
          <a:p>
            <a:endParaRPr lang="en-US" dirty="0">
              <a:highlight>
                <a:srgbClr val="FFFFFF"/>
              </a:highlight>
            </a:endParaRPr>
          </a:p>
        </p:txBody>
      </p:sp>
      <p:sp>
        <p:nvSpPr>
          <p:cNvPr id="24" name="Text Placeholder 4" descr="UiO segl">
            <a:extLst>
              <a:ext uri="{FF2B5EF4-FFF2-40B4-BE49-F238E27FC236}">
                <a16:creationId xmlns:a16="http://schemas.microsoft.com/office/drawing/2014/main" id="{4826FBBD-4B21-4F4F-940C-B2F17405B175}"/>
              </a:ext>
            </a:extLst>
          </p:cNvPr>
          <p:cNvSpPr>
            <a:spLocks noGrp="1"/>
          </p:cNvSpPr>
          <p:nvPr>
            <p:ph type="body" sz="quarter" idx="14" hasCustomPrompt="1"/>
          </p:nvPr>
        </p:nvSpPr>
        <p:spPr>
          <a:xfrm>
            <a:off x="10785613" y="5457092"/>
            <a:ext cx="1025436" cy="1025421"/>
          </a:xfrm>
          <a:blipFill>
            <a:blip r:embed="rId4">
              <a:extLst>
                <a:ext uri="{96DAC541-7B7A-43D3-8B79-37D633B846F1}">
                  <asvg:svgBlip xmlns:asvg="http://schemas.microsoft.com/office/drawing/2016/SVG/main" xmlns="" r:embed="rId5"/>
                </a:ext>
              </a:extLst>
            </a:blip>
            <a:stretch>
              <a:fillRect/>
            </a:stretch>
          </a:blipFill>
        </p:spPr>
        <p:txBody>
          <a:bodyPr/>
          <a:lstStyle>
            <a:lvl1pPr>
              <a:buNone/>
              <a:defRPr sz="100"/>
            </a:lvl1pPr>
          </a:lstStyle>
          <a:p>
            <a:pPr lvl="0"/>
            <a:r>
              <a:rPr lang="nb-NO" dirty="0"/>
              <a:t> </a:t>
            </a:r>
            <a:endParaRPr lang="en-US" dirty="0"/>
          </a:p>
        </p:txBody>
      </p:sp>
      <p:sp>
        <p:nvSpPr>
          <p:cNvPr id="10" name="addin_colorlist" hidden="1">
            <a:extLst>
              <a:ext uri="{FF2B5EF4-FFF2-40B4-BE49-F238E27FC236}">
                <a16:creationId xmlns:a16="http://schemas.microsoft.com/office/drawing/2014/main" id="{B0379490-61FF-4C9C-B44F-5DD7CB40C36C}"/>
              </a:ext>
            </a:extLst>
          </p:cNvPr>
          <p:cNvSpPr/>
          <p:nvPr userDrawn="1"/>
        </p:nvSpPr>
        <p:spPr>
          <a:xfrm>
            <a:off x="0" y="-147218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kapfor1, kapfor4, kapfor5, kapfor6, kapfor7</a:t>
            </a:r>
          </a:p>
        </p:txBody>
      </p:sp>
      <p:sp>
        <p:nvSpPr>
          <p:cNvPr id="11" name="addin_colorbox" hidden="1">
            <a:extLst>
              <a:ext uri="{FF2B5EF4-FFF2-40B4-BE49-F238E27FC236}">
                <a16:creationId xmlns:a16="http://schemas.microsoft.com/office/drawing/2014/main" id="{6B42BF81-FF18-4115-85FC-CE7803CA65FB}"/>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418CE57E-2D37-4EE5-B26D-DFEAE88A153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5" name="addin_text" hidden="1">
            <a:extLst>
              <a:ext uri="{FF2B5EF4-FFF2-40B4-BE49-F238E27FC236}">
                <a16:creationId xmlns:a16="http://schemas.microsoft.com/office/drawing/2014/main" id="{CD630040-B997-4A94-A37F-E93FDB1C7D5A}"/>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6" name="addin_image" hidden="1">
            <a:extLst>
              <a:ext uri="{FF2B5EF4-FFF2-40B4-BE49-F238E27FC236}">
                <a16:creationId xmlns:a16="http://schemas.microsoft.com/office/drawing/2014/main" id="{D0D1E4AF-887F-464D-A7A3-31F99290069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7" name="addin_grouplist" hidden="1">
            <a:extLst>
              <a:ext uri="{FF2B5EF4-FFF2-40B4-BE49-F238E27FC236}">
                <a16:creationId xmlns:a16="http://schemas.microsoft.com/office/drawing/2014/main" id="{96031079-7FE0-4679-A5A0-0F53F6C3A5B5}"/>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9" name="addin_logo" hidden="1">
            <a:extLst>
              <a:ext uri="{FF2B5EF4-FFF2-40B4-BE49-F238E27FC236}">
                <a16:creationId xmlns:a16="http://schemas.microsoft.com/office/drawing/2014/main" id="{9ABE3E70-DF6A-4CC2-9E35-9346CEDB8C5A}"/>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pic>
        <p:nvPicPr>
          <p:cNvPr id="20" name="logo_hvit" descr="UiO Segl" hidden="1">
            <a:extLst>
              <a:ext uri="{FF2B5EF4-FFF2-40B4-BE49-F238E27FC236}">
                <a16:creationId xmlns:a16="http://schemas.microsoft.com/office/drawing/2014/main" id="{A35AF58C-1F83-4C12-A068-80E9CC398435}"/>
              </a:ext>
            </a:extLst>
          </p:cNvPr>
          <p:cNvPicPr>
            <a:picLocks noChangeAspect="1"/>
          </p:cNvPicPr>
          <p:nvPr userDrawn="1"/>
        </p:nvPicPr>
        <p:blipFill>
          <a:blip r:embed="rId6">
            <a:extLst>
              <a:ext uri="{96DAC541-7B7A-43D3-8B79-37D633B846F1}">
                <asvg:svgBlip xmlns:asvg="http://schemas.microsoft.com/office/drawing/2016/SVG/main" xmlns="" r:embed="rId7"/>
              </a:ext>
            </a:extLst>
          </a:blip>
          <a:stretch>
            <a:fillRect/>
          </a:stretch>
        </p:blipFill>
        <p:spPr>
          <a:xfrm>
            <a:off x="10785613" y="5457092"/>
            <a:ext cx="1025436" cy="1025436"/>
          </a:xfrm>
          <a:prstGeom prst="rect">
            <a:avLst/>
          </a:prstGeom>
        </p:spPr>
      </p:pic>
      <p:pic>
        <p:nvPicPr>
          <p:cNvPr id="21" name="logo_sort" descr="UiO Segl" hidden="1">
            <a:extLst>
              <a:ext uri="{FF2B5EF4-FFF2-40B4-BE49-F238E27FC236}">
                <a16:creationId xmlns:a16="http://schemas.microsoft.com/office/drawing/2014/main" id="{D7BA3FF9-8E23-4D04-8078-E40403A8D745}"/>
              </a:ext>
            </a:extLst>
          </p:cNvPr>
          <p:cNvPicPr>
            <a:picLocks noChangeAspect="1"/>
          </p:cNvPicPr>
          <p:nvPr userDrawn="1"/>
        </p:nvPicPr>
        <p:blipFill>
          <a:blip r:embed="rId8">
            <a:extLst>
              <a:ext uri="{96DAC541-7B7A-43D3-8B79-37D633B846F1}">
                <asvg:svgBlip xmlns:asvg="http://schemas.microsoft.com/office/drawing/2016/SVG/main" xmlns="" r:embed="rId9"/>
              </a:ext>
            </a:extLst>
          </a:blip>
          <a:stretch>
            <a:fillRect/>
          </a:stretch>
        </p:blipFill>
        <p:spPr>
          <a:xfrm>
            <a:off x="10785614" y="5457093"/>
            <a:ext cx="1025421" cy="1025421"/>
          </a:xfrm>
          <a:prstGeom prst="rect">
            <a:avLst/>
          </a:prstGeom>
        </p:spPr>
      </p:pic>
    </p:spTree>
    <p:extLst>
      <p:ext uri="{BB962C8B-B14F-4D97-AF65-F5344CB8AC3E}">
        <p14:creationId xmlns:p14="http://schemas.microsoft.com/office/powerpoint/2010/main" val="6350289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orside Fakultet Bilde">
    <p:bg>
      <p:bgPr>
        <a:solidFill>
          <a:schemeClr val="lt1"/>
        </a:solidFill>
        <a:effectLst/>
      </p:bgPr>
    </p:bg>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A84D768E-AC85-41DD-B1B7-0298BF33163D}"/>
              </a:ext>
            </a:extLst>
          </p:cNvPr>
          <p:cNvSpPr>
            <a:spLocks noGrp="1"/>
          </p:cNvSpPr>
          <p:nvPr>
            <p:ph type="pic" sz="quarter" idx="13"/>
          </p:nvPr>
        </p:nvSpPr>
        <p:spPr>
          <a:xfrm>
            <a:off x="6209880" y="0"/>
            <a:ext cx="5982120" cy="6858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txBody>
          <a:bodyPr lIns="0" tIns="0" rIns="0" bIns="0"/>
          <a:lstStyle/>
          <a:p>
            <a:r>
              <a:rPr lang="en-US"/>
              <a:t>Click icon to add picture</a:t>
            </a:r>
          </a:p>
        </p:txBody>
      </p:sp>
      <p:sp>
        <p:nvSpPr>
          <p:cNvPr id="13" name="Rectangle 12" descr="Bakgrunn">
            <a:extLst>
              <a:ext uri="{FF2B5EF4-FFF2-40B4-BE49-F238E27FC236}">
                <a16:creationId xmlns:a16="http://schemas.microsoft.com/office/drawing/2014/main" id="{CDC2DD76-E94A-435B-BDB4-D10EA8D453D9}"/>
              </a:ext>
            </a:extLst>
          </p:cNvPr>
          <p:cNvSpPr/>
          <p:nvPr userDrawn="1"/>
        </p:nvSpPr>
        <p:spPr>
          <a:xfrm>
            <a:off x="0" y="0"/>
            <a:ext cx="620988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15" name="Title 1">
            <a:extLst>
              <a:ext uri="{FF2B5EF4-FFF2-40B4-BE49-F238E27FC236}">
                <a16:creationId xmlns:a16="http://schemas.microsoft.com/office/drawing/2014/main" id="{1A99F6BB-7452-4A97-9D6D-C9C80D04D213}"/>
              </a:ext>
            </a:extLst>
          </p:cNvPr>
          <p:cNvSpPr>
            <a:spLocks noGrp="1"/>
          </p:cNvSpPr>
          <p:nvPr>
            <p:ph type="ctrTitle" hasCustomPrompt="1"/>
          </p:nvPr>
        </p:nvSpPr>
        <p:spPr>
          <a:xfrm>
            <a:off x="379038" y="239167"/>
            <a:ext cx="5075367" cy="2387600"/>
          </a:xfrm>
          <a:solidFill>
            <a:srgbClr val="0000FF">
              <a:alpha val="0"/>
            </a:srgbClr>
          </a:solidFill>
        </p:spPr>
        <p:txBody>
          <a:bodyPr anchor="t"/>
          <a:lstStyle>
            <a:lvl1pPr algn="l">
              <a:lnSpc>
                <a:spcPct val="100000"/>
              </a:lnSpc>
              <a:defRPr sz="4501"/>
            </a:lvl1pPr>
          </a:lstStyle>
          <a:p>
            <a:r>
              <a:rPr lang="nb-NO" noProof="0" dirty="0"/>
              <a:t>Velg fakultet fra </a:t>
            </a:r>
            <a:r>
              <a:rPr lang="nb-NO" noProof="0" dirty="0" err="1"/>
              <a:t>nedtrekksmenyen</a:t>
            </a:r>
            <a:endParaRPr lang="en-US" noProof="0" dirty="0"/>
          </a:p>
        </p:txBody>
      </p:sp>
      <p:sp>
        <p:nvSpPr>
          <p:cNvPr id="28" name="Text Placeholder 8">
            <a:extLst>
              <a:ext uri="{FF2B5EF4-FFF2-40B4-BE49-F238E27FC236}">
                <a16:creationId xmlns:a16="http://schemas.microsoft.com/office/drawing/2014/main" id="{E17BAB58-FE9E-48CD-90C1-5A92CD4AF345}"/>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6" name="Text Placeholder 8">
            <a:extLst>
              <a:ext uri="{FF2B5EF4-FFF2-40B4-BE49-F238E27FC236}">
                <a16:creationId xmlns:a16="http://schemas.microsoft.com/office/drawing/2014/main" id="{D1011A16-94DD-4043-A614-BEC724B6F1F6}"/>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7" name="Text Placeholder 8">
            <a:extLst>
              <a:ext uri="{FF2B5EF4-FFF2-40B4-BE49-F238E27FC236}">
                <a16:creationId xmlns:a16="http://schemas.microsoft.com/office/drawing/2014/main" id="{BC09F072-DFF2-42B8-9221-578EE194D06A}"/>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Enhet</a:t>
            </a:r>
            <a:endParaRPr lang="en-US" dirty="0"/>
          </a:p>
        </p:txBody>
      </p:sp>
      <p:sp>
        <p:nvSpPr>
          <p:cNvPr id="25" name="Date Placeholder 3">
            <a:extLst>
              <a:ext uri="{FF2B5EF4-FFF2-40B4-BE49-F238E27FC236}">
                <a16:creationId xmlns:a16="http://schemas.microsoft.com/office/drawing/2014/main" id="{3BBDCC2B-F1B3-4493-BC07-8FE83C70C0EE}"/>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pic>
        <p:nvPicPr>
          <p:cNvPr id="24" name="Graphic 23" descr="UiO segl">
            <a:extLst>
              <a:ext uri="{FF2B5EF4-FFF2-40B4-BE49-F238E27FC236}">
                <a16:creationId xmlns:a16="http://schemas.microsoft.com/office/drawing/2014/main" id="{EC3480BC-2C3D-4A7E-9C52-40E1CC216EEE}"/>
              </a:ext>
            </a:extLst>
          </p:cNvPr>
          <p:cNvPicPr>
            <a:picLocks noChangeAspect="1"/>
          </p:cNvPicPr>
          <p:nvPr userDrawn="1"/>
        </p:nvPicPr>
        <p:blipFill>
          <a:blip r:embed="rId3">
            <a:extLst>
              <a:ext uri="{96DAC541-7B7A-43D3-8B79-37D633B846F1}">
                <asvg:svgBlip xmlns:asvg="http://schemas.microsoft.com/office/drawing/2016/SVG/main" xmlns="" r:embed="rId4"/>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9C5D506-67A5-4F89-8560-22F43BCF74AF}"/>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halv1, halv2, halv3, halv4, halv5, halv6, halv7, halv8</a:t>
            </a:r>
          </a:p>
        </p:txBody>
      </p:sp>
      <p:sp>
        <p:nvSpPr>
          <p:cNvPr id="16" name="addin_colorbox" hidden="1">
            <a:extLst>
              <a:ext uri="{FF2B5EF4-FFF2-40B4-BE49-F238E27FC236}">
                <a16:creationId xmlns:a16="http://schemas.microsoft.com/office/drawing/2014/main" id="{FCA3E1BC-B669-4110-87EA-FAF1FA6121DD}"/>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7" name="addin_title" hidden="1">
            <a:extLst>
              <a:ext uri="{FF2B5EF4-FFF2-40B4-BE49-F238E27FC236}">
                <a16:creationId xmlns:a16="http://schemas.microsoft.com/office/drawing/2014/main" id="{3ED724C7-6D8D-4B02-A942-476103665D4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8" name="addin_text" hidden="1">
            <a:extLst>
              <a:ext uri="{FF2B5EF4-FFF2-40B4-BE49-F238E27FC236}">
                <a16:creationId xmlns:a16="http://schemas.microsoft.com/office/drawing/2014/main" id="{3875A1F9-BE97-453C-A6D3-C2B80FB26DA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9" name="addin_image" hidden="1">
            <a:extLst>
              <a:ext uri="{FF2B5EF4-FFF2-40B4-BE49-F238E27FC236}">
                <a16:creationId xmlns:a16="http://schemas.microsoft.com/office/drawing/2014/main" id="{B74C45E3-A0CF-4E11-99D4-B0A97B5ECA6D}"/>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0" name="addin_grouplist" hidden="1">
            <a:extLst>
              <a:ext uri="{FF2B5EF4-FFF2-40B4-BE49-F238E27FC236}">
                <a16:creationId xmlns:a16="http://schemas.microsoft.com/office/drawing/2014/main" id="{E863661C-B13F-46BB-BA71-469E9D5AB327}"/>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1" name="addin_logo" hidden="1">
            <a:extLst>
              <a:ext uri="{FF2B5EF4-FFF2-40B4-BE49-F238E27FC236}">
                <a16:creationId xmlns:a16="http://schemas.microsoft.com/office/drawing/2014/main" id="{6B15E5D0-41F1-4B95-AEBC-8FEF29F24DE4}"/>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Tree>
    <p:extLst>
      <p:ext uri="{BB962C8B-B14F-4D97-AF65-F5344CB8AC3E}">
        <p14:creationId xmlns:p14="http://schemas.microsoft.com/office/powerpoint/2010/main" val="14918201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Forside Fakultet Farge/Innhold">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14" name="Content Placeholder 17" hidden="1">
            <a:extLst>
              <a:ext uri="{FF2B5EF4-FFF2-40B4-BE49-F238E27FC236}">
                <a16:creationId xmlns:a16="http://schemas.microsoft.com/office/drawing/2014/main" id="{F839063B-4438-46C0-A11A-618196F76696}"/>
              </a:ext>
            </a:extLst>
          </p:cNvPr>
          <p:cNvSpPr>
            <a:spLocks noGrp="1"/>
          </p:cNvSpPr>
          <p:nvPr>
            <p:ph sz="quarter" idx="12" hasCustomPrompt="1"/>
          </p:nvPr>
        </p:nvSpPr>
        <p:spPr>
          <a:xfrm>
            <a:off x="6209880" y="0"/>
            <a:ext cx="5982120" cy="6858000"/>
          </a:xfrm>
          <a:prstGeom prst="rect">
            <a:avLst/>
          </a:prstGeom>
          <a:noFill/>
        </p:spPr>
        <p:txBody>
          <a:bodyPr lIns="0" tIns="0" rIns="0" bIns="0"/>
          <a:lstStyle>
            <a:lvl1pPr>
              <a:buNone/>
              <a:defRPr/>
            </a:lvl1pPr>
          </a:lstStyle>
          <a:p>
            <a:pPr lvl="0"/>
            <a:r>
              <a:rPr lang="nb-NO" dirty="0"/>
              <a:t> </a:t>
            </a:r>
            <a:endParaRPr lang="en-US" dirty="0"/>
          </a:p>
        </p:txBody>
      </p:sp>
      <p:sp>
        <p:nvSpPr>
          <p:cNvPr id="15" name="Title 1">
            <a:extLst>
              <a:ext uri="{FF2B5EF4-FFF2-40B4-BE49-F238E27FC236}">
                <a16:creationId xmlns:a16="http://schemas.microsoft.com/office/drawing/2014/main" id="{1A99F6BB-7452-4A97-9D6D-C9C80D04D213}"/>
              </a:ext>
            </a:extLst>
          </p:cNvPr>
          <p:cNvSpPr>
            <a:spLocks noGrp="1"/>
          </p:cNvSpPr>
          <p:nvPr>
            <p:ph type="ctrTitle" hasCustomPrompt="1"/>
          </p:nvPr>
        </p:nvSpPr>
        <p:spPr>
          <a:xfrm>
            <a:off x="379038" y="239167"/>
            <a:ext cx="5075367" cy="2387600"/>
          </a:xfrm>
          <a:solidFill>
            <a:srgbClr val="0000FF">
              <a:alpha val="0"/>
            </a:srgbClr>
          </a:solidFill>
        </p:spPr>
        <p:txBody>
          <a:bodyPr anchor="t"/>
          <a:lstStyle>
            <a:lvl1pPr algn="l">
              <a:lnSpc>
                <a:spcPct val="100000"/>
              </a:lnSpc>
              <a:defRPr sz="4501"/>
            </a:lvl1pPr>
          </a:lstStyle>
          <a:p>
            <a:r>
              <a:rPr lang="nb-NO" noProof="0" dirty="0"/>
              <a:t>Velg fakultet fra </a:t>
            </a:r>
            <a:r>
              <a:rPr lang="nb-NO" noProof="0" dirty="0" err="1"/>
              <a:t>nedtrekksmenyen</a:t>
            </a:r>
            <a:endParaRPr lang="en-US" noProof="0" dirty="0"/>
          </a:p>
        </p:txBody>
      </p:sp>
      <p:sp>
        <p:nvSpPr>
          <p:cNvPr id="27" name="Text Placeholder 8">
            <a:extLst>
              <a:ext uri="{FF2B5EF4-FFF2-40B4-BE49-F238E27FC236}">
                <a16:creationId xmlns:a16="http://schemas.microsoft.com/office/drawing/2014/main" id="{D0FDCF8F-A008-4CFD-BFC2-4B8B6F9B5138}"/>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5" name="Text Placeholder 8">
            <a:extLst>
              <a:ext uri="{FF2B5EF4-FFF2-40B4-BE49-F238E27FC236}">
                <a16:creationId xmlns:a16="http://schemas.microsoft.com/office/drawing/2014/main" id="{2127E9DC-8728-47D2-950F-5610AB44AE59}"/>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6" name="Text Placeholder 8">
            <a:extLst>
              <a:ext uri="{FF2B5EF4-FFF2-40B4-BE49-F238E27FC236}">
                <a16:creationId xmlns:a16="http://schemas.microsoft.com/office/drawing/2014/main" id="{212AB716-EA8C-40F3-9E5E-FADFDE5B68A9}"/>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Enhet</a:t>
            </a:r>
            <a:endParaRPr lang="en-US" dirty="0"/>
          </a:p>
        </p:txBody>
      </p:sp>
      <p:sp>
        <p:nvSpPr>
          <p:cNvPr id="24" name="Date Placeholder 3">
            <a:extLst>
              <a:ext uri="{FF2B5EF4-FFF2-40B4-BE49-F238E27FC236}">
                <a16:creationId xmlns:a16="http://schemas.microsoft.com/office/drawing/2014/main" id="{C0D51CD3-9F1B-45C4-9816-FCEC12A47AF7}"/>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pic>
        <p:nvPicPr>
          <p:cNvPr id="28" name="Graphic 27" descr="UiO segl">
            <a:extLst>
              <a:ext uri="{FF2B5EF4-FFF2-40B4-BE49-F238E27FC236}">
                <a16:creationId xmlns:a16="http://schemas.microsoft.com/office/drawing/2014/main" id="{AECCD3CC-AC27-4207-85D4-8056C1F5FDD3}"/>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1A16B11-9453-4838-96C7-0B2173D11399}"/>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halv1, halv2, halv3, halv4, halv5, halv6, halv7, halv8</a:t>
            </a:r>
          </a:p>
        </p:txBody>
      </p:sp>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Tree>
    <p:extLst>
      <p:ext uri="{BB962C8B-B14F-4D97-AF65-F5344CB8AC3E}">
        <p14:creationId xmlns:p14="http://schemas.microsoft.com/office/powerpoint/2010/main" val="19366813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Forside Fakultet Uthevet Tittel">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16BE45C5-2FD6-4365-884E-E7211BA9F811}"/>
              </a:ext>
            </a:extLst>
          </p:cNvPr>
          <p:cNvSpPr>
            <a:spLocks noGrp="1"/>
          </p:cNvSpPr>
          <p:nvPr>
            <p:ph type="body" sz="quarter" idx="19"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6" name="Picture Placeholder 5">
            <a:extLst>
              <a:ext uri="{FF2B5EF4-FFF2-40B4-BE49-F238E27FC236}">
                <a16:creationId xmlns:a16="http://schemas.microsoft.com/office/drawing/2014/main" id="{8FC80015-4906-4750-9E68-18BCB837A813}"/>
              </a:ext>
            </a:extLst>
          </p:cNvPr>
          <p:cNvSpPr>
            <a:spLocks noGrp="1"/>
          </p:cNvSpPr>
          <p:nvPr>
            <p:ph type="pic" sz="quarter" idx="20"/>
          </p:nvPr>
        </p:nvSpPr>
        <p:spPr>
          <a:xfrm>
            <a:off x="6215063" y="0"/>
            <a:ext cx="5976937" cy="6858000"/>
          </a:xfrm>
        </p:spPr>
        <p:txBody>
          <a:bodyPr/>
          <a:lstStyle>
            <a:lvl1pPr marL="0" indent="0">
              <a:buNone/>
              <a:defRPr/>
            </a:lvl1pPr>
          </a:lstStyle>
          <a:p>
            <a:r>
              <a:rPr lang="en-US"/>
              <a:t>Click icon to add picture</a:t>
            </a:r>
            <a:endParaRPr lang="en-US" dirty="0"/>
          </a:p>
        </p:txBody>
      </p:sp>
      <p:sp>
        <p:nvSpPr>
          <p:cNvPr id="29" name="Text Placeholder 8">
            <a:extLst>
              <a:ext uri="{FF2B5EF4-FFF2-40B4-BE49-F238E27FC236}">
                <a16:creationId xmlns:a16="http://schemas.microsoft.com/office/drawing/2014/main" id="{B116A28A-122D-47FC-B20F-2DE6D034FBA4}"/>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dirty="0" err="1">
                <a:latin typeface="Arial, sans-serif"/>
              </a:rPr>
              <a:t>Velg</a:t>
            </a:r>
            <a:r>
              <a:rPr lang="en-US" dirty="0">
                <a:latin typeface="Arial, sans-serif"/>
              </a:rPr>
              <a:t> </a:t>
            </a:r>
            <a:r>
              <a:rPr lang="en-US" dirty="0" err="1">
                <a:latin typeface="Arial, sans-serif"/>
              </a:rPr>
              <a:t>fakultet</a:t>
            </a:r>
            <a:r>
              <a:rPr lang="en-US" dirty="0">
                <a:latin typeface="Arial, sans-serif"/>
              </a:rPr>
              <a:t> </a:t>
            </a:r>
            <a:r>
              <a:rPr lang="en-US" dirty="0" err="1">
                <a:latin typeface="Arial, sans-serif"/>
              </a:rPr>
              <a:t>fra</a:t>
            </a:r>
            <a:r>
              <a:rPr lang="en-US" dirty="0">
                <a:latin typeface="Arial, sans-serif"/>
              </a:rPr>
              <a:t> </a:t>
            </a:r>
            <a:r>
              <a:rPr lang="en-US" dirty="0" err="1">
                <a:latin typeface="Arial, sans-serif"/>
              </a:rPr>
              <a:t>nedtrekksmenyen</a:t>
            </a:r>
            <a:endParaRPr lang="nb-NO" noProof="0" dirty="0"/>
          </a:p>
        </p:txBody>
      </p:sp>
      <p:sp>
        <p:nvSpPr>
          <p:cNvPr id="15" name="Title 1">
            <a:extLst>
              <a:ext uri="{FF2B5EF4-FFF2-40B4-BE49-F238E27FC236}">
                <a16:creationId xmlns:a16="http://schemas.microsoft.com/office/drawing/2014/main" id="{1A99F6BB-7452-4A97-9D6D-C9C80D04D213}"/>
              </a:ext>
            </a:extLst>
          </p:cNvPr>
          <p:cNvSpPr>
            <a:spLocks noGrp="1"/>
          </p:cNvSpPr>
          <p:nvPr>
            <p:ph type="ctrTitle"/>
          </p:nvPr>
        </p:nvSpPr>
        <p:spPr>
          <a:xfrm>
            <a:off x="375634" y="2283763"/>
            <a:ext cx="5075367" cy="1650530"/>
          </a:xfrm>
        </p:spPr>
        <p:txBody>
          <a:bodyPr anchor="t"/>
          <a:lstStyle>
            <a:lvl1pPr algn="l">
              <a:lnSpc>
                <a:spcPct val="100000"/>
              </a:lnSpc>
              <a:defRPr sz="4501"/>
            </a:lvl1pPr>
          </a:lstStyle>
          <a:p>
            <a:r>
              <a:rPr lang="en-US" noProof="0"/>
              <a:t>Click to edit Master title style</a:t>
            </a:r>
            <a:endParaRPr lang="nb-NO" noProof="0" dirty="0"/>
          </a:p>
        </p:txBody>
      </p:sp>
      <p:sp>
        <p:nvSpPr>
          <p:cNvPr id="28" name="Text Placeholder 8">
            <a:extLst>
              <a:ext uri="{FF2B5EF4-FFF2-40B4-BE49-F238E27FC236}">
                <a16:creationId xmlns:a16="http://schemas.microsoft.com/office/drawing/2014/main" id="{16F080F3-F66D-44E1-A274-51E675B7D76D}"/>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6" name="Text Placeholder 8">
            <a:extLst>
              <a:ext uri="{FF2B5EF4-FFF2-40B4-BE49-F238E27FC236}">
                <a16:creationId xmlns:a16="http://schemas.microsoft.com/office/drawing/2014/main" id="{2B993451-3DED-457B-B2BA-C0AD678BC4F0}"/>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7" name="Text Placeholder 8">
            <a:extLst>
              <a:ext uri="{FF2B5EF4-FFF2-40B4-BE49-F238E27FC236}">
                <a16:creationId xmlns:a16="http://schemas.microsoft.com/office/drawing/2014/main" id="{E4C943B6-9D87-4707-9BC0-AB5D348B81A6}"/>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Enhet</a:t>
            </a:r>
            <a:endParaRPr lang="en-US" dirty="0"/>
          </a:p>
        </p:txBody>
      </p:sp>
      <p:sp>
        <p:nvSpPr>
          <p:cNvPr id="25" name="Date Placeholder 3">
            <a:extLst>
              <a:ext uri="{FF2B5EF4-FFF2-40B4-BE49-F238E27FC236}">
                <a16:creationId xmlns:a16="http://schemas.microsoft.com/office/drawing/2014/main" id="{9138817D-ECF3-4F24-AB4D-EE86A7D38EC9}"/>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pic>
        <p:nvPicPr>
          <p:cNvPr id="30" name="Graphic 29" descr="UiO segl">
            <a:extLst>
              <a:ext uri="{FF2B5EF4-FFF2-40B4-BE49-F238E27FC236}">
                <a16:creationId xmlns:a16="http://schemas.microsoft.com/office/drawing/2014/main" id="{E981D0C6-9965-4EA6-835B-007DA74548CA}"/>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379038" y="5945262"/>
            <a:ext cx="2078732" cy="538688"/>
          </a:xfrm>
          <a:prstGeom prst="rect">
            <a:avLst/>
          </a:prstGeom>
        </p:spPr>
      </p:pic>
      <p:sp>
        <p:nvSpPr>
          <p:cNvPr id="11" name="addin_colorlist" hidden="1">
            <a:extLst>
              <a:ext uri="{FF2B5EF4-FFF2-40B4-BE49-F238E27FC236}">
                <a16:creationId xmlns:a16="http://schemas.microsoft.com/office/drawing/2014/main" id="{FB8D8BF6-D27B-473E-8C7F-5564EC4E8842}"/>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halv1, halv2, halv3, halv4, halv5, halv6, halv7, halv8</a:t>
            </a:r>
          </a:p>
        </p:txBody>
      </p:sp>
      <p:sp>
        <p:nvSpPr>
          <p:cNvPr id="12" name="addin_colorbox" hidden="1">
            <a:extLst>
              <a:ext uri="{FF2B5EF4-FFF2-40B4-BE49-F238E27FC236}">
                <a16:creationId xmlns:a16="http://schemas.microsoft.com/office/drawing/2014/main" id="{AEA2A8D1-CC8A-49D7-B5F3-4D3D31E797B5}"/>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4" name="addin_title" hidden="1">
            <a:extLst>
              <a:ext uri="{FF2B5EF4-FFF2-40B4-BE49-F238E27FC236}">
                <a16:creationId xmlns:a16="http://schemas.microsoft.com/office/drawing/2014/main" id="{FA762AA7-0630-463D-983A-714A0FDC6D6B}"/>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BADFE346-6D41-462E-B93E-8A4581258439}"/>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0" name="addin_image" hidden="1">
            <a:extLst>
              <a:ext uri="{FF2B5EF4-FFF2-40B4-BE49-F238E27FC236}">
                <a16:creationId xmlns:a16="http://schemas.microsoft.com/office/drawing/2014/main" id="{2F05EFBC-3D55-4A55-AC99-18A584A64FD7}"/>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1" name="addin_grouplist" hidden="1">
            <a:extLst>
              <a:ext uri="{FF2B5EF4-FFF2-40B4-BE49-F238E27FC236}">
                <a16:creationId xmlns:a16="http://schemas.microsoft.com/office/drawing/2014/main" id="{22529F69-78C3-4EA5-A8EF-DAED9CFEB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2" name="addin_logo" hidden="1">
            <a:extLst>
              <a:ext uri="{FF2B5EF4-FFF2-40B4-BE49-F238E27FC236}">
                <a16:creationId xmlns:a16="http://schemas.microsoft.com/office/drawing/2014/main" id="{26D5A990-E30B-4E3A-A5A7-8F106A934ECB}"/>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Tree>
    <p:extLst>
      <p:ext uri="{BB962C8B-B14F-4D97-AF65-F5344CB8AC3E}">
        <p14:creationId xmlns:p14="http://schemas.microsoft.com/office/powerpoint/2010/main" val="32760581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Forside Institutt Bilde">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3" name="Picture Placeholder 2">
            <a:extLst>
              <a:ext uri="{FF2B5EF4-FFF2-40B4-BE49-F238E27FC236}">
                <a16:creationId xmlns:a16="http://schemas.microsoft.com/office/drawing/2014/main" id="{663D537D-BDA7-442F-85CC-77B15D3E9EBA}"/>
              </a:ext>
            </a:extLst>
          </p:cNvPr>
          <p:cNvSpPr>
            <a:spLocks noGrp="1"/>
          </p:cNvSpPr>
          <p:nvPr>
            <p:ph type="pic" sz="quarter" idx="19"/>
          </p:nvPr>
        </p:nvSpPr>
        <p:spPr>
          <a:xfrm>
            <a:off x="6209880" y="0"/>
            <a:ext cx="5982120" cy="6858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txBody>
          <a:bodyPr lIns="0" tIns="0" rIns="0" bIns="0"/>
          <a:lstStyle/>
          <a:p>
            <a:r>
              <a:rPr lang="en-US"/>
              <a:t>Click icon to add picture</a:t>
            </a:r>
          </a:p>
        </p:txBody>
      </p:sp>
      <p:sp>
        <p:nvSpPr>
          <p:cNvPr id="26" name="Text Placeholder 8">
            <a:extLst>
              <a:ext uri="{FF2B5EF4-FFF2-40B4-BE49-F238E27FC236}">
                <a16:creationId xmlns:a16="http://schemas.microsoft.com/office/drawing/2014/main" id="{EA343E91-A7F8-411F-8D9E-AD0CD04545F4}"/>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dirty="0" err="1">
                <a:latin typeface="Arial, sans-serif"/>
              </a:rPr>
              <a:t>Velg</a:t>
            </a:r>
            <a:r>
              <a:rPr lang="en-US" dirty="0">
                <a:latin typeface="Arial, sans-serif"/>
              </a:rPr>
              <a:t> </a:t>
            </a:r>
            <a:r>
              <a:rPr lang="en-US" dirty="0" err="1">
                <a:latin typeface="Arial, sans-serif"/>
              </a:rPr>
              <a:t>fakultet</a:t>
            </a:r>
            <a:r>
              <a:rPr lang="en-US" dirty="0">
                <a:latin typeface="Arial, sans-serif"/>
              </a:rPr>
              <a:t> </a:t>
            </a:r>
            <a:r>
              <a:rPr lang="en-US" dirty="0" err="1">
                <a:latin typeface="Arial, sans-serif"/>
              </a:rPr>
              <a:t>fra</a:t>
            </a:r>
            <a:r>
              <a:rPr lang="en-US" dirty="0">
                <a:latin typeface="Arial, sans-serif"/>
              </a:rPr>
              <a:t> </a:t>
            </a:r>
            <a:r>
              <a:rPr lang="en-US" dirty="0" err="1">
                <a:latin typeface="Arial, sans-serif"/>
              </a:rPr>
              <a:t>nedtrekksmenyen</a:t>
            </a:r>
            <a:endParaRPr lang="nb-NO" noProof="0" dirty="0"/>
          </a:p>
        </p:txBody>
      </p:sp>
      <p:sp>
        <p:nvSpPr>
          <p:cNvPr id="25" name="Text Placeholder 4">
            <a:extLst>
              <a:ext uri="{FF2B5EF4-FFF2-40B4-BE49-F238E27FC236}">
                <a16:creationId xmlns:a16="http://schemas.microsoft.com/office/drawing/2014/main" id="{9353483E-A81E-4295-A996-3D67CCCC2E09}"/>
              </a:ext>
            </a:extLst>
          </p:cNvPr>
          <p:cNvSpPr>
            <a:spLocks noGrp="1"/>
          </p:cNvSpPr>
          <p:nvPr>
            <p:ph type="body" sz="quarter" idx="20" hasCustomPrompt="1"/>
          </p:nvPr>
        </p:nvSpPr>
        <p:spPr>
          <a:xfrm>
            <a:off x="379038" y="653143"/>
            <a:ext cx="5075367" cy="1973624"/>
          </a:xfrm>
        </p:spPr>
        <p:txBody>
          <a:bodyPr/>
          <a:lstStyle>
            <a:lvl1pPr marL="0" indent="0">
              <a:buNone/>
              <a:defRPr lang="en-US" sz="4501" kern="1200" dirty="0">
                <a:solidFill>
                  <a:schemeClr val="tx1"/>
                </a:solidFill>
                <a:latin typeface="+mj-lt"/>
                <a:ea typeface="+mj-ea"/>
                <a:cs typeface="+mj-cs"/>
              </a:defRPr>
            </a:lvl1pPr>
          </a:lstStyle>
          <a:p>
            <a:pPr lvl="0"/>
            <a:r>
              <a:rPr lang="nb-NO" sz="4501" kern="1200" dirty="0">
                <a:solidFill>
                  <a:schemeClr val="tx1"/>
                </a:solidFill>
                <a:latin typeface="+mj-lt"/>
                <a:ea typeface="+mj-ea"/>
                <a:cs typeface="+mj-cs"/>
              </a:rPr>
              <a:t>Navn på institutt</a:t>
            </a:r>
            <a:endParaRPr lang="en-US" dirty="0"/>
          </a:p>
        </p:txBody>
      </p:sp>
      <p:sp>
        <p:nvSpPr>
          <p:cNvPr id="30" name="Text Placeholder 8">
            <a:extLst>
              <a:ext uri="{FF2B5EF4-FFF2-40B4-BE49-F238E27FC236}">
                <a16:creationId xmlns:a16="http://schemas.microsoft.com/office/drawing/2014/main" id="{A0F37DB2-E675-4E63-AD01-1D4996198F38}"/>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8" name="Text Placeholder 8">
            <a:extLst>
              <a:ext uri="{FF2B5EF4-FFF2-40B4-BE49-F238E27FC236}">
                <a16:creationId xmlns:a16="http://schemas.microsoft.com/office/drawing/2014/main" id="{AF5E8745-EB5B-4C17-A308-AC6088BCA617}"/>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9" name="Text Placeholder 8">
            <a:extLst>
              <a:ext uri="{FF2B5EF4-FFF2-40B4-BE49-F238E27FC236}">
                <a16:creationId xmlns:a16="http://schemas.microsoft.com/office/drawing/2014/main" id="{7CB7E83F-937E-4B9E-830A-492432F3A4E8}"/>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Enhet</a:t>
            </a:r>
            <a:endParaRPr lang="en-US" dirty="0"/>
          </a:p>
        </p:txBody>
      </p:sp>
      <p:sp>
        <p:nvSpPr>
          <p:cNvPr id="27" name="Date Placeholder 3">
            <a:extLst>
              <a:ext uri="{FF2B5EF4-FFF2-40B4-BE49-F238E27FC236}">
                <a16:creationId xmlns:a16="http://schemas.microsoft.com/office/drawing/2014/main" id="{B8980526-4F9F-495D-A07D-8D82934AE66E}"/>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pic>
        <p:nvPicPr>
          <p:cNvPr id="31" name="Graphic 30" descr="UiO segl">
            <a:extLst>
              <a:ext uri="{FF2B5EF4-FFF2-40B4-BE49-F238E27FC236}">
                <a16:creationId xmlns:a16="http://schemas.microsoft.com/office/drawing/2014/main" id="{9BE98BF2-9E12-4468-BCAE-2A3B441A6E89}"/>
              </a:ext>
            </a:extLst>
          </p:cNvPr>
          <p:cNvPicPr>
            <a:picLocks noChangeAspect="1"/>
          </p:cNvPicPr>
          <p:nvPr userDrawn="1"/>
        </p:nvPicPr>
        <p:blipFill>
          <a:blip r:embed="rId3">
            <a:extLst>
              <a:ext uri="{96DAC541-7B7A-43D3-8B79-37D633B846F1}">
                <asvg:svgBlip xmlns:asvg="http://schemas.microsoft.com/office/drawing/2016/SVG/main" xmlns="" r:embed="rId4"/>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1A16B11-9453-4838-96C7-0B2173D11399}"/>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halv1, halv2, halv3, halv4, halv5, halv6, halv7, halv8</a:t>
            </a:r>
          </a:p>
        </p:txBody>
      </p:sp>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Tree>
    <p:extLst>
      <p:ext uri="{BB962C8B-B14F-4D97-AF65-F5344CB8AC3E}">
        <p14:creationId xmlns:p14="http://schemas.microsoft.com/office/powerpoint/2010/main" val="25691721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Forside Institutt Farge/Innhold">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14" name="Content Placeholder 17">
            <a:extLst>
              <a:ext uri="{FF2B5EF4-FFF2-40B4-BE49-F238E27FC236}">
                <a16:creationId xmlns:a16="http://schemas.microsoft.com/office/drawing/2014/main" id="{F839063B-4438-46C0-A11A-618196F76696}"/>
              </a:ext>
            </a:extLst>
          </p:cNvPr>
          <p:cNvSpPr>
            <a:spLocks noGrp="1"/>
          </p:cNvSpPr>
          <p:nvPr>
            <p:ph sz="quarter" idx="12" hasCustomPrompt="1"/>
          </p:nvPr>
        </p:nvSpPr>
        <p:spPr>
          <a:xfrm>
            <a:off x="6209880" y="0"/>
            <a:ext cx="5982120" cy="6858000"/>
          </a:xfrm>
          <a:prstGeom prst="rect">
            <a:avLst/>
          </a:prstGeom>
          <a:noFill/>
        </p:spPr>
        <p:txBody>
          <a:bodyPr lIns="0" tIns="0" rIns="0" bIns="0"/>
          <a:lstStyle>
            <a:lvl1pPr>
              <a:buNone/>
              <a:defRPr/>
            </a:lvl1pPr>
          </a:lstStyle>
          <a:p>
            <a:pPr lvl="0"/>
            <a:r>
              <a:rPr lang="nb-NO" dirty="0"/>
              <a:t> </a:t>
            </a:r>
            <a:endParaRPr lang="en-US" dirty="0"/>
          </a:p>
        </p:txBody>
      </p:sp>
      <p:sp>
        <p:nvSpPr>
          <p:cNvPr id="25" name="Text Placeholder 8">
            <a:extLst>
              <a:ext uri="{FF2B5EF4-FFF2-40B4-BE49-F238E27FC236}">
                <a16:creationId xmlns:a16="http://schemas.microsoft.com/office/drawing/2014/main" id="{542A6449-D96E-414F-A604-C4E12FC569EA}"/>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dirty="0" err="1">
                <a:latin typeface="Arial, sans-serif"/>
              </a:rPr>
              <a:t>Velg</a:t>
            </a:r>
            <a:r>
              <a:rPr lang="en-US" dirty="0">
                <a:latin typeface="Arial, sans-serif"/>
              </a:rPr>
              <a:t> </a:t>
            </a:r>
            <a:r>
              <a:rPr lang="en-US" dirty="0" err="1">
                <a:latin typeface="Arial, sans-serif"/>
              </a:rPr>
              <a:t>fakultet</a:t>
            </a:r>
            <a:r>
              <a:rPr lang="en-US" dirty="0">
                <a:latin typeface="Arial, sans-serif"/>
              </a:rPr>
              <a:t> </a:t>
            </a:r>
            <a:r>
              <a:rPr lang="en-US" dirty="0" err="1">
                <a:latin typeface="Arial, sans-serif"/>
              </a:rPr>
              <a:t>fra</a:t>
            </a:r>
            <a:r>
              <a:rPr lang="en-US" dirty="0">
                <a:latin typeface="Arial, sans-serif"/>
              </a:rPr>
              <a:t> </a:t>
            </a:r>
            <a:r>
              <a:rPr lang="en-US" dirty="0" err="1">
                <a:latin typeface="Arial, sans-serif"/>
              </a:rPr>
              <a:t>nedtrekksmenyen</a:t>
            </a:r>
            <a:endParaRPr lang="nb-NO" noProof="0" dirty="0"/>
          </a:p>
        </p:txBody>
      </p:sp>
      <p:sp>
        <p:nvSpPr>
          <p:cNvPr id="5" name="Text Placeholder 4">
            <a:extLst>
              <a:ext uri="{FF2B5EF4-FFF2-40B4-BE49-F238E27FC236}">
                <a16:creationId xmlns:a16="http://schemas.microsoft.com/office/drawing/2014/main" id="{03E20FF9-F861-400C-878F-01B664860162}"/>
              </a:ext>
            </a:extLst>
          </p:cNvPr>
          <p:cNvSpPr>
            <a:spLocks noGrp="1"/>
          </p:cNvSpPr>
          <p:nvPr>
            <p:ph type="body" sz="quarter" idx="19" hasCustomPrompt="1"/>
          </p:nvPr>
        </p:nvSpPr>
        <p:spPr>
          <a:xfrm>
            <a:off x="379038" y="653143"/>
            <a:ext cx="5075367" cy="1973624"/>
          </a:xfrm>
        </p:spPr>
        <p:txBody>
          <a:bodyPr/>
          <a:lstStyle>
            <a:lvl1pPr marL="0" indent="0">
              <a:buNone/>
              <a:defRPr lang="en-US" sz="4501" kern="1200" dirty="0">
                <a:solidFill>
                  <a:schemeClr val="tx1"/>
                </a:solidFill>
                <a:latin typeface="+mj-lt"/>
                <a:ea typeface="+mj-ea"/>
                <a:cs typeface="+mj-cs"/>
              </a:defRPr>
            </a:lvl1pPr>
          </a:lstStyle>
          <a:p>
            <a:pPr lvl="0"/>
            <a:r>
              <a:rPr lang="nb-NO" sz="4501" kern="1200" dirty="0">
                <a:solidFill>
                  <a:schemeClr val="tx1"/>
                </a:solidFill>
                <a:latin typeface="+mj-lt"/>
                <a:ea typeface="+mj-ea"/>
                <a:cs typeface="+mj-cs"/>
              </a:rPr>
              <a:t>Navn på institutt</a:t>
            </a:r>
            <a:endParaRPr lang="en-US" dirty="0"/>
          </a:p>
        </p:txBody>
      </p:sp>
      <p:sp>
        <p:nvSpPr>
          <p:cNvPr id="29" name="Text Placeholder 8">
            <a:extLst>
              <a:ext uri="{FF2B5EF4-FFF2-40B4-BE49-F238E27FC236}">
                <a16:creationId xmlns:a16="http://schemas.microsoft.com/office/drawing/2014/main" id="{D729F8AC-6A5E-427F-BADE-EA072C6164CF}"/>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7" name="Text Placeholder 8">
            <a:extLst>
              <a:ext uri="{FF2B5EF4-FFF2-40B4-BE49-F238E27FC236}">
                <a16:creationId xmlns:a16="http://schemas.microsoft.com/office/drawing/2014/main" id="{548DDD7D-1EE4-480A-9DFC-6999E44EAAFE}"/>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8" name="Text Placeholder 8">
            <a:extLst>
              <a:ext uri="{FF2B5EF4-FFF2-40B4-BE49-F238E27FC236}">
                <a16:creationId xmlns:a16="http://schemas.microsoft.com/office/drawing/2014/main" id="{94EC4BF0-912D-4C74-897D-7058B1C43F41}"/>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Enhet</a:t>
            </a:r>
            <a:endParaRPr lang="en-US" dirty="0"/>
          </a:p>
        </p:txBody>
      </p:sp>
      <p:sp>
        <p:nvSpPr>
          <p:cNvPr id="26" name="Date Placeholder 3">
            <a:extLst>
              <a:ext uri="{FF2B5EF4-FFF2-40B4-BE49-F238E27FC236}">
                <a16:creationId xmlns:a16="http://schemas.microsoft.com/office/drawing/2014/main" id="{4387C63E-1139-41C5-A5DA-C79344301899}"/>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pic>
        <p:nvPicPr>
          <p:cNvPr id="30" name="Graphic 29" descr="UiO segl">
            <a:extLst>
              <a:ext uri="{FF2B5EF4-FFF2-40B4-BE49-F238E27FC236}">
                <a16:creationId xmlns:a16="http://schemas.microsoft.com/office/drawing/2014/main" id="{6E45B275-2917-4791-9D93-B119E57F1E0F}"/>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1A16B11-9453-4838-96C7-0B2173D11399}"/>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halv1, halv2, halv3, halv4, halv5, halv6, halv7, halv8</a:t>
            </a:r>
          </a:p>
        </p:txBody>
      </p:sp>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Tree>
    <p:extLst>
      <p:ext uri="{BB962C8B-B14F-4D97-AF65-F5344CB8AC3E}">
        <p14:creationId xmlns:p14="http://schemas.microsoft.com/office/powerpoint/2010/main" val="33677782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Forside Institutt Uthevet Tittel">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25" name="Picture Placeholder 2">
            <a:extLst>
              <a:ext uri="{FF2B5EF4-FFF2-40B4-BE49-F238E27FC236}">
                <a16:creationId xmlns:a16="http://schemas.microsoft.com/office/drawing/2014/main" id="{B080593B-46D5-4272-829F-0AB9BB0A72E9}"/>
              </a:ext>
            </a:extLst>
          </p:cNvPr>
          <p:cNvSpPr>
            <a:spLocks noGrp="1"/>
          </p:cNvSpPr>
          <p:nvPr>
            <p:ph type="pic" sz="quarter" idx="20"/>
          </p:nvPr>
        </p:nvSpPr>
        <p:spPr>
          <a:xfrm>
            <a:off x="6209880" y="0"/>
            <a:ext cx="5982120" cy="6858000"/>
          </a:xfrm>
          <a:prstGeom prst="rect">
            <a:avLst/>
          </a:prstGeom>
        </p:spPr>
        <p:txBody>
          <a:bodyPr lIns="0" tIns="0" rIns="0" bIns="0"/>
          <a:lstStyle/>
          <a:p>
            <a:r>
              <a:rPr lang="en-US"/>
              <a:t>Click icon to add picture</a:t>
            </a:r>
          </a:p>
        </p:txBody>
      </p:sp>
      <p:sp>
        <p:nvSpPr>
          <p:cNvPr id="24" name="Text Placeholder 8">
            <a:extLst>
              <a:ext uri="{FF2B5EF4-FFF2-40B4-BE49-F238E27FC236}">
                <a16:creationId xmlns:a16="http://schemas.microsoft.com/office/drawing/2014/main" id="{AA9DF7D4-90D1-427E-86F5-96B8E6DDF5C0}"/>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dirty="0" err="1">
                <a:latin typeface="Arial, sans-serif"/>
              </a:rPr>
              <a:t>Velg</a:t>
            </a:r>
            <a:r>
              <a:rPr lang="en-US" dirty="0">
                <a:latin typeface="Arial, sans-serif"/>
              </a:rPr>
              <a:t> </a:t>
            </a:r>
            <a:r>
              <a:rPr lang="en-US" dirty="0" err="1">
                <a:latin typeface="Arial, sans-serif"/>
              </a:rPr>
              <a:t>fakultet</a:t>
            </a:r>
            <a:r>
              <a:rPr lang="en-US" dirty="0">
                <a:latin typeface="Arial, sans-serif"/>
              </a:rPr>
              <a:t> </a:t>
            </a:r>
            <a:r>
              <a:rPr lang="en-US" dirty="0" err="1">
                <a:latin typeface="Arial, sans-serif"/>
              </a:rPr>
              <a:t>fra</a:t>
            </a:r>
            <a:r>
              <a:rPr lang="en-US" dirty="0">
                <a:latin typeface="Arial, sans-serif"/>
              </a:rPr>
              <a:t> </a:t>
            </a:r>
            <a:r>
              <a:rPr lang="en-US" dirty="0" err="1">
                <a:latin typeface="Arial, sans-serif"/>
              </a:rPr>
              <a:t>nedtrekksmenyen</a:t>
            </a:r>
            <a:endParaRPr lang="nb-NO" noProof="0" dirty="0"/>
          </a:p>
        </p:txBody>
      </p:sp>
      <p:sp>
        <p:nvSpPr>
          <p:cNvPr id="27" name="Text Placeholder 4">
            <a:extLst>
              <a:ext uri="{FF2B5EF4-FFF2-40B4-BE49-F238E27FC236}">
                <a16:creationId xmlns:a16="http://schemas.microsoft.com/office/drawing/2014/main" id="{05359BE4-B9E6-44C9-994B-4B43BA31858B}"/>
              </a:ext>
            </a:extLst>
          </p:cNvPr>
          <p:cNvSpPr>
            <a:spLocks noGrp="1"/>
          </p:cNvSpPr>
          <p:nvPr>
            <p:ph type="body" sz="quarter" idx="21" hasCustomPrompt="1"/>
          </p:nvPr>
        </p:nvSpPr>
        <p:spPr>
          <a:xfrm>
            <a:off x="379038" y="653143"/>
            <a:ext cx="5075367" cy="1204686"/>
          </a:xfrm>
        </p:spPr>
        <p:txBody>
          <a:bodyPr/>
          <a:lstStyle>
            <a:lvl1pPr marL="0" indent="0">
              <a:buNone/>
              <a:defRPr lang="en-US" sz="2000" kern="1200" dirty="0">
                <a:solidFill>
                  <a:schemeClr val="tx1"/>
                </a:solidFill>
                <a:latin typeface="+mj-lt"/>
                <a:ea typeface="+mj-ea"/>
                <a:cs typeface="+mj-cs"/>
              </a:defRPr>
            </a:lvl1pPr>
          </a:lstStyle>
          <a:p>
            <a:pPr lvl="0"/>
            <a:r>
              <a:rPr lang="nb-NO" dirty="0"/>
              <a:t>Navn på institutt</a:t>
            </a:r>
            <a:endParaRPr lang="en-US" dirty="0"/>
          </a:p>
        </p:txBody>
      </p:sp>
      <p:sp>
        <p:nvSpPr>
          <p:cNvPr id="7" name="Text Placeholder 6">
            <a:extLst>
              <a:ext uri="{FF2B5EF4-FFF2-40B4-BE49-F238E27FC236}">
                <a16:creationId xmlns:a16="http://schemas.microsoft.com/office/drawing/2014/main" id="{8B8A0E4F-1BA9-45F5-9553-E579F5F1C2D8}"/>
              </a:ext>
            </a:extLst>
          </p:cNvPr>
          <p:cNvSpPr>
            <a:spLocks noGrp="1"/>
          </p:cNvSpPr>
          <p:nvPr>
            <p:ph type="body" sz="quarter" idx="19"/>
          </p:nvPr>
        </p:nvSpPr>
        <p:spPr>
          <a:xfrm>
            <a:off x="379039" y="2302849"/>
            <a:ext cx="5080128" cy="1702414"/>
          </a:xfrm>
        </p:spPr>
        <p:txBody>
          <a:bodyPr/>
          <a:lstStyle>
            <a:lvl1pPr marL="0" indent="0">
              <a:buNone/>
              <a:defRPr sz="4500"/>
            </a:lvl1pPr>
          </a:lstStyle>
          <a:p>
            <a:pPr lvl="0"/>
            <a:r>
              <a:rPr lang="en-US"/>
              <a:t>Click to edit Master text styles</a:t>
            </a:r>
          </a:p>
        </p:txBody>
      </p:sp>
      <p:sp>
        <p:nvSpPr>
          <p:cNvPr id="30" name="Text Placeholder 8">
            <a:extLst>
              <a:ext uri="{FF2B5EF4-FFF2-40B4-BE49-F238E27FC236}">
                <a16:creationId xmlns:a16="http://schemas.microsoft.com/office/drawing/2014/main" id="{88EA911F-B545-4F74-AF42-9EC2B355D8F1}"/>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8" name="Text Placeholder 8">
            <a:extLst>
              <a:ext uri="{FF2B5EF4-FFF2-40B4-BE49-F238E27FC236}">
                <a16:creationId xmlns:a16="http://schemas.microsoft.com/office/drawing/2014/main" id="{4E55111D-AB70-4D2B-9C10-0B91F296CDF4}"/>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9" name="Text Placeholder 8">
            <a:extLst>
              <a:ext uri="{FF2B5EF4-FFF2-40B4-BE49-F238E27FC236}">
                <a16:creationId xmlns:a16="http://schemas.microsoft.com/office/drawing/2014/main" id="{1DB45DBF-1D97-4017-83BE-AD48141222A5}"/>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Enhet</a:t>
            </a:r>
            <a:endParaRPr lang="en-US" dirty="0"/>
          </a:p>
        </p:txBody>
      </p:sp>
      <p:sp>
        <p:nvSpPr>
          <p:cNvPr id="26" name="Date Placeholder 3">
            <a:extLst>
              <a:ext uri="{FF2B5EF4-FFF2-40B4-BE49-F238E27FC236}">
                <a16:creationId xmlns:a16="http://schemas.microsoft.com/office/drawing/2014/main" id="{88916788-1A25-4BF7-B2F3-11CED5D74CB4}"/>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pic>
        <p:nvPicPr>
          <p:cNvPr id="31" name="Graphic 30" descr="UiO segl">
            <a:extLst>
              <a:ext uri="{FF2B5EF4-FFF2-40B4-BE49-F238E27FC236}">
                <a16:creationId xmlns:a16="http://schemas.microsoft.com/office/drawing/2014/main" id="{27D749C7-8972-4648-8357-FE945BD11295}"/>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1A16B11-9453-4838-96C7-0B2173D11399}"/>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halv1, halv2, halv3, halv4, halv5, halv6, halv7, halv8</a:t>
            </a:r>
          </a:p>
        </p:txBody>
      </p:sp>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Tree>
    <p:extLst>
      <p:ext uri="{BB962C8B-B14F-4D97-AF65-F5344CB8AC3E}">
        <p14:creationId xmlns:p14="http://schemas.microsoft.com/office/powerpoint/2010/main" val="4537975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nnholdsfortegnelse 01">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2933" y="2503593"/>
            <a:ext cx="3717652" cy="1325563"/>
          </a:xfrm>
        </p:spPr>
        <p:txBody>
          <a:bodyPr/>
          <a:lstStyle>
            <a:lvl1pPr>
              <a:defRPr sz="4501"/>
            </a:lvl1pPr>
          </a:lstStyle>
          <a:p>
            <a:r>
              <a:rPr lang="en-US" noProof="0"/>
              <a:t>Click to edit Master title style</a:t>
            </a:r>
            <a:endParaRPr lang="nb-NO" noProof="0" dirty="0"/>
          </a:p>
        </p:txBody>
      </p:sp>
      <p:sp>
        <p:nvSpPr>
          <p:cNvPr id="9" name="Text Placeholder 8">
            <a:extLst>
              <a:ext uri="{FF2B5EF4-FFF2-40B4-BE49-F238E27FC236}">
                <a16:creationId xmlns:a16="http://schemas.microsoft.com/office/drawing/2014/main" id="{4F5D4F5D-6A45-4660-B498-EC62A1753CA4}"/>
              </a:ext>
            </a:extLst>
          </p:cNvPr>
          <p:cNvSpPr>
            <a:spLocks noGrp="1"/>
          </p:cNvSpPr>
          <p:nvPr>
            <p:ph type="body" sz="quarter" idx="13" hasCustomPrompt="1"/>
          </p:nvPr>
        </p:nvSpPr>
        <p:spPr>
          <a:xfrm>
            <a:off x="6002667" y="1768008"/>
            <a:ext cx="5863168" cy="4351338"/>
          </a:xfrm>
          <a:prstGeom prst="rect">
            <a:avLst/>
          </a:prstGeom>
        </p:spPr>
        <p:txBody>
          <a:bodyPr lIns="0" tIns="0" rIns="0" bIns="0"/>
          <a:lstStyle>
            <a:lvl1pPr marL="0" indent="0" algn="l">
              <a:lnSpc>
                <a:spcPct val="100000"/>
              </a:lnSpc>
              <a:spcBef>
                <a:spcPts val="0"/>
              </a:spcBef>
              <a:spcAft>
                <a:spcPts val="0"/>
              </a:spcAft>
              <a:buClrTx/>
              <a:buFontTx/>
              <a:buNone/>
              <a:defRPr sz="4501" b="0" i="0" u="none" cap="none">
                <a:solidFill>
                  <a:srgbClr val="000000"/>
                </a:solidFill>
                <a:latin typeface="+mn-lt"/>
              </a:defRPr>
            </a:lvl1pPr>
            <a:lvl2pPr marL="0" indent="0" algn="l">
              <a:lnSpc>
                <a:spcPct val="100000"/>
              </a:lnSpc>
              <a:spcBef>
                <a:spcPts val="0"/>
              </a:spcBef>
              <a:spcAft>
                <a:spcPts val="0"/>
              </a:spcAft>
              <a:buClrTx/>
              <a:buFontTx/>
              <a:buNone/>
              <a:defRPr sz="4501" b="0" i="0" u="none" cap="none">
                <a:solidFill>
                  <a:srgbClr val="000000"/>
                </a:solidFill>
                <a:latin typeface="+mn-lt"/>
              </a:defRPr>
            </a:lvl2pPr>
            <a:lvl3pPr marL="0" indent="0" algn="l">
              <a:lnSpc>
                <a:spcPct val="100000"/>
              </a:lnSpc>
              <a:spcBef>
                <a:spcPts val="0"/>
              </a:spcBef>
              <a:spcAft>
                <a:spcPts val="0"/>
              </a:spcAft>
              <a:buClrTx/>
              <a:buFontTx/>
              <a:buNone/>
              <a:defRPr sz="4501" b="0" i="0" u="none" cap="none">
                <a:solidFill>
                  <a:srgbClr val="000000"/>
                </a:solidFill>
                <a:latin typeface="+mn-lt"/>
              </a:defRPr>
            </a:lvl3pPr>
            <a:lvl4pPr marL="0" indent="0" algn="l">
              <a:lnSpc>
                <a:spcPct val="100000"/>
              </a:lnSpc>
              <a:spcBef>
                <a:spcPts val="0"/>
              </a:spcBef>
              <a:spcAft>
                <a:spcPts val="0"/>
              </a:spcAft>
              <a:buClrTx/>
              <a:buFontTx/>
              <a:buNone/>
              <a:defRPr sz="4501" b="0" i="0" u="none" cap="none">
                <a:solidFill>
                  <a:srgbClr val="000000"/>
                </a:solidFill>
                <a:latin typeface="+mn-lt"/>
              </a:defRPr>
            </a:lvl4pPr>
          </a:lstStyle>
          <a:p>
            <a:pPr lvl="0"/>
            <a:r>
              <a:rPr lang="nb-NO" dirty="0"/>
              <a:t>Punkt A</a:t>
            </a:r>
          </a:p>
          <a:p>
            <a:pPr lvl="0"/>
            <a:r>
              <a:rPr lang="nb-NO" dirty="0"/>
              <a:t>Punkt B</a:t>
            </a:r>
          </a:p>
          <a:p>
            <a:pPr lvl="0"/>
            <a:r>
              <a:rPr lang="nb-NO" dirty="0"/>
              <a:t>Punkt C</a:t>
            </a:r>
          </a:p>
          <a:p>
            <a:pPr lvl="0"/>
            <a:r>
              <a:rPr lang="nb-NO" dirty="0"/>
              <a:t>Punkt D</a:t>
            </a:r>
            <a:endParaRPr lang="en-US" dirty="0"/>
          </a:p>
        </p:txBody>
      </p:sp>
      <p:sp>
        <p:nvSpPr>
          <p:cNvPr id="14" name="Slide Number Placeholder 13">
            <a:extLst>
              <a:ext uri="{FF2B5EF4-FFF2-40B4-BE49-F238E27FC236}">
                <a16:creationId xmlns:a16="http://schemas.microsoft.com/office/drawing/2014/main" id="{F9CB4958-81B1-49B9-BBDA-D042DC89C1F0}"/>
              </a:ext>
            </a:extLst>
          </p:cNvPr>
          <p:cNvSpPr>
            <a:spLocks noGrp="1"/>
          </p:cNvSpPr>
          <p:nvPr>
            <p:ph type="sldNum" sz="quarter" idx="16"/>
          </p:nvPr>
        </p:nvSpPr>
        <p:spPr/>
        <p:txBody>
          <a:bodyPr/>
          <a:lstStyle/>
          <a:p>
            <a:r>
              <a:rPr lang="en-US"/>
              <a:t>Side </a:t>
            </a:r>
            <a:fld id="{5251F420-7306-4E7C-A79E-F31A38F7D392}" type="slidenum">
              <a:rPr lang="en-US" smtClean="0"/>
              <a:pPr/>
              <a:t>‹#›</a:t>
            </a:fld>
            <a:endParaRPr lang="en-US" dirty="0"/>
          </a:p>
        </p:txBody>
      </p:sp>
    </p:spTree>
    <p:extLst>
      <p:ext uri="{BB962C8B-B14F-4D97-AF65-F5344CB8AC3E}">
        <p14:creationId xmlns:p14="http://schemas.microsoft.com/office/powerpoint/2010/main" val="1790565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nnholdsfortegnelse 02">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2933" y="2503593"/>
            <a:ext cx="3717652" cy="1325563"/>
          </a:xfrm>
        </p:spPr>
        <p:txBody>
          <a:bodyPr/>
          <a:lstStyle>
            <a:lvl1pPr>
              <a:defRPr sz="4501"/>
            </a:lvl1pPr>
          </a:lstStyle>
          <a:p>
            <a:r>
              <a:rPr lang="en-US" noProof="0"/>
              <a:t>Click to edit Master title style</a:t>
            </a:r>
            <a:endParaRPr lang="nb-NO" noProof="0" dirty="0"/>
          </a:p>
        </p:txBody>
      </p:sp>
      <p:sp>
        <p:nvSpPr>
          <p:cNvPr id="3" name="Text Placeholder 2">
            <a:extLst>
              <a:ext uri="{FF2B5EF4-FFF2-40B4-BE49-F238E27FC236}">
                <a16:creationId xmlns:a16="http://schemas.microsoft.com/office/drawing/2014/main" id="{49E40B9F-ECB7-4387-A58C-0A496B930AD5}"/>
              </a:ext>
            </a:extLst>
          </p:cNvPr>
          <p:cNvSpPr>
            <a:spLocks noGrp="1"/>
          </p:cNvSpPr>
          <p:nvPr>
            <p:ph type="body" sz="quarter" idx="23" hasCustomPrompt="1"/>
          </p:nvPr>
        </p:nvSpPr>
        <p:spPr>
          <a:xfrm>
            <a:off x="4736716" y="881598"/>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A</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19" name="Text Placeholder 2">
            <a:extLst>
              <a:ext uri="{FF2B5EF4-FFF2-40B4-BE49-F238E27FC236}">
                <a16:creationId xmlns:a16="http://schemas.microsoft.com/office/drawing/2014/main" id="{36E426CF-9990-43F5-BE14-226088D8A7BB}"/>
              </a:ext>
            </a:extLst>
          </p:cNvPr>
          <p:cNvSpPr>
            <a:spLocks noGrp="1"/>
          </p:cNvSpPr>
          <p:nvPr>
            <p:ph type="body" sz="quarter" idx="27" hasCustomPrompt="1"/>
          </p:nvPr>
        </p:nvSpPr>
        <p:spPr>
          <a:xfrm>
            <a:off x="8413844" y="881598"/>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B</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20" name="Text Placeholder 2">
            <a:extLst>
              <a:ext uri="{FF2B5EF4-FFF2-40B4-BE49-F238E27FC236}">
                <a16:creationId xmlns:a16="http://schemas.microsoft.com/office/drawing/2014/main" id="{B679225E-A5E2-4DC8-9837-7BCA23C8E409}"/>
              </a:ext>
            </a:extLst>
          </p:cNvPr>
          <p:cNvSpPr>
            <a:spLocks noGrp="1"/>
          </p:cNvSpPr>
          <p:nvPr>
            <p:ph type="body" sz="quarter" idx="28" hasCustomPrompt="1"/>
          </p:nvPr>
        </p:nvSpPr>
        <p:spPr>
          <a:xfrm>
            <a:off x="4736715" y="2527399"/>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C</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15" name="Text Placeholder 2">
            <a:extLst>
              <a:ext uri="{FF2B5EF4-FFF2-40B4-BE49-F238E27FC236}">
                <a16:creationId xmlns:a16="http://schemas.microsoft.com/office/drawing/2014/main" id="{2A833A43-18E3-4392-918C-09F8E26D369D}"/>
              </a:ext>
            </a:extLst>
          </p:cNvPr>
          <p:cNvSpPr>
            <a:spLocks noGrp="1"/>
          </p:cNvSpPr>
          <p:nvPr>
            <p:ph type="body" sz="quarter" idx="24" hasCustomPrompt="1"/>
          </p:nvPr>
        </p:nvSpPr>
        <p:spPr>
          <a:xfrm>
            <a:off x="8413844" y="2527399"/>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D</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16" name="Text Placeholder 2">
            <a:extLst>
              <a:ext uri="{FF2B5EF4-FFF2-40B4-BE49-F238E27FC236}">
                <a16:creationId xmlns:a16="http://schemas.microsoft.com/office/drawing/2014/main" id="{C23B8277-88D5-4007-B32D-B587FB6C14E8}"/>
              </a:ext>
            </a:extLst>
          </p:cNvPr>
          <p:cNvSpPr>
            <a:spLocks noGrp="1"/>
          </p:cNvSpPr>
          <p:nvPr>
            <p:ph type="body" sz="quarter" idx="25" hasCustomPrompt="1"/>
          </p:nvPr>
        </p:nvSpPr>
        <p:spPr>
          <a:xfrm>
            <a:off x="4736714" y="4173201"/>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E</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17" name="Text Placeholder 2">
            <a:extLst>
              <a:ext uri="{FF2B5EF4-FFF2-40B4-BE49-F238E27FC236}">
                <a16:creationId xmlns:a16="http://schemas.microsoft.com/office/drawing/2014/main" id="{2366E2B9-433F-4D84-9677-520FBB3E32B3}"/>
              </a:ext>
            </a:extLst>
          </p:cNvPr>
          <p:cNvSpPr>
            <a:spLocks noGrp="1"/>
          </p:cNvSpPr>
          <p:nvPr>
            <p:ph type="body" sz="quarter" idx="26" hasCustomPrompt="1"/>
          </p:nvPr>
        </p:nvSpPr>
        <p:spPr>
          <a:xfrm>
            <a:off x="8413845" y="4173201"/>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F</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18" name="Slide Number Placeholder 17">
            <a:extLst>
              <a:ext uri="{FF2B5EF4-FFF2-40B4-BE49-F238E27FC236}">
                <a16:creationId xmlns:a16="http://schemas.microsoft.com/office/drawing/2014/main" id="{02B12D4E-956E-456A-B250-54F8DAC4F518}"/>
              </a:ext>
            </a:extLst>
          </p:cNvPr>
          <p:cNvSpPr>
            <a:spLocks noGrp="1"/>
          </p:cNvSpPr>
          <p:nvPr>
            <p:ph type="sldNum" sz="quarter" idx="22"/>
          </p:nvPr>
        </p:nvSpPr>
        <p:spPr/>
        <p:txBody>
          <a:bodyPr/>
          <a:lstStyle/>
          <a:p>
            <a:r>
              <a:rPr lang="en-US"/>
              <a:t>Side </a:t>
            </a:r>
            <a:fld id="{5251F420-7306-4E7C-A79E-F31A38F7D392}" type="slidenum">
              <a:rPr lang="en-US" smtClean="0"/>
              <a:pPr/>
              <a:t>‹#›</a:t>
            </a:fld>
            <a:endParaRPr lang="en-US" dirty="0"/>
          </a:p>
        </p:txBody>
      </p:sp>
    </p:spTree>
    <p:extLst>
      <p:ext uri="{BB962C8B-B14F-4D97-AF65-F5344CB8AC3E}">
        <p14:creationId xmlns:p14="http://schemas.microsoft.com/office/powerpoint/2010/main" val="31726267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Kapittelside">
    <p:bg>
      <p:bgPr>
        <a:solidFill>
          <a:schemeClr val="accent2"/>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CDBCC00A-19CF-41BF-8147-46CE1C6A77C6}"/>
              </a:ext>
            </a:extLst>
          </p:cNvPr>
          <p:cNvSpPr>
            <a:spLocks noGrp="1"/>
          </p:cNvSpPr>
          <p:nvPr>
            <p:ph type="pic" sz="quarter" idx="14" hasCustomPrompt="1"/>
          </p:nvPr>
        </p:nvSpPr>
        <p:spPr>
          <a:xfrm>
            <a:off x="0" y="0"/>
            <a:ext cx="12191999" cy="6858000"/>
          </a:xfrm>
          <a:prstGeom prst="rect">
            <a:avLst/>
          </a:prstGeom>
        </p:spPr>
        <p:txBody>
          <a:bodyPr lIns="0" tIns="0" rIns="0" bIns="0"/>
          <a:lstStyle>
            <a:lvl1pPr>
              <a:buNone/>
              <a:defRPr/>
            </a:lvl1pPr>
          </a:lstStyle>
          <a:p>
            <a:r>
              <a:rPr lang="nb-NO" dirty="0"/>
              <a:t>Trykk - &gt; Sett inn -&gt; Bilde for å endre eller sette inn bilde</a:t>
            </a:r>
            <a:endParaRPr lang="en-US" dirty="0"/>
          </a:p>
        </p:txBody>
      </p:sp>
      <p:sp>
        <p:nvSpPr>
          <p:cNvPr id="7" name="Subtitle 2">
            <a:extLst>
              <a:ext uri="{FF2B5EF4-FFF2-40B4-BE49-F238E27FC236}">
                <a16:creationId xmlns:a16="http://schemas.microsoft.com/office/drawing/2014/main" id="{545301A6-9B63-4AF8-9A67-C362499DE552}"/>
              </a:ext>
            </a:extLst>
          </p:cNvPr>
          <p:cNvSpPr>
            <a:spLocks noGrp="1"/>
          </p:cNvSpPr>
          <p:nvPr>
            <p:ph type="subTitle" idx="1"/>
          </p:nvPr>
        </p:nvSpPr>
        <p:spPr>
          <a:xfrm>
            <a:off x="1524000" y="1144304"/>
            <a:ext cx="9144000" cy="1655762"/>
          </a:xfrm>
        </p:spPr>
        <p:txBody>
          <a:bodyPr wrap="none" bIns="0" anchor="b"/>
          <a:lstStyle>
            <a:lvl1pPr marL="0" indent="0" algn="ctr">
              <a:buNone/>
              <a:defRPr sz="1750">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noProof="0"/>
              <a:t>Click to edit Master subtitle style</a:t>
            </a:r>
            <a:endParaRPr lang="nb-NO" noProof="0" dirty="0"/>
          </a:p>
        </p:txBody>
      </p:sp>
      <p:sp>
        <p:nvSpPr>
          <p:cNvPr id="6" name="Title 1">
            <a:extLst>
              <a:ext uri="{FF2B5EF4-FFF2-40B4-BE49-F238E27FC236}">
                <a16:creationId xmlns:a16="http://schemas.microsoft.com/office/drawing/2014/main" id="{87DF5643-8F24-4F16-9356-F129900A4A27}"/>
              </a:ext>
            </a:extLst>
          </p:cNvPr>
          <p:cNvSpPr>
            <a:spLocks noGrp="1"/>
          </p:cNvSpPr>
          <p:nvPr>
            <p:ph type="ctrTitle"/>
          </p:nvPr>
        </p:nvSpPr>
        <p:spPr>
          <a:xfrm>
            <a:off x="1524000" y="3151019"/>
            <a:ext cx="9144000" cy="1878763"/>
          </a:xfrm>
        </p:spPr>
        <p:txBody>
          <a:bodyPr wrap="none" anchor="t"/>
          <a:lstStyle>
            <a:lvl1pPr algn="ctr">
              <a:defRPr sz="4501">
                <a:highlight>
                  <a:srgbClr val="FFFFFF"/>
                </a:highlight>
              </a:defRPr>
            </a:lvl1pPr>
          </a:lstStyle>
          <a:p>
            <a:r>
              <a:rPr lang="en-US" noProof="0"/>
              <a:t>Click to edit Master title style</a:t>
            </a:r>
            <a:endParaRPr lang="nb-NO" noProof="0" dirty="0"/>
          </a:p>
        </p:txBody>
      </p:sp>
      <p:sp>
        <p:nvSpPr>
          <p:cNvPr id="8" name="Text Placeholder 4" descr="Logo Universitetet i oslo">
            <a:extLst>
              <a:ext uri="{FF2B5EF4-FFF2-40B4-BE49-F238E27FC236}">
                <a16:creationId xmlns:a16="http://schemas.microsoft.com/office/drawing/2014/main" id="{CB6C8A24-C7F7-483C-B347-EFA80560FB0E}"/>
              </a:ext>
            </a:extLst>
          </p:cNvPr>
          <p:cNvSpPr>
            <a:spLocks noGrp="1"/>
          </p:cNvSpPr>
          <p:nvPr>
            <p:ph type="body" sz="quarter" idx="15" hasCustomPrompt="1"/>
          </p:nvPr>
        </p:nvSpPr>
        <p:spPr>
          <a:xfrm>
            <a:off x="381001" y="6280142"/>
            <a:ext cx="1021262" cy="202980"/>
          </a:xfrm>
          <a:blipFill>
            <a:blip r:embed="rId2">
              <a:extLst>
                <a:ext uri="{96DAC541-7B7A-43D3-8B79-37D633B846F1}">
                  <asvg:svgBlip xmlns:asvg="http://schemas.microsoft.com/office/drawing/2016/SVG/main" xmlns="" r:embed="rId3"/>
                </a:ext>
              </a:extLst>
            </a:blip>
            <a:stretch>
              <a:fillRect/>
            </a:stretch>
          </a:blipFill>
        </p:spPr>
        <p:txBody>
          <a:bodyPr/>
          <a:lstStyle>
            <a:lvl1pPr>
              <a:buNone/>
              <a:defRPr/>
            </a:lvl1pPr>
          </a:lstStyle>
          <a:p>
            <a:pPr lvl="0"/>
            <a:r>
              <a:rPr lang="nb-NO" dirty="0"/>
              <a:t> </a:t>
            </a:r>
            <a:endParaRPr lang="en-US" dirty="0"/>
          </a:p>
        </p:txBody>
      </p:sp>
      <p:sp>
        <p:nvSpPr>
          <p:cNvPr id="18" name="Footer Placeholder 4">
            <a:extLst>
              <a:ext uri="{FF2B5EF4-FFF2-40B4-BE49-F238E27FC236}">
                <a16:creationId xmlns:a16="http://schemas.microsoft.com/office/drawing/2014/main" id="{0DAEC6C7-85EA-449B-8EE8-2D97BF53ED2F}"/>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3" name="Slide Number Placeholder 12">
            <a:extLst>
              <a:ext uri="{FF2B5EF4-FFF2-40B4-BE49-F238E27FC236}">
                <a16:creationId xmlns:a16="http://schemas.microsoft.com/office/drawing/2014/main" id="{283FD976-C7D4-4015-A9BA-91E02E673E77}"/>
              </a:ext>
            </a:extLst>
          </p:cNvPr>
          <p:cNvSpPr>
            <a:spLocks noGrp="1"/>
          </p:cNvSpPr>
          <p:nvPr>
            <p:ph type="sldNum" sz="quarter" idx="12"/>
          </p:nvPr>
        </p:nvSpPr>
        <p:spPr/>
        <p:txBody>
          <a:bodyPr/>
          <a:lstStyle/>
          <a:p>
            <a:r>
              <a:rPr lang="en-US" dirty="0"/>
              <a:t>Side </a:t>
            </a:r>
            <a:fld id="{5251F420-7306-4E7C-A79E-F31A38F7D392}" type="slidenum">
              <a:rPr lang="en-US" smtClean="0"/>
              <a:pPr/>
              <a:t>‹#›</a:t>
            </a:fld>
            <a:endParaRPr lang="en-US" dirty="0"/>
          </a:p>
        </p:txBody>
      </p:sp>
      <p:sp>
        <p:nvSpPr>
          <p:cNvPr id="9" name="addin_colorlist" hidden="1">
            <a:extLst>
              <a:ext uri="{FF2B5EF4-FFF2-40B4-BE49-F238E27FC236}">
                <a16:creationId xmlns:a16="http://schemas.microsoft.com/office/drawing/2014/main" id="{F6C04A44-E476-4A49-B738-EE2D47D4BAD9}"/>
              </a:ext>
            </a:extLst>
          </p:cNvPr>
          <p:cNvSpPr/>
          <p:nvPr userDrawn="1"/>
        </p:nvSpPr>
        <p:spPr>
          <a:xfrm>
            <a:off x="0" y="-1442711"/>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sid1, sid2, sid3, sid4</a:t>
            </a:r>
          </a:p>
        </p:txBody>
      </p:sp>
      <p:sp>
        <p:nvSpPr>
          <p:cNvPr id="10" name="addin_colorbox" hidden="1">
            <a:extLst>
              <a:ext uri="{FF2B5EF4-FFF2-40B4-BE49-F238E27FC236}">
                <a16:creationId xmlns:a16="http://schemas.microsoft.com/office/drawing/2014/main" id="{27C08BAF-0936-474D-B97E-5B57BFE4B3DC}"/>
              </a:ext>
            </a:extLst>
          </p:cNvPr>
          <p:cNvSpPr/>
          <p:nvPr userDrawn="1"/>
        </p:nvSpPr>
        <p:spPr>
          <a:xfrm>
            <a:off x="4973338" y="-1442711"/>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1" name="addin_title" hidden="1">
            <a:extLst>
              <a:ext uri="{FF2B5EF4-FFF2-40B4-BE49-F238E27FC236}">
                <a16:creationId xmlns:a16="http://schemas.microsoft.com/office/drawing/2014/main" id="{CD588095-EB6E-4EE9-A470-1FC6B276AA84}"/>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2" name="addin_text" hidden="1">
            <a:extLst>
              <a:ext uri="{FF2B5EF4-FFF2-40B4-BE49-F238E27FC236}">
                <a16:creationId xmlns:a16="http://schemas.microsoft.com/office/drawing/2014/main" id="{01792D08-5194-467E-A9CB-E87CD6F0CF3C}"/>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4" name="addin_image" hidden="1">
            <a:extLst>
              <a:ext uri="{FF2B5EF4-FFF2-40B4-BE49-F238E27FC236}">
                <a16:creationId xmlns:a16="http://schemas.microsoft.com/office/drawing/2014/main" id="{7E0FF7D7-FC31-4FA1-B98D-9F5E73E0ED06}"/>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5" name="addin_background" hidden="1">
            <a:extLst>
              <a:ext uri="{FF2B5EF4-FFF2-40B4-BE49-F238E27FC236}">
                <a16:creationId xmlns:a16="http://schemas.microsoft.com/office/drawing/2014/main" id="{D73E79DB-AFAF-477A-B39A-3600CE59C832}"/>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addin_background</a:t>
            </a:r>
            <a:endParaRPr lang="nb-NO" dirty="0"/>
          </a:p>
        </p:txBody>
      </p:sp>
      <p:sp>
        <p:nvSpPr>
          <p:cNvPr id="16" name="addin_logo" hidden="1">
            <a:extLst>
              <a:ext uri="{FF2B5EF4-FFF2-40B4-BE49-F238E27FC236}">
                <a16:creationId xmlns:a16="http://schemas.microsoft.com/office/drawing/2014/main" id="{6D0ECAE0-D83D-477F-8858-4811F35FC31D}"/>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Tree>
    <p:extLst>
      <p:ext uri="{BB962C8B-B14F-4D97-AF65-F5344CB8AC3E}">
        <p14:creationId xmlns:p14="http://schemas.microsoft.com/office/powerpoint/2010/main" val="13586852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Sitat ">
    <p:bg>
      <p:bgPr>
        <a:solidFill>
          <a:schemeClr val="accent6"/>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B10FAE04-E853-4650-A24D-5F754E1D5AE2}"/>
              </a:ext>
            </a:extLst>
          </p:cNvPr>
          <p:cNvSpPr>
            <a:spLocks noGrp="1"/>
          </p:cNvSpPr>
          <p:nvPr>
            <p:ph type="pic" sz="quarter" idx="14" hasCustomPrompt="1"/>
          </p:nvPr>
        </p:nvSpPr>
        <p:spPr>
          <a:xfrm>
            <a:off x="0" y="0"/>
            <a:ext cx="12191999" cy="6858000"/>
          </a:xfrm>
          <a:prstGeom prst="rect">
            <a:avLst/>
          </a:prstGeom>
          <a:solidFill>
            <a:schemeClr val="accent6"/>
          </a:solidFill>
        </p:spPr>
        <p:txBody>
          <a:bodyPr lIns="0" tIns="0" rIns="0" bIns="0"/>
          <a:lstStyle>
            <a:lvl1pPr>
              <a:buNone/>
              <a:defRPr>
                <a:solidFill>
                  <a:schemeClr val="bg1"/>
                </a:solidFill>
              </a:defRPr>
            </a:lvl1pPr>
          </a:lstStyle>
          <a:p>
            <a:pPr marL="125438" marR="0" lvl="0" indent="-125438" algn="l" defTabSz="914446" rtl="0" eaLnBrk="1" fontAlgn="auto" latinLnBrk="0" hangingPunct="1">
              <a:lnSpc>
                <a:spcPct val="100000"/>
              </a:lnSpc>
              <a:spcBef>
                <a:spcPts val="1150"/>
              </a:spcBef>
              <a:spcAft>
                <a:spcPts val="0"/>
              </a:spcAft>
              <a:buClrTx/>
              <a:buSzTx/>
              <a:buFont typeface="Arial" panose="020B0604020202020204" pitchFamily="34" charset="0"/>
              <a:buNone/>
              <a:tabLst/>
              <a:defRPr/>
            </a:pPr>
            <a:r>
              <a:rPr lang="nb-NO" dirty="0"/>
              <a:t>Trykk - &gt; Sett inn -&gt; Bilde for å endre eller sette inn bilde</a:t>
            </a:r>
            <a:endParaRPr lang="en-US" dirty="0"/>
          </a:p>
          <a:p>
            <a:endParaRPr lang="en-US" dirty="0"/>
          </a:p>
        </p:txBody>
      </p:sp>
      <p:sp>
        <p:nvSpPr>
          <p:cNvPr id="2" name="Title 1"/>
          <p:cNvSpPr>
            <a:spLocks noGrp="1"/>
          </p:cNvSpPr>
          <p:nvPr>
            <p:ph type="ctrTitle" hasCustomPrompt="1"/>
          </p:nvPr>
        </p:nvSpPr>
        <p:spPr>
          <a:xfrm>
            <a:off x="1524000" y="2057638"/>
            <a:ext cx="9144000" cy="2733991"/>
          </a:xfrm>
        </p:spPr>
        <p:txBody>
          <a:bodyPr anchor="ctr"/>
          <a:lstStyle>
            <a:lvl1pPr algn="ctr">
              <a:lnSpc>
                <a:spcPct val="100000"/>
              </a:lnSpc>
              <a:defRPr sz="4501">
                <a:solidFill>
                  <a:schemeClr val="tx1"/>
                </a:solidFill>
                <a:highlight>
                  <a:srgbClr val="FFFFFF"/>
                </a:highlight>
              </a:defRPr>
            </a:lvl1pPr>
          </a:lstStyle>
          <a:p>
            <a:r>
              <a:rPr lang="nb-NO" noProof="0" dirty="0"/>
              <a:t>Sitat</a:t>
            </a:r>
          </a:p>
        </p:txBody>
      </p:sp>
      <p:sp>
        <p:nvSpPr>
          <p:cNvPr id="11" name="Text Placeholder 4" descr="Logo Universitetet i oslo">
            <a:extLst>
              <a:ext uri="{FF2B5EF4-FFF2-40B4-BE49-F238E27FC236}">
                <a16:creationId xmlns:a16="http://schemas.microsoft.com/office/drawing/2014/main" id="{85E9E616-9857-4793-9543-97601CFB29B9}"/>
              </a:ext>
            </a:extLst>
          </p:cNvPr>
          <p:cNvSpPr>
            <a:spLocks noGrp="1"/>
          </p:cNvSpPr>
          <p:nvPr>
            <p:ph type="body" sz="quarter" idx="15" hasCustomPrompt="1"/>
          </p:nvPr>
        </p:nvSpPr>
        <p:spPr>
          <a:xfrm>
            <a:off x="381001" y="6280142"/>
            <a:ext cx="1021262" cy="202980"/>
          </a:xfrm>
          <a:blipFill>
            <a:blip r:embed="rId2">
              <a:extLst>
                <a:ext uri="{96DAC541-7B7A-43D3-8B79-37D633B846F1}">
                  <asvg:svgBlip xmlns:asvg="http://schemas.microsoft.com/office/drawing/2016/SVG/main" xmlns="" r:embed="rId3"/>
                </a:ext>
              </a:extLst>
            </a:blip>
            <a:stretch>
              <a:fillRect/>
            </a:stretch>
          </a:blipFill>
        </p:spPr>
        <p:txBody>
          <a:bodyPr/>
          <a:lstStyle>
            <a:lvl1pPr>
              <a:buNone/>
              <a:defRPr/>
            </a:lvl1pPr>
          </a:lstStyle>
          <a:p>
            <a:pPr lvl="0"/>
            <a:r>
              <a:rPr lang="nb-NO" dirty="0"/>
              <a:t> </a:t>
            </a:r>
            <a:endParaRPr lang="en-US" dirty="0"/>
          </a:p>
        </p:txBody>
      </p:sp>
      <p:sp>
        <p:nvSpPr>
          <p:cNvPr id="4" name="addin_colorlist" hidden="1">
            <a:extLst>
              <a:ext uri="{FF2B5EF4-FFF2-40B4-BE49-F238E27FC236}">
                <a16:creationId xmlns:a16="http://schemas.microsoft.com/office/drawing/2014/main" id="{3688BA85-E873-4370-B3DC-1DB3D6805327}"/>
              </a:ext>
            </a:extLst>
          </p:cNvPr>
          <p:cNvSpPr/>
          <p:nvPr userDrawn="1"/>
        </p:nvSpPr>
        <p:spPr>
          <a:xfrm>
            <a:off x="2430935"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sitk1, sitk2, sitk3</a:t>
            </a:r>
          </a:p>
        </p:txBody>
      </p:sp>
      <p:sp>
        <p:nvSpPr>
          <p:cNvPr id="5" name="addin_colorbox" hidden="1">
            <a:extLst>
              <a:ext uri="{FF2B5EF4-FFF2-40B4-BE49-F238E27FC236}">
                <a16:creationId xmlns:a16="http://schemas.microsoft.com/office/drawing/2014/main" id="{01750E1E-149D-4737-BB50-E180FD96210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6" name="addin_title" hidden="1">
            <a:extLst>
              <a:ext uri="{FF2B5EF4-FFF2-40B4-BE49-F238E27FC236}">
                <a16:creationId xmlns:a16="http://schemas.microsoft.com/office/drawing/2014/main" id="{8A95C1E6-41C2-4B63-A678-1197B885A271}"/>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7" name="addin_text" hidden="1">
            <a:extLst>
              <a:ext uri="{FF2B5EF4-FFF2-40B4-BE49-F238E27FC236}">
                <a16:creationId xmlns:a16="http://schemas.microsoft.com/office/drawing/2014/main" id="{88900728-1D9A-4CFE-BD46-77F03BBF6825}"/>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8" name="addin_image" hidden="1">
            <a:extLst>
              <a:ext uri="{FF2B5EF4-FFF2-40B4-BE49-F238E27FC236}">
                <a16:creationId xmlns:a16="http://schemas.microsoft.com/office/drawing/2014/main" id="{71F63DE9-1A9D-416E-8BF1-5DDBAC2C3665}"/>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9" name="addin_grouplist" hidden="1">
            <a:extLst>
              <a:ext uri="{FF2B5EF4-FFF2-40B4-BE49-F238E27FC236}">
                <a16:creationId xmlns:a16="http://schemas.microsoft.com/office/drawing/2014/main" id="{55453450-7C5E-47ED-8FB9-95BB5C190194}"/>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0" name="addin_background" hidden="1">
            <a:extLst>
              <a:ext uri="{FF2B5EF4-FFF2-40B4-BE49-F238E27FC236}">
                <a16:creationId xmlns:a16="http://schemas.microsoft.com/office/drawing/2014/main" id="{19DE1B7D-2015-4D3D-81DA-BE1C0B884B8C}"/>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Addin_background</a:t>
            </a:r>
            <a:endParaRPr lang="nb-NO" dirty="0"/>
          </a:p>
        </p:txBody>
      </p:sp>
      <p:sp>
        <p:nvSpPr>
          <p:cNvPr id="12" name="addin_colorlist" hidden="1">
            <a:extLst>
              <a:ext uri="{FF2B5EF4-FFF2-40B4-BE49-F238E27FC236}">
                <a16:creationId xmlns:a16="http://schemas.microsoft.com/office/drawing/2014/main" id="{2DACBF1F-1831-46CB-8E94-DAC5CC4C8A53}"/>
              </a:ext>
            </a:extLst>
          </p:cNvPr>
          <p:cNvSpPr/>
          <p:nvPr userDrawn="1"/>
        </p:nvSpPr>
        <p:spPr>
          <a:xfrm>
            <a:off x="2583335"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sitk1, sitk2, sitk3</a:t>
            </a:r>
          </a:p>
        </p:txBody>
      </p:sp>
      <p:sp>
        <p:nvSpPr>
          <p:cNvPr id="13" name="addin_colorbox" hidden="1">
            <a:extLst>
              <a:ext uri="{FF2B5EF4-FFF2-40B4-BE49-F238E27FC236}">
                <a16:creationId xmlns:a16="http://schemas.microsoft.com/office/drawing/2014/main" id="{08780C0B-BBD9-4BF7-B461-4D609C762B61}"/>
              </a:ext>
            </a:extLst>
          </p:cNvPr>
          <p:cNvSpPr/>
          <p:nvPr userDrawn="1"/>
        </p:nvSpPr>
        <p:spPr>
          <a:xfrm>
            <a:off x="501427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4" name="addin_title" hidden="1">
            <a:extLst>
              <a:ext uri="{FF2B5EF4-FFF2-40B4-BE49-F238E27FC236}">
                <a16:creationId xmlns:a16="http://schemas.microsoft.com/office/drawing/2014/main" id="{3E5FC6D0-29E6-4763-9016-B07C6C2F674E}"/>
              </a:ext>
            </a:extLst>
          </p:cNvPr>
          <p:cNvSpPr/>
          <p:nvPr userDrawn="1"/>
        </p:nvSpPr>
        <p:spPr>
          <a:xfrm>
            <a:off x="987614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5" name="addin_text" hidden="1">
            <a:extLst>
              <a:ext uri="{FF2B5EF4-FFF2-40B4-BE49-F238E27FC236}">
                <a16:creationId xmlns:a16="http://schemas.microsoft.com/office/drawing/2014/main" id="{E5048523-44FB-402D-AF9A-189895D758AB}"/>
              </a:ext>
            </a:extLst>
          </p:cNvPr>
          <p:cNvSpPr/>
          <p:nvPr userDrawn="1"/>
        </p:nvSpPr>
        <p:spPr>
          <a:xfrm>
            <a:off x="1524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6" name="addin_image" hidden="1">
            <a:extLst>
              <a:ext uri="{FF2B5EF4-FFF2-40B4-BE49-F238E27FC236}">
                <a16:creationId xmlns:a16="http://schemas.microsoft.com/office/drawing/2014/main" id="{4EBCC3D3-FB5E-4C44-BD2A-4765289129B6}"/>
              </a:ext>
            </a:extLst>
          </p:cNvPr>
          <p:cNvSpPr/>
          <p:nvPr userDrawn="1"/>
        </p:nvSpPr>
        <p:spPr>
          <a:xfrm>
            <a:off x="2657476"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7" name="addin_grouplist" hidden="1">
            <a:extLst>
              <a:ext uri="{FF2B5EF4-FFF2-40B4-BE49-F238E27FC236}">
                <a16:creationId xmlns:a16="http://schemas.microsoft.com/office/drawing/2014/main" id="{A21182DD-62B1-48E3-8A1E-30E0E49F8581}"/>
              </a:ext>
            </a:extLst>
          </p:cNvPr>
          <p:cNvSpPr/>
          <p:nvPr userDrawn="1"/>
        </p:nvSpPr>
        <p:spPr>
          <a:xfrm>
            <a:off x="5125738"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8" name="addin_background" hidden="1">
            <a:extLst>
              <a:ext uri="{FF2B5EF4-FFF2-40B4-BE49-F238E27FC236}">
                <a16:creationId xmlns:a16="http://schemas.microsoft.com/office/drawing/2014/main" id="{DA65AA7C-2435-43EC-9E54-A952934DE561}"/>
              </a:ext>
            </a:extLst>
          </p:cNvPr>
          <p:cNvSpPr/>
          <p:nvPr userDrawn="1"/>
        </p:nvSpPr>
        <p:spPr>
          <a:xfrm>
            <a:off x="75940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Addin_background</a:t>
            </a:r>
            <a:endParaRPr lang="nb-NO" dirty="0"/>
          </a:p>
        </p:txBody>
      </p:sp>
    </p:spTree>
    <p:extLst>
      <p:ext uri="{BB962C8B-B14F-4D97-AF65-F5344CB8AC3E}">
        <p14:creationId xmlns:p14="http://schemas.microsoft.com/office/powerpoint/2010/main" val="13314716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n tekstboks med underoverskrift">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56C04064-582F-4194-A0D4-8D33390FD5CC}"/>
              </a:ext>
            </a:extLst>
          </p:cNvPr>
          <p:cNvSpPr>
            <a:spLocks noGrp="1"/>
          </p:cNvSpPr>
          <p:nvPr>
            <p:ph type="title"/>
          </p:nvPr>
        </p:nvSpPr>
        <p:spPr>
          <a:xfrm>
            <a:off x="380168" y="161944"/>
            <a:ext cx="11431664" cy="754068"/>
          </a:xfrm>
        </p:spPr>
        <p:txBody>
          <a:bodyPr/>
          <a:lstStyle>
            <a:lvl1pPr>
              <a:defRPr sz="3500"/>
            </a:lvl1pPr>
          </a:lstStyle>
          <a:p>
            <a:r>
              <a:rPr lang="en-US" noProof="0"/>
              <a:t>Click to edit Master title style</a:t>
            </a:r>
            <a:endParaRPr lang="nb-NO" noProof="0" dirty="0"/>
          </a:p>
        </p:txBody>
      </p:sp>
      <p:sp>
        <p:nvSpPr>
          <p:cNvPr id="47" name="Subtitle 2">
            <a:extLst>
              <a:ext uri="{FF2B5EF4-FFF2-40B4-BE49-F238E27FC236}">
                <a16:creationId xmlns:a16="http://schemas.microsoft.com/office/drawing/2014/main" id="{A3A431AF-BD4A-47F9-9ACD-109F83F14269}"/>
              </a:ext>
            </a:extLst>
          </p:cNvPr>
          <p:cNvSpPr>
            <a:spLocks noGrp="1"/>
          </p:cNvSpPr>
          <p:nvPr>
            <p:ph type="subTitle" idx="13"/>
          </p:nvPr>
        </p:nvSpPr>
        <p:spPr>
          <a:xfrm>
            <a:off x="380168" y="1003335"/>
            <a:ext cx="11431664"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endParaRPr lang="en-US" dirty="0"/>
          </a:p>
        </p:txBody>
      </p:sp>
      <p:sp>
        <p:nvSpPr>
          <p:cNvPr id="18" name="Content Placeholder 3">
            <a:extLst>
              <a:ext uri="{FF2B5EF4-FFF2-40B4-BE49-F238E27FC236}">
                <a16:creationId xmlns:a16="http://schemas.microsoft.com/office/drawing/2014/main" id="{387AD4FF-2A17-41D2-9989-72E3EE53EDB7}"/>
              </a:ext>
            </a:extLst>
          </p:cNvPr>
          <p:cNvSpPr>
            <a:spLocks noGrp="1"/>
          </p:cNvSpPr>
          <p:nvPr>
            <p:ph sz="half" idx="30"/>
          </p:nvPr>
        </p:nvSpPr>
        <p:spPr>
          <a:xfrm>
            <a:off x="380169" y="1704042"/>
            <a:ext cx="11431663" cy="4354559"/>
          </a:xfrm>
        </p:spPr>
        <p:txBody>
          <a:bodyPr/>
          <a:lstStyle>
            <a:lvl1pPr>
              <a:defRPr sz="2400"/>
            </a:lvl1pPr>
            <a:lvl2pPr>
              <a:defRPr sz="2400"/>
            </a:lvl2pPr>
            <a:lvl3pPr>
              <a:defRPr sz="2400"/>
            </a:lvl3pPr>
            <a:lvl4pPr>
              <a:defRPr sz="2400"/>
            </a:lvl4pPr>
            <a:lvl5pPr>
              <a:defRPr sz="24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6" name="Footer Placeholder 5">
            <a:extLst>
              <a:ext uri="{FF2B5EF4-FFF2-40B4-BE49-F238E27FC236}">
                <a16:creationId xmlns:a16="http://schemas.microsoft.com/office/drawing/2014/main" id="{E82207EF-1A49-4BEC-B35C-772E1E2EFECD}"/>
              </a:ext>
            </a:extLst>
          </p:cNvPr>
          <p:cNvSpPr>
            <a:spLocks noGrp="1"/>
          </p:cNvSpPr>
          <p:nvPr>
            <p:ph type="ftr" sz="quarter" idx="32"/>
          </p:nvPr>
        </p:nvSpPr>
        <p:spPr/>
        <p:txBody>
          <a:bodyPr/>
          <a:lstStyle/>
          <a:p>
            <a:endParaRPr lang="nb-NO" dirty="0"/>
          </a:p>
        </p:txBody>
      </p:sp>
      <p:sp>
        <p:nvSpPr>
          <p:cNvPr id="7" name="Slide Number Placeholder 6">
            <a:extLst>
              <a:ext uri="{FF2B5EF4-FFF2-40B4-BE49-F238E27FC236}">
                <a16:creationId xmlns:a16="http://schemas.microsoft.com/office/drawing/2014/main" id="{23134CF4-4951-4824-A36D-2B6BAEF472C0}"/>
              </a:ext>
            </a:extLst>
          </p:cNvPr>
          <p:cNvSpPr>
            <a:spLocks noGrp="1"/>
          </p:cNvSpPr>
          <p:nvPr>
            <p:ph type="sldNum" sz="quarter" idx="33"/>
          </p:nvPr>
        </p:nvSpPr>
        <p:spPr/>
        <p:txBody>
          <a:bodyPr/>
          <a:lstStyle/>
          <a:p>
            <a:r>
              <a:rPr lang="en-US"/>
              <a:t>Side </a:t>
            </a:r>
            <a:fld id="{5251F420-7306-4E7C-A79E-F31A38F7D392}" type="slidenum">
              <a:rPr lang="en-US" smtClean="0"/>
              <a:pPr/>
              <a:t>‹#›</a:t>
            </a:fld>
            <a:endParaRPr lang="en-US" dirty="0"/>
          </a:p>
        </p:txBody>
      </p:sp>
    </p:spTree>
    <p:extLst>
      <p:ext uri="{BB962C8B-B14F-4D97-AF65-F5344CB8AC3E}">
        <p14:creationId xmlns:p14="http://schemas.microsoft.com/office/powerpoint/2010/main" val="18291441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o tekstbokser med underoverskrift">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56C04064-582F-4194-A0D4-8D33390FD5CC}"/>
              </a:ext>
            </a:extLst>
          </p:cNvPr>
          <p:cNvSpPr>
            <a:spLocks noGrp="1"/>
          </p:cNvSpPr>
          <p:nvPr>
            <p:ph type="title"/>
          </p:nvPr>
        </p:nvSpPr>
        <p:spPr>
          <a:xfrm>
            <a:off x="380168" y="161944"/>
            <a:ext cx="11431664" cy="754068"/>
          </a:xfrm>
        </p:spPr>
        <p:txBody>
          <a:bodyPr/>
          <a:lstStyle>
            <a:lvl1pPr>
              <a:defRPr sz="3500"/>
            </a:lvl1pPr>
          </a:lstStyle>
          <a:p>
            <a:r>
              <a:rPr lang="en-US" noProof="0"/>
              <a:t>Click to edit Master title style</a:t>
            </a:r>
            <a:endParaRPr lang="nb-NO" noProof="0" dirty="0"/>
          </a:p>
        </p:txBody>
      </p:sp>
      <p:sp>
        <p:nvSpPr>
          <p:cNvPr id="47" name="Subtitle 2">
            <a:extLst>
              <a:ext uri="{FF2B5EF4-FFF2-40B4-BE49-F238E27FC236}">
                <a16:creationId xmlns:a16="http://schemas.microsoft.com/office/drawing/2014/main" id="{A3A431AF-BD4A-47F9-9ACD-109F83F14269}"/>
              </a:ext>
            </a:extLst>
          </p:cNvPr>
          <p:cNvSpPr>
            <a:spLocks noGrp="1"/>
          </p:cNvSpPr>
          <p:nvPr>
            <p:ph type="subTitle" idx="13"/>
          </p:nvPr>
        </p:nvSpPr>
        <p:spPr>
          <a:xfrm>
            <a:off x="380168" y="1003335"/>
            <a:ext cx="5469089"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endParaRPr lang="en-US" dirty="0"/>
          </a:p>
        </p:txBody>
      </p:sp>
      <p:sp>
        <p:nvSpPr>
          <p:cNvPr id="9" name="Content Placeholder 3">
            <a:extLst>
              <a:ext uri="{FF2B5EF4-FFF2-40B4-BE49-F238E27FC236}">
                <a16:creationId xmlns:a16="http://schemas.microsoft.com/office/drawing/2014/main" id="{E8C4F134-43A3-438E-88E2-D8FF0EDE7A13}"/>
              </a:ext>
            </a:extLst>
          </p:cNvPr>
          <p:cNvSpPr>
            <a:spLocks noGrp="1"/>
          </p:cNvSpPr>
          <p:nvPr>
            <p:ph sz="half" idx="29"/>
          </p:nvPr>
        </p:nvSpPr>
        <p:spPr>
          <a:xfrm>
            <a:off x="380170" y="1704042"/>
            <a:ext cx="5469088" cy="4354559"/>
          </a:xfrm>
        </p:spPr>
        <p:txBody>
          <a:bodyPr/>
          <a:lstStyle>
            <a:lvl1pPr>
              <a:defRPr sz="2400"/>
            </a:lvl1pPr>
            <a:lvl2pPr>
              <a:defRPr sz="2400"/>
            </a:lvl2pPr>
            <a:lvl3pPr>
              <a:defRPr sz="2400"/>
            </a:lvl3pPr>
            <a:lvl4pPr>
              <a:defRPr sz="2400"/>
            </a:lvl4pPr>
            <a:lvl5pPr>
              <a:defRPr sz="24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3" name="Text Placeholder 2">
            <a:extLst>
              <a:ext uri="{FF2B5EF4-FFF2-40B4-BE49-F238E27FC236}">
                <a16:creationId xmlns:a16="http://schemas.microsoft.com/office/drawing/2014/main" id="{3B4003BB-F04C-4A8B-BC54-5FDD5D30356E}"/>
              </a:ext>
            </a:extLst>
          </p:cNvPr>
          <p:cNvSpPr>
            <a:spLocks noGrp="1"/>
          </p:cNvSpPr>
          <p:nvPr>
            <p:ph type="body" sz="quarter" idx="32"/>
          </p:nvPr>
        </p:nvSpPr>
        <p:spPr>
          <a:xfrm>
            <a:off x="6342741" y="1003335"/>
            <a:ext cx="5469089" cy="494749"/>
          </a:xfrm>
        </p:spPr>
        <p:txBody>
          <a:bodyPr/>
          <a:lstStyle>
            <a:lvl1pPr marL="0" indent="0">
              <a:buNone/>
              <a:defRPr lang="en-US" sz="1800" kern="1200" dirty="0">
                <a:solidFill>
                  <a:schemeClr val="tx1"/>
                </a:solidFill>
                <a:latin typeface="+mn-lt"/>
                <a:ea typeface="+mn-ea"/>
                <a:cs typeface="+mn-cs"/>
              </a:defRPr>
            </a:lvl1pPr>
          </a:lstStyle>
          <a:p>
            <a:pPr lvl="0"/>
            <a:r>
              <a:rPr lang="en-US"/>
              <a:t>Click to edit Master text styles</a:t>
            </a:r>
          </a:p>
        </p:txBody>
      </p:sp>
      <p:sp>
        <p:nvSpPr>
          <p:cNvPr id="7" name="Content Placeholder 3">
            <a:extLst>
              <a:ext uri="{FF2B5EF4-FFF2-40B4-BE49-F238E27FC236}">
                <a16:creationId xmlns:a16="http://schemas.microsoft.com/office/drawing/2014/main" id="{A0524D80-7434-47CB-8898-52900F44078A}"/>
              </a:ext>
            </a:extLst>
          </p:cNvPr>
          <p:cNvSpPr>
            <a:spLocks noGrp="1"/>
          </p:cNvSpPr>
          <p:nvPr>
            <p:ph sz="half" idx="31"/>
          </p:nvPr>
        </p:nvSpPr>
        <p:spPr>
          <a:xfrm>
            <a:off x="6342741" y="1704042"/>
            <a:ext cx="5469089" cy="4354851"/>
          </a:xfrm>
        </p:spPr>
        <p:txBody>
          <a:bodyPr/>
          <a:lstStyle>
            <a:lvl1pPr>
              <a:defRPr sz="2400"/>
            </a:lvl1pPr>
            <a:lvl2pPr>
              <a:defRPr sz="2400"/>
            </a:lvl2pPr>
            <a:lvl3pPr>
              <a:defRPr sz="2400"/>
            </a:lvl3pPr>
            <a:lvl4pPr>
              <a:defRPr sz="2400"/>
            </a:lvl4pPr>
            <a:lvl5pPr>
              <a:defRPr sz="24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8" name="Footer Placeholder 7">
            <a:extLst>
              <a:ext uri="{FF2B5EF4-FFF2-40B4-BE49-F238E27FC236}">
                <a16:creationId xmlns:a16="http://schemas.microsoft.com/office/drawing/2014/main" id="{57AAA207-8E55-477B-AF05-92D6F597A5B7}"/>
              </a:ext>
            </a:extLst>
          </p:cNvPr>
          <p:cNvSpPr>
            <a:spLocks noGrp="1"/>
          </p:cNvSpPr>
          <p:nvPr>
            <p:ph type="ftr" sz="quarter" idx="34"/>
          </p:nvPr>
        </p:nvSpPr>
        <p:spPr/>
        <p:txBody>
          <a:bodyPr/>
          <a:lstStyle/>
          <a:p>
            <a:endParaRPr lang="nb-NO" dirty="0"/>
          </a:p>
        </p:txBody>
      </p:sp>
      <p:sp>
        <p:nvSpPr>
          <p:cNvPr id="10" name="Slide Number Placeholder 9">
            <a:extLst>
              <a:ext uri="{FF2B5EF4-FFF2-40B4-BE49-F238E27FC236}">
                <a16:creationId xmlns:a16="http://schemas.microsoft.com/office/drawing/2014/main" id="{FA7972B2-D533-401B-8556-469D52E0F4DD}"/>
              </a:ext>
            </a:extLst>
          </p:cNvPr>
          <p:cNvSpPr>
            <a:spLocks noGrp="1"/>
          </p:cNvSpPr>
          <p:nvPr>
            <p:ph type="sldNum" sz="quarter" idx="35"/>
          </p:nvPr>
        </p:nvSpPr>
        <p:spPr/>
        <p:txBody>
          <a:bodyPr/>
          <a:lstStyle/>
          <a:p>
            <a:r>
              <a:rPr lang="en-US"/>
              <a:t>Side </a:t>
            </a:r>
            <a:fld id="{5251F420-7306-4E7C-A79E-F31A38F7D392}" type="slidenum">
              <a:rPr lang="en-US" smtClean="0"/>
              <a:pPr/>
              <a:t>‹#›</a:t>
            </a:fld>
            <a:endParaRPr lang="en-US" dirty="0"/>
          </a:p>
        </p:txBody>
      </p:sp>
    </p:spTree>
    <p:extLst>
      <p:ext uri="{BB962C8B-B14F-4D97-AF65-F5344CB8AC3E}">
        <p14:creationId xmlns:p14="http://schemas.microsoft.com/office/powerpoint/2010/main" val="31200161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ilde høyre">
    <p:spTree>
      <p:nvGrpSpPr>
        <p:cNvPr id="1" name=""/>
        <p:cNvGrpSpPr/>
        <p:nvPr/>
      </p:nvGrpSpPr>
      <p:grpSpPr>
        <a:xfrm>
          <a:off x="0" y="0"/>
          <a:ext cx="0" cy="0"/>
          <a:chOff x="0" y="0"/>
          <a:chExt cx="0" cy="0"/>
        </a:xfrm>
      </p:grpSpPr>
      <p:sp>
        <p:nvSpPr>
          <p:cNvPr id="27" name="Picture Placeholder 4">
            <a:extLst>
              <a:ext uri="{FF2B5EF4-FFF2-40B4-BE49-F238E27FC236}">
                <a16:creationId xmlns:a16="http://schemas.microsoft.com/office/drawing/2014/main" id="{BBC24B24-8D61-4F79-AC7E-CAEA322622F9}"/>
              </a:ext>
            </a:extLst>
          </p:cNvPr>
          <p:cNvSpPr>
            <a:spLocks noGrp="1"/>
          </p:cNvSpPr>
          <p:nvPr>
            <p:ph type="pic" sz="quarter" idx="27"/>
          </p:nvPr>
        </p:nvSpPr>
        <p:spPr>
          <a:xfrm>
            <a:off x="7659098" y="371518"/>
            <a:ext cx="4152735" cy="5325998"/>
          </a:xfrm>
          <a:noFill/>
        </p:spPr>
        <p:txBody>
          <a:bodyPr/>
          <a:lstStyle>
            <a:lvl1pPr>
              <a:buNone/>
              <a:defRPr/>
            </a:lvl1pPr>
          </a:lstStyle>
          <a:p>
            <a:r>
              <a:rPr lang="en-US"/>
              <a:t>Click icon to add picture</a:t>
            </a:r>
            <a:endParaRPr lang="en-US" dirty="0"/>
          </a:p>
        </p:txBody>
      </p:sp>
      <p:sp>
        <p:nvSpPr>
          <p:cNvPr id="18" name="Text Placeholder 12">
            <a:extLst>
              <a:ext uri="{FF2B5EF4-FFF2-40B4-BE49-F238E27FC236}">
                <a16:creationId xmlns:a16="http://schemas.microsoft.com/office/drawing/2014/main" id="{51192628-F328-404D-8EFE-7A0B924C2142}"/>
              </a:ext>
            </a:extLst>
          </p:cNvPr>
          <p:cNvSpPr>
            <a:spLocks noGrp="1"/>
          </p:cNvSpPr>
          <p:nvPr>
            <p:ph type="body" sz="quarter" idx="16" hasCustomPrompt="1"/>
          </p:nvPr>
        </p:nvSpPr>
        <p:spPr>
          <a:xfrm>
            <a:off x="7659097" y="5875993"/>
            <a:ext cx="4152735" cy="182608"/>
          </a:xfrm>
        </p:spPr>
        <p:txBody>
          <a:bodyPr/>
          <a:lstStyle>
            <a:lvl1pPr marL="0" indent="0" algn="r">
              <a:buNone/>
              <a:defRPr sz="750">
                <a:solidFill>
                  <a:srgbClr val="524B48"/>
                </a:solidFill>
              </a:defRPr>
            </a:lvl1pPr>
          </a:lstStyle>
          <a:p>
            <a:pPr lvl="0"/>
            <a:r>
              <a:rPr lang="nb-NO" dirty="0"/>
              <a:t>Fotokreditt / Bildetekst</a:t>
            </a:r>
            <a:endParaRPr lang="en-US" dirty="0"/>
          </a:p>
        </p:txBody>
      </p:sp>
      <p:sp>
        <p:nvSpPr>
          <p:cNvPr id="10" name="Title 1">
            <a:extLst>
              <a:ext uri="{FF2B5EF4-FFF2-40B4-BE49-F238E27FC236}">
                <a16:creationId xmlns:a16="http://schemas.microsoft.com/office/drawing/2014/main" id="{700DEDF7-A715-4410-ACF2-29795822FEFA}"/>
              </a:ext>
            </a:extLst>
          </p:cNvPr>
          <p:cNvSpPr>
            <a:spLocks noGrp="1"/>
          </p:cNvSpPr>
          <p:nvPr>
            <p:ph type="title"/>
          </p:nvPr>
        </p:nvSpPr>
        <p:spPr>
          <a:xfrm>
            <a:off x="380168" y="161944"/>
            <a:ext cx="5715831" cy="754068"/>
          </a:xfrm>
        </p:spPr>
        <p:txBody>
          <a:bodyPr/>
          <a:lstStyle>
            <a:lvl1pPr>
              <a:defRPr sz="3500"/>
            </a:lvl1pPr>
          </a:lstStyle>
          <a:p>
            <a:r>
              <a:rPr lang="en-US" noProof="0"/>
              <a:t>Click to edit Master title style</a:t>
            </a:r>
            <a:endParaRPr lang="nb-NO" noProof="0" dirty="0"/>
          </a:p>
        </p:txBody>
      </p:sp>
      <p:sp>
        <p:nvSpPr>
          <p:cNvPr id="9" name="Subtitle 2">
            <a:extLst>
              <a:ext uri="{FF2B5EF4-FFF2-40B4-BE49-F238E27FC236}">
                <a16:creationId xmlns:a16="http://schemas.microsoft.com/office/drawing/2014/main" id="{F0A05AF4-63D3-4127-BC34-6BD82C03AF3F}"/>
              </a:ext>
            </a:extLst>
          </p:cNvPr>
          <p:cNvSpPr>
            <a:spLocks noGrp="1"/>
          </p:cNvSpPr>
          <p:nvPr>
            <p:ph type="subTitle" idx="13"/>
          </p:nvPr>
        </p:nvSpPr>
        <p:spPr>
          <a:xfrm>
            <a:off x="380168" y="1003335"/>
            <a:ext cx="5715831"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endParaRPr lang="en-US" dirty="0"/>
          </a:p>
        </p:txBody>
      </p:sp>
      <p:sp>
        <p:nvSpPr>
          <p:cNvPr id="29" name="Content Placeholder 3">
            <a:extLst>
              <a:ext uri="{FF2B5EF4-FFF2-40B4-BE49-F238E27FC236}">
                <a16:creationId xmlns:a16="http://schemas.microsoft.com/office/drawing/2014/main" id="{71E44F0B-F496-4E85-AC77-361685F3DAE7}"/>
              </a:ext>
            </a:extLst>
          </p:cNvPr>
          <p:cNvSpPr>
            <a:spLocks noGrp="1"/>
          </p:cNvSpPr>
          <p:nvPr>
            <p:ph sz="half" idx="29"/>
          </p:nvPr>
        </p:nvSpPr>
        <p:spPr>
          <a:xfrm>
            <a:off x="380169" y="1704042"/>
            <a:ext cx="5715831" cy="4354559"/>
          </a:xfrm>
        </p:spPr>
        <p:txBody>
          <a:bodyPr/>
          <a:lstStyle>
            <a:lvl1pPr>
              <a:defRPr sz="2400"/>
            </a:lvl1pPr>
            <a:lvl2pPr>
              <a:defRPr sz="2400"/>
            </a:lvl2pPr>
            <a:lvl3pPr>
              <a:defRPr sz="2400"/>
            </a:lvl3pPr>
            <a:lvl4pPr>
              <a:defRPr sz="2400"/>
            </a:lvl4pPr>
            <a:lvl5pPr>
              <a:defRPr sz="24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11" name="Footer Placeholder 4">
            <a:extLst>
              <a:ext uri="{FF2B5EF4-FFF2-40B4-BE49-F238E27FC236}">
                <a16:creationId xmlns:a16="http://schemas.microsoft.com/office/drawing/2014/main" id="{E9125386-EE30-45FB-BA78-8A032E308E25}"/>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Tree>
    <p:extLst>
      <p:ext uri="{BB962C8B-B14F-4D97-AF65-F5344CB8AC3E}">
        <p14:creationId xmlns:p14="http://schemas.microsoft.com/office/powerpoint/2010/main" val="394998618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Innho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19F22D83-B5FE-4078-A904-43A00158938B}"/>
              </a:ext>
            </a:extLst>
          </p:cNvPr>
          <p:cNvSpPr>
            <a:spLocks noGrp="1"/>
          </p:cNvSpPr>
          <p:nvPr>
            <p:ph type="title"/>
          </p:nvPr>
        </p:nvSpPr>
        <p:spPr>
          <a:xfrm>
            <a:off x="380168" y="161944"/>
            <a:ext cx="11431664" cy="754068"/>
          </a:xfrm>
        </p:spPr>
        <p:txBody>
          <a:bodyPr/>
          <a:lstStyle>
            <a:lvl1pPr>
              <a:defRPr sz="3500"/>
            </a:lvl1pPr>
          </a:lstStyle>
          <a:p>
            <a:r>
              <a:rPr lang="en-US" noProof="0"/>
              <a:t>Click to edit Master title style</a:t>
            </a:r>
            <a:endParaRPr lang="nb-NO" noProof="0" dirty="0"/>
          </a:p>
        </p:txBody>
      </p:sp>
      <p:sp>
        <p:nvSpPr>
          <p:cNvPr id="2" name="Content Placeholder 1">
            <a:extLst>
              <a:ext uri="{FF2B5EF4-FFF2-40B4-BE49-F238E27FC236}">
                <a16:creationId xmlns:a16="http://schemas.microsoft.com/office/drawing/2014/main" id="{B44269EB-52A0-4947-98BF-6FDC43498788}"/>
              </a:ext>
            </a:extLst>
          </p:cNvPr>
          <p:cNvSpPr>
            <a:spLocks noGrp="1"/>
          </p:cNvSpPr>
          <p:nvPr>
            <p:ph sz="quarter" idx="28"/>
          </p:nvPr>
        </p:nvSpPr>
        <p:spPr>
          <a:xfrm>
            <a:off x="380168" y="1180008"/>
            <a:ext cx="11431664" cy="4720030"/>
          </a:xfrm>
          <a:prstGeom prst="rect">
            <a:avLst/>
          </a:prstGeom>
        </p:spPr>
        <p:txBody>
          <a:bodyPr lIns="0" tIns="0" rIns="0" bIns="0"/>
          <a:lstStyle>
            <a:lvl1pPr marL="125438" indent="-125438" algn="l">
              <a:lnSpc>
                <a:spcPct val="100000"/>
              </a:lnSpc>
              <a:spcBef>
                <a:spcPts val="1150"/>
              </a:spcBef>
              <a:spcAft>
                <a:spcPts val="0"/>
              </a:spcAft>
              <a:buClrTx/>
              <a:buFontTx/>
              <a:buNone/>
              <a:defRPr sz="1500" b="0" i="0" u="none" cap="none">
                <a:solidFill>
                  <a:srgbClr val="000000"/>
                </a:solidFill>
                <a:latin typeface="+mn-lt"/>
              </a:defRPr>
            </a:lvl1pPr>
          </a:lstStyle>
          <a:p>
            <a:pPr lvl="0"/>
            <a:r>
              <a:rPr lang="en-US"/>
              <a:t>Click to edit Master text styles</a:t>
            </a:r>
          </a:p>
        </p:txBody>
      </p:sp>
      <p:sp>
        <p:nvSpPr>
          <p:cNvPr id="7" name="Footer Placeholder 4">
            <a:extLst>
              <a:ext uri="{FF2B5EF4-FFF2-40B4-BE49-F238E27FC236}">
                <a16:creationId xmlns:a16="http://schemas.microsoft.com/office/drawing/2014/main" id="{677B9B8B-41DA-40B7-A3EE-81571DB48AF8}"/>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Tree>
    <p:extLst>
      <p:ext uri="{BB962C8B-B14F-4D97-AF65-F5344CB8AC3E}">
        <p14:creationId xmlns:p14="http://schemas.microsoft.com/office/powerpoint/2010/main" val="158670157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re tekstbokser med ingress">
    <p:spTree>
      <p:nvGrpSpPr>
        <p:cNvPr id="1" name=""/>
        <p:cNvGrpSpPr/>
        <p:nvPr/>
      </p:nvGrpSpPr>
      <p:grpSpPr>
        <a:xfrm>
          <a:off x="0" y="0"/>
          <a:ext cx="0" cy="0"/>
          <a:chOff x="0" y="0"/>
          <a:chExt cx="0" cy="0"/>
        </a:xfrm>
      </p:grpSpPr>
      <p:sp>
        <p:nvSpPr>
          <p:cNvPr id="19" name="Title 1">
            <a:extLst>
              <a:ext uri="{FF2B5EF4-FFF2-40B4-BE49-F238E27FC236}">
                <a16:creationId xmlns:a16="http://schemas.microsoft.com/office/drawing/2014/main" id="{E1DAFF44-670E-4F4C-85A7-C39E379A8959}"/>
              </a:ext>
            </a:extLst>
          </p:cNvPr>
          <p:cNvSpPr>
            <a:spLocks noGrp="1"/>
          </p:cNvSpPr>
          <p:nvPr>
            <p:ph type="title"/>
          </p:nvPr>
        </p:nvSpPr>
        <p:spPr>
          <a:xfrm>
            <a:off x="380168" y="161944"/>
            <a:ext cx="11431664" cy="754068"/>
          </a:xfrm>
        </p:spPr>
        <p:txBody>
          <a:bodyPr/>
          <a:lstStyle>
            <a:lvl1pPr>
              <a:defRPr/>
            </a:lvl1pPr>
          </a:lstStyle>
          <a:p>
            <a:r>
              <a:rPr lang="en-US" noProof="0"/>
              <a:t>Click to edit Master title style</a:t>
            </a:r>
            <a:endParaRPr lang="nb-NO" noProof="0" dirty="0"/>
          </a:p>
        </p:txBody>
      </p:sp>
      <p:sp>
        <p:nvSpPr>
          <p:cNvPr id="14" name="Text Placeholder 21">
            <a:extLst>
              <a:ext uri="{FF2B5EF4-FFF2-40B4-BE49-F238E27FC236}">
                <a16:creationId xmlns:a16="http://schemas.microsoft.com/office/drawing/2014/main" id="{A53454CC-87E9-4EB8-A148-E8917C513AF2}"/>
              </a:ext>
            </a:extLst>
          </p:cNvPr>
          <p:cNvSpPr>
            <a:spLocks noGrp="1"/>
          </p:cNvSpPr>
          <p:nvPr>
            <p:ph type="body" sz="quarter" idx="28"/>
          </p:nvPr>
        </p:nvSpPr>
        <p:spPr>
          <a:xfrm>
            <a:off x="380168" y="1003335"/>
            <a:ext cx="3524319" cy="494749"/>
          </a:xfrm>
        </p:spPr>
        <p:txBody>
          <a:bodyPr anchor="t"/>
          <a:lstStyle>
            <a:lvl1pPr>
              <a:buNone/>
              <a:defRPr lang="en-US" sz="1800" kern="1200" dirty="0">
                <a:solidFill>
                  <a:schemeClr val="tx1"/>
                </a:solidFill>
                <a:latin typeface="+mn-lt"/>
                <a:ea typeface="+mn-ea"/>
                <a:cs typeface="+mn-cs"/>
              </a:defRPr>
            </a:lvl1pPr>
          </a:lstStyle>
          <a:p>
            <a:pPr lvl="0"/>
            <a:r>
              <a:rPr lang="en-US"/>
              <a:t>Click to edit Master text styles</a:t>
            </a:r>
          </a:p>
        </p:txBody>
      </p:sp>
      <p:sp>
        <p:nvSpPr>
          <p:cNvPr id="8" name="Text Placeholder 7">
            <a:extLst>
              <a:ext uri="{FF2B5EF4-FFF2-40B4-BE49-F238E27FC236}">
                <a16:creationId xmlns:a16="http://schemas.microsoft.com/office/drawing/2014/main" id="{D9B68EB7-26DD-44B0-B503-B133010AD6D9}"/>
              </a:ext>
            </a:extLst>
          </p:cNvPr>
          <p:cNvSpPr>
            <a:spLocks noGrp="1"/>
          </p:cNvSpPr>
          <p:nvPr>
            <p:ph type="body" sz="quarter" idx="29"/>
          </p:nvPr>
        </p:nvSpPr>
        <p:spPr>
          <a:xfrm>
            <a:off x="379851" y="1710199"/>
            <a:ext cx="3524319" cy="81535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18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4" name="Content Placeholder 23">
            <a:extLst>
              <a:ext uri="{FF2B5EF4-FFF2-40B4-BE49-F238E27FC236}">
                <a16:creationId xmlns:a16="http://schemas.microsoft.com/office/drawing/2014/main" id="{F24F2E76-C57A-43E9-AE90-9A5885C83A59}"/>
              </a:ext>
            </a:extLst>
          </p:cNvPr>
          <p:cNvSpPr>
            <a:spLocks noGrp="1"/>
          </p:cNvSpPr>
          <p:nvPr>
            <p:ph sz="quarter" idx="36"/>
          </p:nvPr>
        </p:nvSpPr>
        <p:spPr>
          <a:xfrm>
            <a:off x="377360" y="2793528"/>
            <a:ext cx="3524319" cy="287543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24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21">
            <a:extLst>
              <a:ext uri="{FF2B5EF4-FFF2-40B4-BE49-F238E27FC236}">
                <a16:creationId xmlns:a16="http://schemas.microsoft.com/office/drawing/2014/main" id="{04FE8AE5-898D-4838-B222-D9178BD54890}"/>
              </a:ext>
            </a:extLst>
          </p:cNvPr>
          <p:cNvSpPr>
            <a:spLocks noGrp="1"/>
          </p:cNvSpPr>
          <p:nvPr>
            <p:ph type="body" sz="quarter" idx="20"/>
          </p:nvPr>
        </p:nvSpPr>
        <p:spPr>
          <a:xfrm>
            <a:off x="4333840" y="1003335"/>
            <a:ext cx="3524319" cy="494749"/>
          </a:xfrm>
        </p:spPr>
        <p:txBody>
          <a:bodyPr anchor="t"/>
          <a:lstStyle>
            <a:lvl1pPr>
              <a:buNone/>
              <a:defRPr lang="en-US" sz="1800" kern="1200" dirty="0">
                <a:solidFill>
                  <a:schemeClr val="tx1"/>
                </a:solidFill>
                <a:latin typeface="+mn-lt"/>
                <a:ea typeface="+mn-ea"/>
                <a:cs typeface="+mn-cs"/>
              </a:defRPr>
            </a:lvl1pPr>
          </a:lstStyle>
          <a:p>
            <a:pPr lvl="0"/>
            <a:r>
              <a:rPr lang="en-US"/>
              <a:t>Click to edit Master text styles</a:t>
            </a:r>
          </a:p>
        </p:txBody>
      </p:sp>
      <p:sp>
        <p:nvSpPr>
          <p:cNvPr id="11" name="Text Placeholder 10">
            <a:extLst>
              <a:ext uri="{FF2B5EF4-FFF2-40B4-BE49-F238E27FC236}">
                <a16:creationId xmlns:a16="http://schemas.microsoft.com/office/drawing/2014/main" id="{23871769-9C00-4F59-9847-667CD9B433BA}"/>
              </a:ext>
            </a:extLst>
          </p:cNvPr>
          <p:cNvSpPr>
            <a:spLocks noGrp="1"/>
          </p:cNvSpPr>
          <p:nvPr>
            <p:ph type="body" sz="quarter" idx="32"/>
          </p:nvPr>
        </p:nvSpPr>
        <p:spPr>
          <a:xfrm>
            <a:off x="4333841" y="1720927"/>
            <a:ext cx="3524319" cy="81535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18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3" name="Content Placeholder 22">
            <a:extLst>
              <a:ext uri="{FF2B5EF4-FFF2-40B4-BE49-F238E27FC236}">
                <a16:creationId xmlns:a16="http://schemas.microsoft.com/office/drawing/2014/main" id="{3FA1C9B2-210C-4D25-800A-903735EC531A}"/>
              </a:ext>
            </a:extLst>
          </p:cNvPr>
          <p:cNvSpPr>
            <a:spLocks noGrp="1"/>
          </p:cNvSpPr>
          <p:nvPr>
            <p:ph sz="quarter" idx="35"/>
          </p:nvPr>
        </p:nvSpPr>
        <p:spPr>
          <a:xfrm>
            <a:off x="4333839" y="2793528"/>
            <a:ext cx="3524320" cy="287543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24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Text Placeholder 21">
            <a:extLst>
              <a:ext uri="{FF2B5EF4-FFF2-40B4-BE49-F238E27FC236}">
                <a16:creationId xmlns:a16="http://schemas.microsoft.com/office/drawing/2014/main" id="{734C1ED4-971E-4006-9901-E3C5A2D1ADFA}"/>
              </a:ext>
            </a:extLst>
          </p:cNvPr>
          <p:cNvSpPr>
            <a:spLocks noGrp="1"/>
          </p:cNvSpPr>
          <p:nvPr>
            <p:ph type="body" sz="quarter" idx="18"/>
          </p:nvPr>
        </p:nvSpPr>
        <p:spPr>
          <a:xfrm>
            <a:off x="8287512" y="1003335"/>
            <a:ext cx="3524319" cy="494749"/>
          </a:xfrm>
        </p:spPr>
        <p:txBody>
          <a:bodyPr anchor="t"/>
          <a:lstStyle>
            <a:lvl1pPr>
              <a:buNone/>
              <a:defRPr lang="en-US" sz="1800" kern="1200" dirty="0">
                <a:solidFill>
                  <a:schemeClr val="tx1"/>
                </a:solidFill>
                <a:latin typeface="+mn-lt"/>
                <a:ea typeface="+mn-ea"/>
                <a:cs typeface="+mn-cs"/>
              </a:defRPr>
            </a:lvl1pPr>
          </a:lstStyle>
          <a:p>
            <a:pPr lvl="0"/>
            <a:r>
              <a:rPr lang="en-US"/>
              <a:t>Click to edit Master text styles</a:t>
            </a:r>
          </a:p>
        </p:txBody>
      </p:sp>
      <p:sp>
        <p:nvSpPr>
          <p:cNvPr id="12" name="Text Placeholder 11">
            <a:extLst>
              <a:ext uri="{FF2B5EF4-FFF2-40B4-BE49-F238E27FC236}">
                <a16:creationId xmlns:a16="http://schemas.microsoft.com/office/drawing/2014/main" id="{17F28ED8-40A8-43F5-9C35-FA0A7A4B7B0A}"/>
              </a:ext>
            </a:extLst>
          </p:cNvPr>
          <p:cNvSpPr>
            <a:spLocks noGrp="1"/>
          </p:cNvSpPr>
          <p:nvPr>
            <p:ph type="body" sz="quarter" idx="33"/>
          </p:nvPr>
        </p:nvSpPr>
        <p:spPr>
          <a:xfrm>
            <a:off x="8287513" y="1710199"/>
            <a:ext cx="3524639" cy="81535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18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5" name="Content Placeholder 24">
            <a:extLst>
              <a:ext uri="{FF2B5EF4-FFF2-40B4-BE49-F238E27FC236}">
                <a16:creationId xmlns:a16="http://schemas.microsoft.com/office/drawing/2014/main" id="{920B93BE-FC97-4838-B295-13DE19DE7FB1}"/>
              </a:ext>
            </a:extLst>
          </p:cNvPr>
          <p:cNvSpPr>
            <a:spLocks noGrp="1"/>
          </p:cNvSpPr>
          <p:nvPr>
            <p:ph sz="quarter" idx="37"/>
          </p:nvPr>
        </p:nvSpPr>
        <p:spPr>
          <a:xfrm>
            <a:off x="8284385" y="2793528"/>
            <a:ext cx="3524639" cy="287543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24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Footer Placeholder 4">
            <a:extLst>
              <a:ext uri="{FF2B5EF4-FFF2-40B4-BE49-F238E27FC236}">
                <a16:creationId xmlns:a16="http://schemas.microsoft.com/office/drawing/2014/main" id="{3EB74F5A-3F59-4167-9DC8-330443F35572}"/>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Tree>
    <p:extLst>
      <p:ext uri="{BB962C8B-B14F-4D97-AF65-F5344CB8AC3E}">
        <p14:creationId xmlns:p14="http://schemas.microsoft.com/office/powerpoint/2010/main" val="347071523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re bilder topp">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1794FAB1-D6B5-4A8A-91E4-BEB7326ADFAA}"/>
              </a:ext>
            </a:extLst>
          </p:cNvPr>
          <p:cNvSpPr>
            <a:spLocks noGrp="1"/>
          </p:cNvSpPr>
          <p:nvPr>
            <p:ph type="title"/>
          </p:nvPr>
        </p:nvSpPr>
        <p:spPr>
          <a:xfrm>
            <a:off x="380168" y="161944"/>
            <a:ext cx="11431664" cy="754068"/>
          </a:xfrm>
        </p:spPr>
        <p:txBody>
          <a:bodyPr/>
          <a:lstStyle>
            <a:lvl1pPr>
              <a:defRPr/>
            </a:lvl1pPr>
          </a:lstStyle>
          <a:p>
            <a:r>
              <a:rPr lang="en-US" noProof="0"/>
              <a:t>Click to edit Master title style</a:t>
            </a:r>
            <a:endParaRPr lang="nb-NO" noProof="0" dirty="0"/>
          </a:p>
        </p:txBody>
      </p:sp>
      <p:sp>
        <p:nvSpPr>
          <p:cNvPr id="37" name="Picture Placeholder 4">
            <a:extLst>
              <a:ext uri="{FF2B5EF4-FFF2-40B4-BE49-F238E27FC236}">
                <a16:creationId xmlns:a16="http://schemas.microsoft.com/office/drawing/2014/main" id="{8DB62B9B-DA6F-4B28-8109-CB17B37FC575}"/>
              </a:ext>
            </a:extLst>
          </p:cNvPr>
          <p:cNvSpPr>
            <a:spLocks noGrp="1"/>
          </p:cNvSpPr>
          <p:nvPr>
            <p:ph type="pic" sz="quarter" idx="30"/>
          </p:nvPr>
        </p:nvSpPr>
        <p:spPr>
          <a:xfrm>
            <a:off x="380168" y="1002716"/>
            <a:ext cx="3558980" cy="1523583"/>
          </a:xfrm>
          <a:noFill/>
        </p:spPr>
        <p:txBody>
          <a:bodyPr/>
          <a:lstStyle>
            <a:lvl1pPr>
              <a:buNone/>
              <a:defRPr/>
            </a:lvl1pPr>
          </a:lstStyle>
          <a:p>
            <a:r>
              <a:rPr lang="en-US"/>
              <a:t>Click icon to add picture</a:t>
            </a:r>
            <a:endParaRPr lang="en-US" dirty="0"/>
          </a:p>
        </p:txBody>
      </p:sp>
      <p:sp>
        <p:nvSpPr>
          <p:cNvPr id="35" name="Text Placeholder 21">
            <a:extLst>
              <a:ext uri="{FF2B5EF4-FFF2-40B4-BE49-F238E27FC236}">
                <a16:creationId xmlns:a16="http://schemas.microsoft.com/office/drawing/2014/main" id="{D77A5E11-842C-4FB6-815C-DFB3ABB62700}"/>
              </a:ext>
            </a:extLst>
          </p:cNvPr>
          <p:cNvSpPr>
            <a:spLocks noGrp="1"/>
          </p:cNvSpPr>
          <p:nvPr>
            <p:ph type="body" sz="quarter" idx="28"/>
          </p:nvPr>
        </p:nvSpPr>
        <p:spPr>
          <a:xfrm>
            <a:off x="381050" y="2604949"/>
            <a:ext cx="3558098" cy="494749"/>
          </a:xfrm>
        </p:spPr>
        <p:txBody>
          <a:bodyPr anchor="t"/>
          <a:lstStyle>
            <a:lvl1pPr>
              <a:buNone/>
              <a:defRPr lang="en-US" sz="1800" kern="1200" dirty="0">
                <a:solidFill>
                  <a:schemeClr val="tx1"/>
                </a:solidFill>
                <a:latin typeface="+mn-lt"/>
                <a:ea typeface="+mn-ea"/>
                <a:cs typeface="+mn-cs"/>
              </a:defRPr>
            </a:lvl1pPr>
          </a:lstStyle>
          <a:p>
            <a:pPr lvl="0"/>
            <a:r>
              <a:rPr lang="en-US"/>
              <a:t>Click to edit Master text styles</a:t>
            </a:r>
          </a:p>
        </p:txBody>
      </p:sp>
      <p:sp>
        <p:nvSpPr>
          <p:cNvPr id="36" name="Content Placeholder 3">
            <a:extLst>
              <a:ext uri="{FF2B5EF4-FFF2-40B4-BE49-F238E27FC236}">
                <a16:creationId xmlns:a16="http://schemas.microsoft.com/office/drawing/2014/main" id="{608D3BA1-A495-4A81-AEDF-108083B425F7}"/>
              </a:ext>
            </a:extLst>
          </p:cNvPr>
          <p:cNvSpPr>
            <a:spLocks noGrp="1"/>
          </p:cNvSpPr>
          <p:nvPr>
            <p:ph sz="half" idx="29"/>
          </p:nvPr>
        </p:nvSpPr>
        <p:spPr>
          <a:xfrm>
            <a:off x="380168" y="3302287"/>
            <a:ext cx="3612984" cy="2366672"/>
          </a:xfrm>
        </p:spPr>
        <p:txBody>
          <a:bodyPr/>
          <a:lstStyle>
            <a:lvl1pPr>
              <a:defRPr sz="2400"/>
            </a:lvl1pPr>
            <a:lvl2pPr>
              <a:defRPr sz="2400"/>
            </a:lvl2pPr>
            <a:lvl3pPr>
              <a:defRPr sz="2400"/>
            </a:lvl3pPr>
            <a:lvl4pPr>
              <a:defRPr sz="2400"/>
            </a:lvl4pPr>
            <a:lvl5pPr>
              <a:defRPr sz="24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34" name="Picture Placeholder 4">
            <a:extLst>
              <a:ext uri="{FF2B5EF4-FFF2-40B4-BE49-F238E27FC236}">
                <a16:creationId xmlns:a16="http://schemas.microsoft.com/office/drawing/2014/main" id="{8DBA5C73-7C13-4B90-AB3C-33800055D04C}"/>
              </a:ext>
            </a:extLst>
          </p:cNvPr>
          <p:cNvSpPr>
            <a:spLocks noGrp="1"/>
          </p:cNvSpPr>
          <p:nvPr>
            <p:ph type="pic" sz="quarter" idx="27"/>
          </p:nvPr>
        </p:nvSpPr>
        <p:spPr>
          <a:xfrm>
            <a:off x="4319317" y="1002716"/>
            <a:ext cx="3556173" cy="1523583"/>
          </a:xfrm>
          <a:noFill/>
        </p:spPr>
        <p:txBody>
          <a:bodyPr/>
          <a:lstStyle>
            <a:lvl1pPr>
              <a:buNone/>
              <a:defRPr/>
            </a:lvl1pPr>
          </a:lstStyle>
          <a:p>
            <a:r>
              <a:rPr lang="en-US"/>
              <a:t>Click icon to add picture</a:t>
            </a:r>
            <a:endParaRPr lang="en-US" dirty="0"/>
          </a:p>
        </p:txBody>
      </p:sp>
      <p:sp>
        <p:nvSpPr>
          <p:cNvPr id="32" name="Text Placeholder 21">
            <a:extLst>
              <a:ext uri="{FF2B5EF4-FFF2-40B4-BE49-F238E27FC236}">
                <a16:creationId xmlns:a16="http://schemas.microsoft.com/office/drawing/2014/main" id="{A5F10688-3BD3-4100-93E4-DF84C9CFDBE2}"/>
              </a:ext>
            </a:extLst>
          </p:cNvPr>
          <p:cNvSpPr>
            <a:spLocks noGrp="1"/>
          </p:cNvSpPr>
          <p:nvPr>
            <p:ph type="body" sz="quarter" idx="25"/>
          </p:nvPr>
        </p:nvSpPr>
        <p:spPr>
          <a:xfrm>
            <a:off x="4322127" y="2604949"/>
            <a:ext cx="3553363" cy="494749"/>
          </a:xfrm>
        </p:spPr>
        <p:txBody>
          <a:bodyPr anchor="t"/>
          <a:lstStyle>
            <a:lvl1pPr>
              <a:buNone/>
              <a:defRPr lang="en-US" sz="1800" kern="1200" dirty="0">
                <a:solidFill>
                  <a:schemeClr val="tx1"/>
                </a:solidFill>
                <a:latin typeface="+mn-lt"/>
                <a:ea typeface="+mn-ea"/>
                <a:cs typeface="+mn-cs"/>
              </a:defRPr>
            </a:lvl1pPr>
          </a:lstStyle>
          <a:p>
            <a:pPr lvl="0"/>
            <a:r>
              <a:rPr lang="en-US"/>
              <a:t>Click to edit Master text styles</a:t>
            </a:r>
          </a:p>
        </p:txBody>
      </p:sp>
      <p:sp>
        <p:nvSpPr>
          <p:cNvPr id="33" name="Content Placeholder 3">
            <a:extLst>
              <a:ext uri="{FF2B5EF4-FFF2-40B4-BE49-F238E27FC236}">
                <a16:creationId xmlns:a16="http://schemas.microsoft.com/office/drawing/2014/main" id="{3F640CBC-9652-48BE-BF08-FD238D950C8A}"/>
              </a:ext>
            </a:extLst>
          </p:cNvPr>
          <p:cNvSpPr>
            <a:spLocks noGrp="1"/>
          </p:cNvSpPr>
          <p:nvPr>
            <p:ph sz="half" idx="26"/>
          </p:nvPr>
        </p:nvSpPr>
        <p:spPr>
          <a:xfrm>
            <a:off x="4316509" y="3302287"/>
            <a:ext cx="3612984" cy="2366672"/>
          </a:xfrm>
        </p:spPr>
        <p:txBody>
          <a:bodyPr/>
          <a:lstStyle>
            <a:lvl1pPr>
              <a:defRPr sz="2400"/>
            </a:lvl1pPr>
            <a:lvl2pPr>
              <a:defRPr sz="2400"/>
            </a:lvl2pPr>
            <a:lvl3pPr>
              <a:defRPr sz="2400"/>
            </a:lvl3pPr>
            <a:lvl4pPr>
              <a:defRPr sz="2400"/>
            </a:lvl4pPr>
            <a:lvl5pPr>
              <a:defRPr sz="24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24" name="Picture Placeholder 4">
            <a:extLst>
              <a:ext uri="{FF2B5EF4-FFF2-40B4-BE49-F238E27FC236}">
                <a16:creationId xmlns:a16="http://schemas.microsoft.com/office/drawing/2014/main" id="{A93925D5-5699-4BE0-AEE8-00634046ACBA}"/>
              </a:ext>
            </a:extLst>
          </p:cNvPr>
          <p:cNvSpPr>
            <a:spLocks noGrp="1"/>
          </p:cNvSpPr>
          <p:nvPr>
            <p:ph type="pic" sz="quarter" idx="24"/>
          </p:nvPr>
        </p:nvSpPr>
        <p:spPr>
          <a:xfrm>
            <a:off x="8255658" y="1002716"/>
            <a:ext cx="3556173" cy="1523583"/>
          </a:xfrm>
          <a:noFill/>
        </p:spPr>
        <p:txBody>
          <a:bodyPr/>
          <a:lstStyle>
            <a:lvl1pPr>
              <a:buNone/>
              <a:defRPr/>
            </a:lvl1pPr>
          </a:lstStyle>
          <a:p>
            <a:r>
              <a:rPr lang="en-US"/>
              <a:t>Click icon to add picture</a:t>
            </a:r>
            <a:endParaRPr lang="en-US" dirty="0"/>
          </a:p>
        </p:txBody>
      </p:sp>
      <p:sp>
        <p:nvSpPr>
          <p:cNvPr id="23" name="Text Placeholder 21">
            <a:extLst>
              <a:ext uri="{FF2B5EF4-FFF2-40B4-BE49-F238E27FC236}">
                <a16:creationId xmlns:a16="http://schemas.microsoft.com/office/drawing/2014/main" id="{7F0F2B16-0190-4211-A226-C7673C0595F2}"/>
              </a:ext>
            </a:extLst>
          </p:cNvPr>
          <p:cNvSpPr>
            <a:spLocks noGrp="1"/>
          </p:cNvSpPr>
          <p:nvPr>
            <p:ph type="body" sz="quarter" idx="18"/>
          </p:nvPr>
        </p:nvSpPr>
        <p:spPr>
          <a:xfrm>
            <a:off x="8258468" y="2604949"/>
            <a:ext cx="3553363" cy="494749"/>
          </a:xfrm>
        </p:spPr>
        <p:txBody>
          <a:bodyPr anchor="t"/>
          <a:lstStyle>
            <a:lvl1pPr>
              <a:buNone/>
              <a:defRPr lang="en-US" sz="1800" kern="1200" dirty="0">
                <a:solidFill>
                  <a:schemeClr val="tx1"/>
                </a:solidFill>
                <a:latin typeface="+mn-lt"/>
                <a:ea typeface="+mn-ea"/>
                <a:cs typeface="+mn-cs"/>
              </a:defRPr>
            </a:lvl1pPr>
          </a:lstStyle>
          <a:p>
            <a:pPr lvl="0"/>
            <a:r>
              <a:rPr lang="en-US"/>
              <a:t>Click to edit Master text styles</a:t>
            </a:r>
          </a:p>
        </p:txBody>
      </p:sp>
      <p:sp>
        <p:nvSpPr>
          <p:cNvPr id="17" name="Content Placeholder 3">
            <a:extLst>
              <a:ext uri="{FF2B5EF4-FFF2-40B4-BE49-F238E27FC236}">
                <a16:creationId xmlns:a16="http://schemas.microsoft.com/office/drawing/2014/main" id="{586DB7C2-F2F4-4198-835C-1F0811212739}"/>
              </a:ext>
            </a:extLst>
          </p:cNvPr>
          <p:cNvSpPr>
            <a:spLocks noGrp="1"/>
          </p:cNvSpPr>
          <p:nvPr>
            <p:ph sz="half" idx="21"/>
          </p:nvPr>
        </p:nvSpPr>
        <p:spPr>
          <a:xfrm>
            <a:off x="8252851" y="3302287"/>
            <a:ext cx="3612984" cy="2366672"/>
          </a:xfrm>
        </p:spPr>
        <p:txBody>
          <a:bodyPr/>
          <a:lstStyle>
            <a:lvl1pPr>
              <a:defRPr sz="2400"/>
            </a:lvl1pPr>
            <a:lvl2pPr>
              <a:defRPr sz="2400"/>
            </a:lvl2pPr>
            <a:lvl3pPr>
              <a:defRPr sz="2400"/>
            </a:lvl3pPr>
            <a:lvl4pPr>
              <a:defRPr sz="2400"/>
            </a:lvl4pPr>
            <a:lvl5pPr>
              <a:defRPr sz="24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16" name="Footer Placeholder 4">
            <a:extLst>
              <a:ext uri="{FF2B5EF4-FFF2-40B4-BE49-F238E27FC236}">
                <a16:creationId xmlns:a16="http://schemas.microsoft.com/office/drawing/2014/main" id="{536D8A58-B677-4BBF-8564-3532CB713FA1}"/>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Tree>
    <p:extLst>
      <p:ext uri="{BB962C8B-B14F-4D97-AF65-F5344CB8AC3E}">
        <p14:creationId xmlns:p14="http://schemas.microsoft.com/office/powerpoint/2010/main" val="281845996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Fire tekstbokser">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56C04064-582F-4194-A0D4-8D33390FD5CC}"/>
              </a:ext>
            </a:extLst>
          </p:cNvPr>
          <p:cNvSpPr>
            <a:spLocks noGrp="1"/>
          </p:cNvSpPr>
          <p:nvPr>
            <p:ph type="title"/>
          </p:nvPr>
        </p:nvSpPr>
        <p:spPr>
          <a:xfrm>
            <a:off x="380168" y="161944"/>
            <a:ext cx="11431664" cy="754068"/>
          </a:xfrm>
        </p:spPr>
        <p:txBody>
          <a:bodyPr/>
          <a:lstStyle>
            <a:lvl1pPr>
              <a:defRPr/>
            </a:lvl1pPr>
          </a:lstStyle>
          <a:p>
            <a:r>
              <a:rPr lang="en-US" noProof="0"/>
              <a:t>Click to edit Master title style</a:t>
            </a:r>
            <a:endParaRPr lang="nb-NO" noProof="0" dirty="0"/>
          </a:p>
        </p:txBody>
      </p:sp>
      <p:sp>
        <p:nvSpPr>
          <p:cNvPr id="47" name="Subtitle 2">
            <a:extLst>
              <a:ext uri="{FF2B5EF4-FFF2-40B4-BE49-F238E27FC236}">
                <a16:creationId xmlns:a16="http://schemas.microsoft.com/office/drawing/2014/main" id="{A3A431AF-BD4A-47F9-9ACD-109F83F14269}"/>
              </a:ext>
            </a:extLst>
          </p:cNvPr>
          <p:cNvSpPr>
            <a:spLocks noGrp="1"/>
          </p:cNvSpPr>
          <p:nvPr>
            <p:ph type="subTitle" idx="13"/>
          </p:nvPr>
        </p:nvSpPr>
        <p:spPr>
          <a:xfrm>
            <a:off x="380168" y="1003335"/>
            <a:ext cx="11431664"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endParaRPr lang="en-US" dirty="0"/>
          </a:p>
        </p:txBody>
      </p:sp>
      <p:sp>
        <p:nvSpPr>
          <p:cNvPr id="46" name="Text Placeholder 21">
            <a:extLst>
              <a:ext uri="{FF2B5EF4-FFF2-40B4-BE49-F238E27FC236}">
                <a16:creationId xmlns:a16="http://schemas.microsoft.com/office/drawing/2014/main" id="{B72D2E40-18A8-4D11-A79B-F130A143E05C}"/>
              </a:ext>
            </a:extLst>
          </p:cNvPr>
          <p:cNvSpPr>
            <a:spLocks noGrp="1"/>
          </p:cNvSpPr>
          <p:nvPr>
            <p:ph type="body" sz="quarter" idx="30"/>
          </p:nvPr>
        </p:nvSpPr>
        <p:spPr>
          <a:xfrm>
            <a:off x="380168" y="1570739"/>
            <a:ext cx="2703713" cy="494749"/>
          </a:xfrm>
        </p:spPr>
        <p:txBody>
          <a:bodyPr anchor="ctr"/>
          <a:lstStyle>
            <a:lvl1pPr>
              <a:buNone/>
              <a:defRPr lang="en-US" sz="1500" kern="1200" dirty="0">
                <a:solidFill>
                  <a:schemeClr val="tx1"/>
                </a:solidFill>
                <a:latin typeface="+mn-lt"/>
                <a:ea typeface="+mn-ea"/>
                <a:cs typeface="+mn-cs"/>
              </a:defRPr>
            </a:lvl1pPr>
          </a:lstStyle>
          <a:p>
            <a:pPr lvl="0"/>
            <a:r>
              <a:rPr lang="en-US"/>
              <a:t>Click to edit Master text styles</a:t>
            </a:r>
          </a:p>
        </p:txBody>
      </p:sp>
      <p:sp>
        <p:nvSpPr>
          <p:cNvPr id="45" name="Content Placeholder 3">
            <a:extLst>
              <a:ext uri="{FF2B5EF4-FFF2-40B4-BE49-F238E27FC236}">
                <a16:creationId xmlns:a16="http://schemas.microsoft.com/office/drawing/2014/main" id="{FBF46E5C-C7CD-4024-B778-D17BB07C10CB}"/>
              </a:ext>
            </a:extLst>
          </p:cNvPr>
          <p:cNvSpPr>
            <a:spLocks noGrp="1"/>
          </p:cNvSpPr>
          <p:nvPr>
            <p:ph sz="half" idx="29"/>
          </p:nvPr>
        </p:nvSpPr>
        <p:spPr>
          <a:xfrm>
            <a:off x="380168" y="2307944"/>
            <a:ext cx="2703713" cy="3361014"/>
          </a:xfrm>
        </p:spPr>
        <p:txBody>
          <a:bodyPr/>
          <a:lstStyle>
            <a:lvl1pPr>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44" name="Text Placeholder 21">
            <a:extLst>
              <a:ext uri="{FF2B5EF4-FFF2-40B4-BE49-F238E27FC236}">
                <a16:creationId xmlns:a16="http://schemas.microsoft.com/office/drawing/2014/main" id="{3E2AF5D0-334B-4117-BADC-AC9D08C21C55}"/>
              </a:ext>
            </a:extLst>
          </p:cNvPr>
          <p:cNvSpPr>
            <a:spLocks noGrp="1"/>
          </p:cNvSpPr>
          <p:nvPr>
            <p:ph type="body" sz="quarter" idx="28"/>
          </p:nvPr>
        </p:nvSpPr>
        <p:spPr>
          <a:xfrm>
            <a:off x="3303806" y="1570739"/>
            <a:ext cx="2703713" cy="494749"/>
          </a:xfrm>
        </p:spPr>
        <p:txBody>
          <a:bodyPr anchor="ctr"/>
          <a:lstStyle>
            <a:lvl1pPr>
              <a:buNone/>
              <a:defRPr lang="en-US" sz="1500" kern="1200" dirty="0">
                <a:solidFill>
                  <a:schemeClr val="tx1"/>
                </a:solidFill>
                <a:latin typeface="+mn-lt"/>
                <a:ea typeface="+mn-ea"/>
                <a:cs typeface="+mn-cs"/>
              </a:defRPr>
            </a:lvl1pPr>
          </a:lstStyle>
          <a:p>
            <a:pPr lvl="0"/>
            <a:r>
              <a:rPr lang="en-US"/>
              <a:t>Click to edit Master text styles</a:t>
            </a:r>
          </a:p>
        </p:txBody>
      </p:sp>
      <p:sp>
        <p:nvSpPr>
          <p:cNvPr id="43" name="Content Placeholder 3">
            <a:extLst>
              <a:ext uri="{FF2B5EF4-FFF2-40B4-BE49-F238E27FC236}">
                <a16:creationId xmlns:a16="http://schemas.microsoft.com/office/drawing/2014/main" id="{542EDCC5-87FC-4341-AA76-9AE955848C54}"/>
              </a:ext>
            </a:extLst>
          </p:cNvPr>
          <p:cNvSpPr>
            <a:spLocks noGrp="1"/>
          </p:cNvSpPr>
          <p:nvPr>
            <p:ph sz="half" idx="27"/>
          </p:nvPr>
        </p:nvSpPr>
        <p:spPr>
          <a:xfrm>
            <a:off x="3303806" y="2307943"/>
            <a:ext cx="2703713" cy="3361015"/>
          </a:xfrm>
        </p:spPr>
        <p:txBody>
          <a:bodyPr/>
          <a:lstStyle>
            <a:lvl1pPr>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42" name="Text Placeholder 21">
            <a:extLst>
              <a:ext uri="{FF2B5EF4-FFF2-40B4-BE49-F238E27FC236}">
                <a16:creationId xmlns:a16="http://schemas.microsoft.com/office/drawing/2014/main" id="{B6D298D6-0193-4F36-B987-5B03BFD64A79}"/>
              </a:ext>
            </a:extLst>
          </p:cNvPr>
          <p:cNvSpPr>
            <a:spLocks noGrp="1"/>
          </p:cNvSpPr>
          <p:nvPr>
            <p:ph type="body" sz="quarter" idx="26"/>
          </p:nvPr>
        </p:nvSpPr>
        <p:spPr>
          <a:xfrm>
            <a:off x="6205962" y="1570739"/>
            <a:ext cx="2703713" cy="494749"/>
          </a:xfrm>
        </p:spPr>
        <p:txBody>
          <a:bodyPr anchor="ctr"/>
          <a:lstStyle>
            <a:lvl1pPr>
              <a:buNone/>
              <a:defRPr lang="en-US" sz="1500" kern="1200" dirty="0">
                <a:solidFill>
                  <a:schemeClr val="tx1"/>
                </a:solidFill>
                <a:latin typeface="+mn-lt"/>
                <a:ea typeface="+mn-ea"/>
                <a:cs typeface="+mn-cs"/>
              </a:defRPr>
            </a:lvl1pPr>
          </a:lstStyle>
          <a:p>
            <a:pPr lvl="0"/>
            <a:r>
              <a:rPr lang="en-US"/>
              <a:t>Click to edit Master text styles</a:t>
            </a:r>
          </a:p>
        </p:txBody>
      </p:sp>
      <p:sp>
        <p:nvSpPr>
          <p:cNvPr id="41" name="Content Placeholder 3">
            <a:extLst>
              <a:ext uri="{FF2B5EF4-FFF2-40B4-BE49-F238E27FC236}">
                <a16:creationId xmlns:a16="http://schemas.microsoft.com/office/drawing/2014/main" id="{E25FBBCD-FAB3-496C-9023-BEA9649A7EA4}"/>
              </a:ext>
            </a:extLst>
          </p:cNvPr>
          <p:cNvSpPr>
            <a:spLocks noGrp="1"/>
          </p:cNvSpPr>
          <p:nvPr>
            <p:ph sz="half" idx="25"/>
          </p:nvPr>
        </p:nvSpPr>
        <p:spPr>
          <a:xfrm>
            <a:off x="6205962" y="2307944"/>
            <a:ext cx="2703713" cy="3361014"/>
          </a:xfrm>
        </p:spPr>
        <p:txBody>
          <a:bodyPr/>
          <a:lstStyle>
            <a:lvl1pPr>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25" name="Text Placeholder 21">
            <a:extLst>
              <a:ext uri="{FF2B5EF4-FFF2-40B4-BE49-F238E27FC236}">
                <a16:creationId xmlns:a16="http://schemas.microsoft.com/office/drawing/2014/main" id="{84EBD52D-9372-4482-9683-865699B9658F}"/>
              </a:ext>
            </a:extLst>
          </p:cNvPr>
          <p:cNvSpPr>
            <a:spLocks noGrp="1"/>
          </p:cNvSpPr>
          <p:nvPr>
            <p:ph type="body" sz="quarter" idx="24"/>
          </p:nvPr>
        </p:nvSpPr>
        <p:spPr>
          <a:xfrm>
            <a:off x="9108118" y="1570739"/>
            <a:ext cx="2703713" cy="494749"/>
          </a:xfrm>
        </p:spPr>
        <p:txBody>
          <a:bodyPr anchor="ctr"/>
          <a:lstStyle>
            <a:lvl1pPr>
              <a:buNone/>
              <a:defRPr lang="en-US" sz="1500" kern="1200" dirty="0">
                <a:solidFill>
                  <a:schemeClr val="tx1"/>
                </a:solidFill>
                <a:latin typeface="+mn-lt"/>
                <a:ea typeface="+mn-ea"/>
                <a:cs typeface="+mn-cs"/>
              </a:defRPr>
            </a:lvl1pPr>
          </a:lstStyle>
          <a:p>
            <a:pPr lvl="0"/>
            <a:r>
              <a:rPr lang="en-US"/>
              <a:t>Click to edit Master text styles</a:t>
            </a:r>
          </a:p>
        </p:txBody>
      </p:sp>
      <p:sp>
        <p:nvSpPr>
          <p:cNvPr id="17" name="Content Placeholder 3">
            <a:extLst>
              <a:ext uri="{FF2B5EF4-FFF2-40B4-BE49-F238E27FC236}">
                <a16:creationId xmlns:a16="http://schemas.microsoft.com/office/drawing/2014/main" id="{586DB7C2-F2F4-4198-835C-1F0811212739}"/>
              </a:ext>
            </a:extLst>
          </p:cNvPr>
          <p:cNvSpPr>
            <a:spLocks noGrp="1"/>
          </p:cNvSpPr>
          <p:nvPr>
            <p:ph sz="half" idx="21"/>
          </p:nvPr>
        </p:nvSpPr>
        <p:spPr>
          <a:xfrm>
            <a:off x="9108118" y="2307943"/>
            <a:ext cx="2703713" cy="3361013"/>
          </a:xfrm>
        </p:spPr>
        <p:txBody>
          <a:bodyPr/>
          <a:lstStyle>
            <a:lvl1pPr>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16" name="Footer Placeholder 4">
            <a:extLst>
              <a:ext uri="{FF2B5EF4-FFF2-40B4-BE49-F238E27FC236}">
                <a16:creationId xmlns:a16="http://schemas.microsoft.com/office/drawing/2014/main" id="{AE5EE307-16A7-4BB4-826C-FE03F2BC5A6B}"/>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Tree>
    <p:extLst>
      <p:ext uri="{BB962C8B-B14F-4D97-AF65-F5344CB8AC3E}">
        <p14:creationId xmlns:p14="http://schemas.microsoft.com/office/powerpoint/2010/main" val="15891108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Fire bilder topp">
    <p:spTree>
      <p:nvGrpSpPr>
        <p:cNvPr id="1" name=""/>
        <p:cNvGrpSpPr/>
        <p:nvPr/>
      </p:nvGrpSpPr>
      <p:grpSpPr>
        <a:xfrm>
          <a:off x="0" y="0"/>
          <a:ext cx="0" cy="0"/>
          <a:chOff x="0" y="0"/>
          <a:chExt cx="0" cy="0"/>
        </a:xfrm>
      </p:grpSpPr>
      <p:sp>
        <p:nvSpPr>
          <p:cNvPr id="18" name="Title 1">
            <a:extLst>
              <a:ext uri="{FF2B5EF4-FFF2-40B4-BE49-F238E27FC236}">
                <a16:creationId xmlns:a16="http://schemas.microsoft.com/office/drawing/2014/main" id="{7F856006-F837-40CC-A206-116358E5158A}"/>
              </a:ext>
            </a:extLst>
          </p:cNvPr>
          <p:cNvSpPr>
            <a:spLocks noGrp="1"/>
          </p:cNvSpPr>
          <p:nvPr>
            <p:ph type="title"/>
          </p:nvPr>
        </p:nvSpPr>
        <p:spPr>
          <a:xfrm>
            <a:off x="380168" y="161944"/>
            <a:ext cx="11431664" cy="754068"/>
          </a:xfrm>
        </p:spPr>
        <p:txBody>
          <a:bodyPr/>
          <a:lstStyle>
            <a:lvl1pPr>
              <a:defRPr/>
            </a:lvl1pPr>
          </a:lstStyle>
          <a:p>
            <a:r>
              <a:rPr lang="en-US" noProof="0"/>
              <a:t>Click to edit Master title style</a:t>
            </a:r>
            <a:endParaRPr lang="nb-NO" noProof="0" dirty="0"/>
          </a:p>
        </p:txBody>
      </p:sp>
      <p:sp>
        <p:nvSpPr>
          <p:cNvPr id="21" name="Picture Placeholder 4">
            <a:extLst>
              <a:ext uri="{FF2B5EF4-FFF2-40B4-BE49-F238E27FC236}">
                <a16:creationId xmlns:a16="http://schemas.microsoft.com/office/drawing/2014/main" id="{DC80BDF2-BFAE-4432-9B71-EC93BBDB2643}"/>
              </a:ext>
            </a:extLst>
          </p:cNvPr>
          <p:cNvSpPr>
            <a:spLocks noGrp="1"/>
          </p:cNvSpPr>
          <p:nvPr>
            <p:ph type="pic" sz="quarter" idx="23"/>
          </p:nvPr>
        </p:nvSpPr>
        <p:spPr>
          <a:xfrm>
            <a:off x="380167" y="1002716"/>
            <a:ext cx="2716859" cy="1523583"/>
          </a:xfrm>
          <a:noFill/>
        </p:spPr>
        <p:txBody>
          <a:bodyPr/>
          <a:lstStyle>
            <a:lvl1pPr>
              <a:buNone/>
              <a:defRPr/>
            </a:lvl1pPr>
          </a:lstStyle>
          <a:p>
            <a:r>
              <a:rPr lang="en-US"/>
              <a:t>Click icon to add picture</a:t>
            </a:r>
            <a:endParaRPr lang="en-US" dirty="0"/>
          </a:p>
        </p:txBody>
      </p:sp>
      <p:sp>
        <p:nvSpPr>
          <p:cNvPr id="16" name="Subtitle 2">
            <a:extLst>
              <a:ext uri="{FF2B5EF4-FFF2-40B4-BE49-F238E27FC236}">
                <a16:creationId xmlns:a16="http://schemas.microsoft.com/office/drawing/2014/main" id="{11FE7522-682F-43A2-922B-D0B51A4624B9}"/>
              </a:ext>
            </a:extLst>
          </p:cNvPr>
          <p:cNvSpPr>
            <a:spLocks noGrp="1"/>
          </p:cNvSpPr>
          <p:nvPr>
            <p:ph type="subTitle" idx="13"/>
          </p:nvPr>
        </p:nvSpPr>
        <p:spPr>
          <a:xfrm>
            <a:off x="380168" y="2604949"/>
            <a:ext cx="2716858" cy="494749"/>
          </a:xfrm>
        </p:spPr>
        <p:txBody>
          <a:bodyPr anchor="t"/>
          <a:lstStyle>
            <a:lvl1pPr marL="0" indent="0" algn="l">
              <a:buNone/>
              <a:defRPr sz="15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endParaRPr lang="en-US" dirty="0"/>
          </a:p>
        </p:txBody>
      </p:sp>
      <p:sp>
        <p:nvSpPr>
          <p:cNvPr id="30" name="Content Placeholder 3">
            <a:extLst>
              <a:ext uri="{FF2B5EF4-FFF2-40B4-BE49-F238E27FC236}">
                <a16:creationId xmlns:a16="http://schemas.microsoft.com/office/drawing/2014/main" id="{480D74DD-4A50-49DD-9306-A23A22079643}"/>
              </a:ext>
            </a:extLst>
          </p:cNvPr>
          <p:cNvSpPr>
            <a:spLocks noGrp="1"/>
          </p:cNvSpPr>
          <p:nvPr>
            <p:ph sz="half" idx="30"/>
          </p:nvPr>
        </p:nvSpPr>
        <p:spPr>
          <a:xfrm>
            <a:off x="380167" y="3292760"/>
            <a:ext cx="2716858" cy="2376198"/>
          </a:xfrm>
        </p:spPr>
        <p:txBody>
          <a:bodyPr/>
          <a:lstStyle>
            <a:lvl1pPr>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5" name="Picture Placeholder 4">
            <a:extLst>
              <a:ext uri="{FF2B5EF4-FFF2-40B4-BE49-F238E27FC236}">
                <a16:creationId xmlns:a16="http://schemas.microsoft.com/office/drawing/2014/main" id="{E388075E-3AFC-4298-92EB-455858EE4D00}"/>
              </a:ext>
            </a:extLst>
          </p:cNvPr>
          <p:cNvSpPr>
            <a:spLocks noGrp="1"/>
          </p:cNvSpPr>
          <p:nvPr>
            <p:ph type="pic" sz="quarter" idx="22"/>
          </p:nvPr>
        </p:nvSpPr>
        <p:spPr>
          <a:xfrm>
            <a:off x="3286577" y="1002716"/>
            <a:ext cx="2716859" cy="1523583"/>
          </a:xfrm>
          <a:noFill/>
        </p:spPr>
        <p:txBody>
          <a:bodyPr/>
          <a:lstStyle>
            <a:lvl1pPr>
              <a:buNone/>
              <a:defRPr/>
            </a:lvl1pPr>
          </a:lstStyle>
          <a:p>
            <a:r>
              <a:rPr lang="en-US"/>
              <a:t>Click icon to add picture</a:t>
            </a:r>
            <a:endParaRPr lang="en-US" dirty="0"/>
          </a:p>
        </p:txBody>
      </p:sp>
      <p:sp>
        <p:nvSpPr>
          <p:cNvPr id="22" name="Text Placeholder 21">
            <a:extLst>
              <a:ext uri="{FF2B5EF4-FFF2-40B4-BE49-F238E27FC236}">
                <a16:creationId xmlns:a16="http://schemas.microsoft.com/office/drawing/2014/main" id="{C5EE1A38-0897-4573-99F1-2AAFFB9267F8}"/>
              </a:ext>
            </a:extLst>
          </p:cNvPr>
          <p:cNvSpPr>
            <a:spLocks noGrp="1"/>
          </p:cNvSpPr>
          <p:nvPr>
            <p:ph type="body" sz="quarter" idx="17"/>
          </p:nvPr>
        </p:nvSpPr>
        <p:spPr>
          <a:xfrm>
            <a:off x="3286578" y="2604949"/>
            <a:ext cx="2716858" cy="494749"/>
          </a:xfrm>
        </p:spPr>
        <p:txBody>
          <a:bodyPr anchor="t"/>
          <a:lstStyle>
            <a:lvl1pPr>
              <a:buNone/>
              <a:defRPr lang="en-US" sz="1500" kern="1200" dirty="0">
                <a:solidFill>
                  <a:schemeClr val="tx1"/>
                </a:solidFill>
                <a:latin typeface="+mn-lt"/>
                <a:ea typeface="+mn-ea"/>
                <a:cs typeface="+mn-cs"/>
              </a:defRPr>
            </a:lvl1pPr>
          </a:lstStyle>
          <a:p>
            <a:pPr lvl="0"/>
            <a:r>
              <a:rPr lang="en-US"/>
              <a:t>Click to edit Master text styles</a:t>
            </a:r>
          </a:p>
        </p:txBody>
      </p:sp>
      <p:sp>
        <p:nvSpPr>
          <p:cNvPr id="29" name="Content Placeholder 3">
            <a:extLst>
              <a:ext uri="{FF2B5EF4-FFF2-40B4-BE49-F238E27FC236}">
                <a16:creationId xmlns:a16="http://schemas.microsoft.com/office/drawing/2014/main" id="{71E44F0B-F496-4E85-AC77-361685F3DAE7}"/>
              </a:ext>
            </a:extLst>
          </p:cNvPr>
          <p:cNvSpPr>
            <a:spLocks noGrp="1"/>
          </p:cNvSpPr>
          <p:nvPr>
            <p:ph sz="half" idx="29"/>
          </p:nvPr>
        </p:nvSpPr>
        <p:spPr>
          <a:xfrm>
            <a:off x="3286578" y="3292761"/>
            <a:ext cx="2716858" cy="2376198"/>
          </a:xfrm>
        </p:spPr>
        <p:txBody>
          <a:bodyPr/>
          <a:lstStyle>
            <a:lvl1pPr>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25" name="Picture Placeholder 4">
            <a:extLst>
              <a:ext uri="{FF2B5EF4-FFF2-40B4-BE49-F238E27FC236}">
                <a16:creationId xmlns:a16="http://schemas.microsoft.com/office/drawing/2014/main" id="{3D1BDEE6-8393-45A2-903D-6459074B303C}"/>
              </a:ext>
            </a:extLst>
          </p:cNvPr>
          <p:cNvSpPr>
            <a:spLocks noGrp="1"/>
          </p:cNvSpPr>
          <p:nvPr>
            <p:ph type="pic" sz="quarter" idx="25"/>
          </p:nvPr>
        </p:nvSpPr>
        <p:spPr>
          <a:xfrm>
            <a:off x="6192988" y="1002716"/>
            <a:ext cx="2716859" cy="1523583"/>
          </a:xfrm>
          <a:noFill/>
        </p:spPr>
        <p:txBody>
          <a:bodyPr/>
          <a:lstStyle>
            <a:lvl1pPr>
              <a:buNone/>
              <a:defRPr/>
            </a:lvl1pPr>
          </a:lstStyle>
          <a:p>
            <a:r>
              <a:rPr lang="en-US"/>
              <a:t>Click icon to add picture</a:t>
            </a:r>
            <a:endParaRPr lang="en-US" dirty="0"/>
          </a:p>
        </p:txBody>
      </p:sp>
      <p:sp>
        <p:nvSpPr>
          <p:cNvPr id="20" name="Text Placeholder 21">
            <a:extLst>
              <a:ext uri="{FF2B5EF4-FFF2-40B4-BE49-F238E27FC236}">
                <a16:creationId xmlns:a16="http://schemas.microsoft.com/office/drawing/2014/main" id="{2D7B525A-A39D-4409-889F-3E50319F94F3}"/>
              </a:ext>
            </a:extLst>
          </p:cNvPr>
          <p:cNvSpPr>
            <a:spLocks noGrp="1"/>
          </p:cNvSpPr>
          <p:nvPr>
            <p:ph type="body" sz="quarter" idx="24"/>
          </p:nvPr>
        </p:nvSpPr>
        <p:spPr>
          <a:xfrm>
            <a:off x="6192988" y="2604949"/>
            <a:ext cx="2716858" cy="494749"/>
          </a:xfrm>
        </p:spPr>
        <p:txBody>
          <a:bodyPr anchor="t"/>
          <a:lstStyle>
            <a:lvl1pPr>
              <a:buNone/>
              <a:defRPr lang="en-US" sz="1500" kern="1200" dirty="0">
                <a:solidFill>
                  <a:schemeClr val="tx1"/>
                </a:solidFill>
                <a:latin typeface="+mn-lt"/>
                <a:ea typeface="+mn-ea"/>
                <a:cs typeface="+mn-cs"/>
              </a:defRPr>
            </a:lvl1pPr>
          </a:lstStyle>
          <a:p>
            <a:pPr lvl="0"/>
            <a:r>
              <a:rPr lang="en-US"/>
              <a:t>Click to edit Master text styles</a:t>
            </a:r>
          </a:p>
        </p:txBody>
      </p:sp>
      <p:sp>
        <p:nvSpPr>
          <p:cNvPr id="28" name="Content Placeholder 3">
            <a:extLst>
              <a:ext uri="{FF2B5EF4-FFF2-40B4-BE49-F238E27FC236}">
                <a16:creationId xmlns:a16="http://schemas.microsoft.com/office/drawing/2014/main" id="{A3C6FFF7-1BD6-4C2E-949A-7AEAD2340CC4}"/>
              </a:ext>
            </a:extLst>
          </p:cNvPr>
          <p:cNvSpPr>
            <a:spLocks noGrp="1"/>
          </p:cNvSpPr>
          <p:nvPr>
            <p:ph sz="half" idx="28"/>
          </p:nvPr>
        </p:nvSpPr>
        <p:spPr>
          <a:xfrm>
            <a:off x="6192988" y="3292761"/>
            <a:ext cx="2716858" cy="2376198"/>
          </a:xfrm>
        </p:spPr>
        <p:txBody>
          <a:bodyPr/>
          <a:lstStyle>
            <a:lvl1pPr>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27" name="Picture Placeholder 4">
            <a:extLst>
              <a:ext uri="{FF2B5EF4-FFF2-40B4-BE49-F238E27FC236}">
                <a16:creationId xmlns:a16="http://schemas.microsoft.com/office/drawing/2014/main" id="{BBC24B24-8D61-4F79-AC7E-CAEA322622F9}"/>
              </a:ext>
            </a:extLst>
          </p:cNvPr>
          <p:cNvSpPr>
            <a:spLocks noGrp="1"/>
          </p:cNvSpPr>
          <p:nvPr>
            <p:ph type="pic" sz="quarter" idx="27"/>
          </p:nvPr>
        </p:nvSpPr>
        <p:spPr>
          <a:xfrm>
            <a:off x="9094974" y="1040821"/>
            <a:ext cx="2716858" cy="1523583"/>
          </a:xfrm>
          <a:noFill/>
        </p:spPr>
        <p:txBody>
          <a:bodyPr/>
          <a:lstStyle>
            <a:lvl1pPr>
              <a:buNone/>
              <a:defRPr/>
            </a:lvl1pPr>
          </a:lstStyle>
          <a:p>
            <a:r>
              <a:rPr lang="en-US"/>
              <a:t>Click icon to add picture</a:t>
            </a:r>
            <a:endParaRPr lang="en-US" dirty="0"/>
          </a:p>
        </p:txBody>
      </p:sp>
      <p:sp>
        <p:nvSpPr>
          <p:cNvPr id="26" name="Text Placeholder 21">
            <a:extLst>
              <a:ext uri="{FF2B5EF4-FFF2-40B4-BE49-F238E27FC236}">
                <a16:creationId xmlns:a16="http://schemas.microsoft.com/office/drawing/2014/main" id="{22AA6F0B-4FE7-4E1E-A833-9372AA448897}"/>
              </a:ext>
            </a:extLst>
          </p:cNvPr>
          <p:cNvSpPr>
            <a:spLocks noGrp="1"/>
          </p:cNvSpPr>
          <p:nvPr>
            <p:ph type="body" sz="quarter" idx="26"/>
          </p:nvPr>
        </p:nvSpPr>
        <p:spPr>
          <a:xfrm>
            <a:off x="9094974" y="2604949"/>
            <a:ext cx="2716858" cy="494749"/>
          </a:xfrm>
        </p:spPr>
        <p:txBody>
          <a:bodyPr anchor="t"/>
          <a:lstStyle>
            <a:lvl1pPr>
              <a:buNone/>
              <a:defRPr lang="en-US" sz="1500" kern="1200" dirty="0">
                <a:solidFill>
                  <a:schemeClr val="tx1"/>
                </a:solidFill>
                <a:latin typeface="+mn-lt"/>
                <a:ea typeface="+mn-ea"/>
                <a:cs typeface="+mn-cs"/>
              </a:defRPr>
            </a:lvl1pPr>
          </a:lstStyle>
          <a:p>
            <a:pPr lvl="0"/>
            <a:r>
              <a:rPr lang="en-US"/>
              <a:t>Click to edit Master text styles</a:t>
            </a:r>
          </a:p>
        </p:txBody>
      </p:sp>
      <p:sp>
        <p:nvSpPr>
          <p:cNvPr id="17" name="Content Placeholder 3">
            <a:extLst>
              <a:ext uri="{FF2B5EF4-FFF2-40B4-BE49-F238E27FC236}">
                <a16:creationId xmlns:a16="http://schemas.microsoft.com/office/drawing/2014/main" id="{586DB7C2-F2F4-4198-835C-1F0811212739}"/>
              </a:ext>
            </a:extLst>
          </p:cNvPr>
          <p:cNvSpPr>
            <a:spLocks noGrp="1"/>
          </p:cNvSpPr>
          <p:nvPr>
            <p:ph sz="half" idx="21"/>
          </p:nvPr>
        </p:nvSpPr>
        <p:spPr>
          <a:xfrm>
            <a:off x="9094974" y="3292761"/>
            <a:ext cx="2716858" cy="2376197"/>
          </a:xfrm>
        </p:spPr>
        <p:txBody>
          <a:bodyPr/>
          <a:lstStyle>
            <a:lvl1pPr>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19" name="Footer Placeholder 4">
            <a:extLst>
              <a:ext uri="{FF2B5EF4-FFF2-40B4-BE49-F238E27FC236}">
                <a16:creationId xmlns:a16="http://schemas.microsoft.com/office/drawing/2014/main" id="{9C3F215E-98D7-4E75-AF2C-6DC421F9F514}"/>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Tree>
    <p:extLst>
      <p:ext uri="{BB962C8B-B14F-4D97-AF65-F5344CB8AC3E}">
        <p14:creationId xmlns:p14="http://schemas.microsoft.com/office/powerpoint/2010/main" val="102899497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o bilder ">
    <p:spTree>
      <p:nvGrpSpPr>
        <p:cNvPr id="1" name=""/>
        <p:cNvGrpSpPr/>
        <p:nvPr/>
      </p:nvGrpSpPr>
      <p:grpSpPr>
        <a:xfrm>
          <a:off x="0" y="0"/>
          <a:ext cx="0" cy="0"/>
          <a:chOff x="0" y="0"/>
          <a:chExt cx="0" cy="0"/>
        </a:xfrm>
      </p:grpSpPr>
      <p:sp>
        <p:nvSpPr>
          <p:cNvPr id="22" name="Title 1">
            <a:extLst>
              <a:ext uri="{FF2B5EF4-FFF2-40B4-BE49-F238E27FC236}">
                <a16:creationId xmlns:a16="http://schemas.microsoft.com/office/drawing/2014/main" id="{00F89B0E-F421-45EF-8C78-C84FEFC483DF}"/>
              </a:ext>
            </a:extLst>
          </p:cNvPr>
          <p:cNvSpPr>
            <a:spLocks noGrp="1"/>
          </p:cNvSpPr>
          <p:nvPr>
            <p:ph type="title"/>
          </p:nvPr>
        </p:nvSpPr>
        <p:spPr>
          <a:xfrm>
            <a:off x="380168" y="161944"/>
            <a:ext cx="11431664" cy="754068"/>
          </a:xfrm>
        </p:spPr>
        <p:txBody>
          <a:bodyPr/>
          <a:lstStyle>
            <a:lvl1pPr>
              <a:defRPr/>
            </a:lvl1pPr>
          </a:lstStyle>
          <a:p>
            <a:r>
              <a:rPr lang="en-US" noProof="0"/>
              <a:t>Click to edit Master title style</a:t>
            </a:r>
            <a:endParaRPr lang="nb-NO" noProof="0" dirty="0"/>
          </a:p>
        </p:txBody>
      </p:sp>
      <p:sp>
        <p:nvSpPr>
          <p:cNvPr id="23" name="Subtitle 2">
            <a:extLst>
              <a:ext uri="{FF2B5EF4-FFF2-40B4-BE49-F238E27FC236}">
                <a16:creationId xmlns:a16="http://schemas.microsoft.com/office/drawing/2014/main" id="{F7BB50C2-6F95-4C0A-8590-741501231A71}"/>
              </a:ext>
            </a:extLst>
          </p:cNvPr>
          <p:cNvSpPr>
            <a:spLocks noGrp="1"/>
          </p:cNvSpPr>
          <p:nvPr>
            <p:ph type="subTitle" idx="13"/>
          </p:nvPr>
        </p:nvSpPr>
        <p:spPr>
          <a:xfrm>
            <a:off x="380168" y="1003335"/>
            <a:ext cx="11431664"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endParaRPr lang="en-US" dirty="0"/>
          </a:p>
        </p:txBody>
      </p:sp>
      <p:sp>
        <p:nvSpPr>
          <p:cNvPr id="2" name="Picture Placeholder 1">
            <a:extLst>
              <a:ext uri="{FF2B5EF4-FFF2-40B4-BE49-F238E27FC236}">
                <a16:creationId xmlns:a16="http://schemas.microsoft.com/office/drawing/2014/main" id="{D0001077-9CBF-4E3B-BC21-E948C160E969}"/>
              </a:ext>
            </a:extLst>
          </p:cNvPr>
          <p:cNvSpPr>
            <a:spLocks noGrp="1"/>
          </p:cNvSpPr>
          <p:nvPr>
            <p:ph type="pic" sz="quarter" idx="20"/>
          </p:nvPr>
        </p:nvSpPr>
        <p:spPr>
          <a:xfrm>
            <a:off x="380168" y="1729109"/>
            <a:ext cx="5611759" cy="3948448"/>
          </a:xfrm>
          <a:prstGeom prst="rect">
            <a:avLst/>
          </a:prstGeom>
          <a:noFill/>
        </p:spPr>
        <p:txBody>
          <a:bodyPr lIns="0" tIns="0" rIns="0" bIns="0"/>
          <a:lstStyle>
            <a:lvl1pPr>
              <a:buNone/>
              <a:defRPr/>
            </a:lvl1pPr>
          </a:lstStyle>
          <a:p>
            <a:r>
              <a:rPr lang="en-US"/>
              <a:t>Click icon to add picture</a:t>
            </a:r>
            <a:endParaRPr lang="en-US" dirty="0"/>
          </a:p>
        </p:txBody>
      </p:sp>
      <p:sp>
        <p:nvSpPr>
          <p:cNvPr id="13" name="Text Placeholder 12">
            <a:extLst>
              <a:ext uri="{FF2B5EF4-FFF2-40B4-BE49-F238E27FC236}">
                <a16:creationId xmlns:a16="http://schemas.microsoft.com/office/drawing/2014/main" id="{D41D3FFA-A749-48E7-93B6-E3608A598DAF}"/>
              </a:ext>
            </a:extLst>
          </p:cNvPr>
          <p:cNvSpPr>
            <a:spLocks noGrp="1"/>
          </p:cNvSpPr>
          <p:nvPr>
            <p:ph type="body" sz="quarter" idx="15" hasCustomPrompt="1"/>
          </p:nvPr>
        </p:nvSpPr>
        <p:spPr>
          <a:xfrm>
            <a:off x="380168" y="5875993"/>
            <a:ext cx="5611760" cy="182608"/>
          </a:xfrm>
        </p:spPr>
        <p:txBody>
          <a:bodyPr/>
          <a:lstStyle>
            <a:lvl1pPr marL="0" indent="0" algn="r">
              <a:buNone/>
              <a:defRPr sz="750">
                <a:solidFill>
                  <a:srgbClr val="524B48"/>
                </a:solidFill>
              </a:defRPr>
            </a:lvl1pPr>
          </a:lstStyle>
          <a:p>
            <a:pPr lvl="0"/>
            <a:r>
              <a:rPr lang="nb-NO" dirty="0"/>
              <a:t>Fotokreditt / Bildetekst</a:t>
            </a:r>
            <a:endParaRPr lang="en-US" dirty="0"/>
          </a:p>
        </p:txBody>
      </p:sp>
      <p:sp>
        <p:nvSpPr>
          <p:cNvPr id="3" name="Picture Placeholder 2">
            <a:extLst>
              <a:ext uri="{FF2B5EF4-FFF2-40B4-BE49-F238E27FC236}">
                <a16:creationId xmlns:a16="http://schemas.microsoft.com/office/drawing/2014/main" id="{BB89F89F-F92D-4257-8097-9A576478EB56}"/>
              </a:ext>
            </a:extLst>
          </p:cNvPr>
          <p:cNvSpPr>
            <a:spLocks noGrp="1"/>
          </p:cNvSpPr>
          <p:nvPr>
            <p:ph type="pic" sz="quarter" idx="21"/>
          </p:nvPr>
        </p:nvSpPr>
        <p:spPr>
          <a:xfrm>
            <a:off x="6172201" y="1729109"/>
            <a:ext cx="5611759" cy="3948448"/>
          </a:xfrm>
          <a:prstGeom prst="rect">
            <a:avLst/>
          </a:prstGeom>
          <a:noFill/>
        </p:spPr>
        <p:txBody>
          <a:bodyPr lIns="0" tIns="0" rIns="0" bIns="0"/>
          <a:lstStyle>
            <a:lvl1pPr>
              <a:buNone/>
              <a:defRPr/>
            </a:lvl1pPr>
          </a:lstStyle>
          <a:p>
            <a:r>
              <a:rPr lang="en-US"/>
              <a:t>Click icon to add picture</a:t>
            </a:r>
            <a:endParaRPr lang="en-US" dirty="0"/>
          </a:p>
        </p:txBody>
      </p:sp>
      <p:sp>
        <p:nvSpPr>
          <p:cNvPr id="14" name="Text Placeholder 12">
            <a:extLst>
              <a:ext uri="{FF2B5EF4-FFF2-40B4-BE49-F238E27FC236}">
                <a16:creationId xmlns:a16="http://schemas.microsoft.com/office/drawing/2014/main" id="{BD368394-9DFE-49F7-8B3A-C5D11ABAF3C1}"/>
              </a:ext>
            </a:extLst>
          </p:cNvPr>
          <p:cNvSpPr>
            <a:spLocks noGrp="1"/>
          </p:cNvSpPr>
          <p:nvPr>
            <p:ph type="body" sz="quarter" idx="16" hasCustomPrompt="1"/>
          </p:nvPr>
        </p:nvSpPr>
        <p:spPr>
          <a:xfrm>
            <a:off x="6200072" y="5875993"/>
            <a:ext cx="5583887" cy="182608"/>
          </a:xfrm>
        </p:spPr>
        <p:txBody>
          <a:bodyPr/>
          <a:lstStyle>
            <a:lvl1pPr marL="0" indent="0" algn="r">
              <a:buNone/>
              <a:defRPr sz="750">
                <a:solidFill>
                  <a:srgbClr val="524B48"/>
                </a:solidFill>
              </a:defRPr>
            </a:lvl1pPr>
          </a:lstStyle>
          <a:p>
            <a:pPr lvl="0"/>
            <a:r>
              <a:rPr lang="nb-NO" dirty="0"/>
              <a:t>Fotokreditt / Bildetekst</a:t>
            </a:r>
            <a:endParaRPr lang="en-US" dirty="0"/>
          </a:p>
        </p:txBody>
      </p:sp>
      <p:sp>
        <p:nvSpPr>
          <p:cNvPr id="10" name="Footer Placeholder 4">
            <a:extLst>
              <a:ext uri="{FF2B5EF4-FFF2-40B4-BE49-F238E27FC236}">
                <a16:creationId xmlns:a16="http://schemas.microsoft.com/office/drawing/2014/main" id="{E78C22F4-77A5-4B84-BD5E-2A59A32FB505}"/>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8" name="Slide Number Placeholder 17">
            <a:extLst>
              <a:ext uri="{FF2B5EF4-FFF2-40B4-BE49-F238E27FC236}">
                <a16:creationId xmlns:a16="http://schemas.microsoft.com/office/drawing/2014/main" id="{FAE41322-259C-45E1-8EBA-CD9AEBC31A7F}"/>
              </a:ext>
            </a:extLst>
          </p:cNvPr>
          <p:cNvSpPr>
            <a:spLocks noGrp="1"/>
          </p:cNvSpPr>
          <p:nvPr>
            <p:ph type="sldNum" sz="quarter" idx="19"/>
          </p:nvPr>
        </p:nvSpPr>
        <p:spPr/>
        <p:txBody>
          <a:bodyPr/>
          <a:lstStyle/>
          <a:p>
            <a:r>
              <a:rPr lang="en-US"/>
              <a:t>Side </a:t>
            </a:r>
            <a:fld id="{5251F420-7306-4E7C-A79E-F31A38F7D392}" type="slidenum">
              <a:rPr lang="en-US" smtClean="0"/>
              <a:pPr/>
              <a:t>‹#›</a:t>
            </a:fld>
            <a:endParaRPr lang="en-US" dirty="0"/>
          </a:p>
        </p:txBody>
      </p:sp>
    </p:spTree>
    <p:extLst>
      <p:ext uri="{BB962C8B-B14F-4D97-AF65-F5344CB8AC3E}">
        <p14:creationId xmlns:p14="http://schemas.microsoft.com/office/powerpoint/2010/main" val="191390369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re bilder">
    <p:spTree>
      <p:nvGrpSpPr>
        <p:cNvPr id="1" name=""/>
        <p:cNvGrpSpPr/>
        <p:nvPr/>
      </p:nvGrpSpPr>
      <p:grpSpPr>
        <a:xfrm>
          <a:off x="0" y="0"/>
          <a:ext cx="0" cy="0"/>
          <a:chOff x="0" y="0"/>
          <a:chExt cx="0" cy="0"/>
        </a:xfrm>
      </p:grpSpPr>
      <p:sp>
        <p:nvSpPr>
          <p:cNvPr id="25" name="Title 1">
            <a:extLst>
              <a:ext uri="{FF2B5EF4-FFF2-40B4-BE49-F238E27FC236}">
                <a16:creationId xmlns:a16="http://schemas.microsoft.com/office/drawing/2014/main" id="{53F87D86-02F1-4288-ADF3-CFC53D24CE4F}"/>
              </a:ext>
            </a:extLst>
          </p:cNvPr>
          <p:cNvSpPr>
            <a:spLocks noGrp="1"/>
          </p:cNvSpPr>
          <p:nvPr>
            <p:ph type="title"/>
          </p:nvPr>
        </p:nvSpPr>
        <p:spPr>
          <a:xfrm>
            <a:off x="380168" y="161944"/>
            <a:ext cx="11431664" cy="754068"/>
          </a:xfrm>
        </p:spPr>
        <p:txBody>
          <a:bodyPr/>
          <a:lstStyle>
            <a:lvl1pPr>
              <a:defRPr/>
            </a:lvl1pPr>
          </a:lstStyle>
          <a:p>
            <a:r>
              <a:rPr lang="en-US" noProof="0"/>
              <a:t>Click to edit Master title style</a:t>
            </a:r>
            <a:endParaRPr lang="nb-NO" noProof="0" dirty="0"/>
          </a:p>
        </p:txBody>
      </p:sp>
      <p:sp>
        <p:nvSpPr>
          <p:cNvPr id="29" name="Text Placeholder 21">
            <a:extLst>
              <a:ext uri="{FF2B5EF4-FFF2-40B4-BE49-F238E27FC236}">
                <a16:creationId xmlns:a16="http://schemas.microsoft.com/office/drawing/2014/main" id="{78A54228-A18C-49D4-8BAE-55234982E140}"/>
              </a:ext>
            </a:extLst>
          </p:cNvPr>
          <p:cNvSpPr>
            <a:spLocks noGrp="1"/>
          </p:cNvSpPr>
          <p:nvPr>
            <p:ph type="body" sz="quarter" idx="22"/>
          </p:nvPr>
        </p:nvSpPr>
        <p:spPr>
          <a:xfrm>
            <a:off x="380168" y="1003335"/>
            <a:ext cx="3524319" cy="494749"/>
          </a:xfrm>
        </p:spPr>
        <p:txBody>
          <a:bodyPr anchor="t"/>
          <a:lstStyle>
            <a:lvl1pPr>
              <a:buNone/>
              <a:defRPr lang="en-US" sz="1800" kern="1200" dirty="0">
                <a:solidFill>
                  <a:schemeClr val="tx1"/>
                </a:solidFill>
                <a:latin typeface="+mn-lt"/>
                <a:ea typeface="+mn-ea"/>
                <a:cs typeface="+mn-cs"/>
              </a:defRPr>
            </a:lvl1pPr>
          </a:lstStyle>
          <a:p>
            <a:pPr lvl="0"/>
            <a:r>
              <a:rPr lang="en-US"/>
              <a:t>Click to edit Master text styles</a:t>
            </a:r>
          </a:p>
        </p:txBody>
      </p:sp>
      <p:sp>
        <p:nvSpPr>
          <p:cNvPr id="8" name="Picture Placeholder 7">
            <a:extLst>
              <a:ext uri="{FF2B5EF4-FFF2-40B4-BE49-F238E27FC236}">
                <a16:creationId xmlns:a16="http://schemas.microsoft.com/office/drawing/2014/main" id="{E37AE244-E30D-4FB2-98A6-B9EC37B05A95}"/>
              </a:ext>
            </a:extLst>
          </p:cNvPr>
          <p:cNvSpPr>
            <a:spLocks noGrp="1"/>
          </p:cNvSpPr>
          <p:nvPr>
            <p:ph type="pic" sz="quarter" idx="26"/>
          </p:nvPr>
        </p:nvSpPr>
        <p:spPr>
          <a:xfrm>
            <a:off x="380170" y="1710901"/>
            <a:ext cx="3524319" cy="3958058"/>
          </a:xfrm>
          <a:prstGeom prst="rect">
            <a:avLst/>
          </a:prstGeom>
          <a:noFill/>
        </p:spPr>
        <p:txBody>
          <a:bodyPr lIns="0" tIns="0" rIns="0" bIns="0"/>
          <a:lstStyle/>
          <a:p>
            <a:r>
              <a:rPr lang="en-US"/>
              <a:t>Click icon to add picture</a:t>
            </a:r>
            <a:endParaRPr lang="en-US" dirty="0"/>
          </a:p>
        </p:txBody>
      </p:sp>
      <p:sp>
        <p:nvSpPr>
          <p:cNvPr id="27" name="Text Placeholder 21">
            <a:extLst>
              <a:ext uri="{FF2B5EF4-FFF2-40B4-BE49-F238E27FC236}">
                <a16:creationId xmlns:a16="http://schemas.microsoft.com/office/drawing/2014/main" id="{16109106-4360-48AE-97EE-22C402C46E31}"/>
              </a:ext>
            </a:extLst>
          </p:cNvPr>
          <p:cNvSpPr>
            <a:spLocks noGrp="1"/>
          </p:cNvSpPr>
          <p:nvPr>
            <p:ph type="body" sz="quarter" idx="20"/>
          </p:nvPr>
        </p:nvSpPr>
        <p:spPr>
          <a:xfrm>
            <a:off x="4333840" y="1003335"/>
            <a:ext cx="3524319" cy="494749"/>
          </a:xfrm>
        </p:spPr>
        <p:txBody>
          <a:bodyPr anchor="t"/>
          <a:lstStyle>
            <a:lvl1pPr>
              <a:buNone/>
              <a:defRPr lang="en-US" sz="1800" kern="1200" dirty="0">
                <a:solidFill>
                  <a:schemeClr val="tx1"/>
                </a:solidFill>
                <a:latin typeface="+mn-lt"/>
                <a:ea typeface="+mn-ea"/>
                <a:cs typeface="+mn-cs"/>
              </a:defRPr>
            </a:lvl1pPr>
          </a:lstStyle>
          <a:p>
            <a:pPr lvl="0"/>
            <a:r>
              <a:rPr lang="en-US"/>
              <a:t>Click to edit Master text styles</a:t>
            </a:r>
          </a:p>
        </p:txBody>
      </p:sp>
      <p:sp>
        <p:nvSpPr>
          <p:cNvPr id="9" name="Picture Placeholder 8">
            <a:extLst>
              <a:ext uri="{FF2B5EF4-FFF2-40B4-BE49-F238E27FC236}">
                <a16:creationId xmlns:a16="http://schemas.microsoft.com/office/drawing/2014/main" id="{4CA0C917-5130-4608-85A6-627EB2AFD5D9}"/>
              </a:ext>
            </a:extLst>
          </p:cNvPr>
          <p:cNvSpPr>
            <a:spLocks noGrp="1"/>
          </p:cNvSpPr>
          <p:nvPr>
            <p:ph type="pic" sz="quarter" idx="27"/>
          </p:nvPr>
        </p:nvSpPr>
        <p:spPr>
          <a:xfrm>
            <a:off x="4333842" y="1703168"/>
            <a:ext cx="3524319" cy="3958058"/>
          </a:xfrm>
          <a:prstGeom prst="rect">
            <a:avLst/>
          </a:prstGeom>
          <a:noFill/>
        </p:spPr>
        <p:txBody>
          <a:bodyPr lIns="0" tIns="0" rIns="0" bIns="0"/>
          <a:lstStyle/>
          <a:p>
            <a:r>
              <a:rPr lang="en-US"/>
              <a:t>Click icon to add picture</a:t>
            </a:r>
            <a:endParaRPr lang="en-US" dirty="0"/>
          </a:p>
        </p:txBody>
      </p:sp>
      <p:sp>
        <p:nvSpPr>
          <p:cNvPr id="23" name="Text Placeholder 21">
            <a:extLst>
              <a:ext uri="{FF2B5EF4-FFF2-40B4-BE49-F238E27FC236}">
                <a16:creationId xmlns:a16="http://schemas.microsoft.com/office/drawing/2014/main" id="{7F0F2B16-0190-4211-A226-C7673C0595F2}"/>
              </a:ext>
            </a:extLst>
          </p:cNvPr>
          <p:cNvSpPr>
            <a:spLocks noGrp="1"/>
          </p:cNvSpPr>
          <p:nvPr>
            <p:ph type="body" sz="quarter" idx="18"/>
          </p:nvPr>
        </p:nvSpPr>
        <p:spPr>
          <a:xfrm>
            <a:off x="8287512" y="1003335"/>
            <a:ext cx="3524319" cy="494749"/>
          </a:xfrm>
        </p:spPr>
        <p:txBody>
          <a:bodyPr anchor="t"/>
          <a:lstStyle>
            <a:lvl1pPr>
              <a:buNone/>
              <a:defRPr lang="en-US" sz="1800" kern="1200" dirty="0">
                <a:solidFill>
                  <a:schemeClr val="tx1"/>
                </a:solidFill>
                <a:latin typeface="+mn-lt"/>
                <a:ea typeface="+mn-ea"/>
                <a:cs typeface="+mn-cs"/>
              </a:defRPr>
            </a:lvl1pPr>
          </a:lstStyle>
          <a:p>
            <a:pPr lvl="0"/>
            <a:r>
              <a:rPr lang="en-US"/>
              <a:t>Click to edit Master text styles</a:t>
            </a:r>
          </a:p>
        </p:txBody>
      </p:sp>
      <p:sp>
        <p:nvSpPr>
          <p:cNvPr id="10" name="Picture Placeholder 9">
            <a:extLst>
              <a:ext uri="{FF2B5EF4-FFF2-40B4-BE49-F238E27FC236}">
                <a16:creationId xmlns:a16="http://schemas.microsoft.com/office/drawing/2014/main" id="{B0C61C4C-3830-4483-B223-21FD6F02122E}"/>
              </a:ext>
            </a:extLst>
          </p:cNvPr>
          <p:cNvSpPr>
            <a:spLocks noGrp="1"/>
          </p:cNvSpPr>
          <p:nvPr>
            <p:ph type="pic" sz="quarter" idx="28"/>
          </p:nvPr>
        </p:nvSpPr>
        <p:spPr>
          <a:xfrm>
            <a:off x="8287514" y="1703168"/>
            <a:ext cx="3524319" cy="3958058"/>
          </a:xfrm>
          <a:prstGeom prst="rect">
            <a:avLst/>
          </a:prstGeom>
          <a:noFill/>
        </p:spPr>
        <p:txBody>
          <a:bodyPr lIns="0" tIns="0" rIns="0" bIns="0"/>
          <a:lstStyle/>
          <a:p>
            <a:r>
              <a:rPr lang="en-US"/>
              <a:t>Click icon to add picture</a:t>
            </a:r>
            <a:endParaRPr lang="en-US" dirty="0"/>
          </a:p>
        </p:txBody>
      </p:sp>
      <p:sp>
        <p:nvSpPr>
          <p:cNvPr id="11" name="Footer Placeholder 4">
            <a:extLst>
              <a:ext uri="{FF2B5EF4-FFF2-40B4-BE49-F238E27FC236}">
                <a16:creationId xmlns:a16="http://schemas.microsoft.com/office/drawing/2014/main" id="{BBD9063C-F778-46E7-8697-C72B9C1AA8F0}"/>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dirty="0"/>
              <a:t>Side </a:t>
            </a:r>
            <a:fld id="{5251F420-7306-4E7C-A79E-F31A38F7D392}" type="slidenum">
              <a:rPr lang="en-US" smtClean="0"/>
              <a:pPr/>
              <a:t>‹#›</a:t>
            </a:fld>
            <a:endParaRPr lang="en-US" dirty="0"/>
          </a:p>
        </p:txBody>
      </p:sp>
    </p:spTree>
    <p:extLst>
      <p:ext uri="{BB962C8B-B14F-4D97-AF65-F5344CB8AC3E}">
        <p14:creationId xmlns:p14="http://schemas.microsoft.com/office/powerpoint/2010/main" val="210921212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Stort bilde utfyllende">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05C0B4E6-5502-441C-BDE1-D20B190815FA}"/>
              </a:ext>
            </a:extLst>
          </p:cNvPr>
          <p:cNvSpPr>
            <a:spLocks noGrp="1"/>
          </p:cNvSpPr>
          <p:nvPr>
            <p:ph type="title"/>
          </p:nvPr>
        </p:nvSpPr>
        <p:spPr>
          <a:xfrm>
            <a:off x="380168" y="161944"/>
            <a:ext cx="11431664" cy="754068"/>
          </a:xfrm>
        </p:spPr>
        <p:txBody>
          <a:bodyPr/>
          <a:lstStyle>
            <a:lvl1pPr>
              <a:defRPr sz="3500"/>
            </a:lvl1pPr>
          </a:lstStyle>
          <a:p>
            <a:r>
              <a:rPr lang="en-US" noProof="0"/>
              <a:t>Click to edit Master title style</a:t>
            </a:r>
            <a:endParaRPr lang="nb-NO" noProof="0" dirty="0"/>
          </a:p>
        </p:txBody>
      </p:sp>
      <p:sp>
        <p:nvSpPr>
          <p:cNvPr id="27" name="Picture Placeholder 4">
            <a:extLst>
              <a:ext uri="{FF2B5EF4-FFF2-40B4-BE49-F238E27FC236}">
                <a16:creationId xmlns:a16="http://schemas.microsoft.com/office/drawing/2014/main" id="{BBC24B24-8D61-4F79-AC7E-CAEA322622F9}"/>
              </a:ext>
            </a:extLst>
          </p:cNvPr>
          <p:cNvSpPr>
            <a:spLocks noGrp="1"/>
          </p:cNvSpPr>
          <p:nvPr>
            <p:ph type="pic" sz="quarter" idx="27"/>
          </p:nvPr>
        </p:nvSpPr>
        <p:spPr>
          <a:xfrm>
            <a:off x="0" y="1180008"/>
            <a:ext cx="12192000" cy="5677992"/>
          </a:xfrm>
          <a:noFill/>
        </p:spPr>
        <p:txBody>
          <a:bodyPr/>
          <a:lstStyle>
            <a:lvl1pPr>
              <a:buNone/>
              <a:defRPr/>
            </a:lvl1pPr>
          </a:lstStyle>
          <a:p>
            <a:r>
              <a:rPr lang="en-US"/>
              <a:t>Click icon to add picture</a:t>
            </a:r>
            <a:endParaRPr lang="en-US" dirty="0"/>
          </a:p>
        </p:txBody>
      </p:sp>
      <p:sp>
        <p:nvSpPr>
          <p:cNvPr id="5" name="Text Placeholder 4" descr="Logo Universitetet i oslo">
            <a:extLst>
              <a:ext uri="{FF2B5EF4-FFF2-40B4-BE49-F238E27FC236}">
                <a16:creationId xmlns:a16="http://schemas.microsoft.com/office/drawing/2014/main" id="{47006D2C-998F-4DB7-B481-B9B3DCDC0DAF}"/>
              </a:ext>
            </a:extLst>
          </p:cNvPr>
          <p:cNvSpPr>
            <a:spLocks noGrp="1"/>
          </p:cNvSpPr>
          <p:nvPr>
            <p:ph type="body" sz="quarter" idx="28" hasCustomPrompt="1"/>
          </p:nvPr>
        </p:nvSpPr>
        <p:spPr>
          <a:xfrm>
            <a:off x="381001" y="6280142"/>
            <a:ext cx="1021262" cy="202980"/>
          </a:xfrm>
          <a:blipFill>
            <a:blip r:embed="rId2">
              <a:extLst>
                <a:ext uri="{96DAC541-7B7A-43D3-8B79-37D633B846F1}">
                  <asvg:svgBlip xmlns:asvg="http://schemas.microsoft.com/office/drawing/2016/SVG/main" xmlns="" r:embed="rId3"/>
                </a:ext>
              </a:extLst>
            </a:blip>
            <a:stretch>
              <a:fillRect/>
            </a:stretch>
          </a:blipFill>
        </p:spPr>
        <p:txBody>
          <a:bodyPr/>
          <a:lstStyle>
            <a:lvl1pPr>
              <a:buNone/>
              <a:defRPr/>
            </a:lvl1pPr>
          </a:lstStyle>
          <a:p>
            <a:pPr lvl="0"/>
            <a:r>
              <a:rPr lang="nb-NO" dirty="0"/>
              <a:t> </a:t>
            </a:r>
            <a:endParaRPr lang="en-US" dirty="0"/>
          </a:p>
        </p:txBody>
      </p:sp>
    </p:spTree>
    <p:extLst>
      <p:ext uri="{BB962C8B-B14F-4D97-AF65-F5344CB8AC3E}">
        <p14:creationId xmlns:p14="http://schemas.microsoft.com/office/powerpoint/2010/main" val="37055543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38BD289F-AA6B-4FB2-A81B-530238144847}"/>
              </a:ext>
            </a:extLst>
          </p:cNvPr>
          <p:cNvSpPr>
            <a:spLocks noGrp="1"/>
          </p:cNvSpPr>
          <p:nvPr>
            <p:ph type="ftr" sz="quarter" idx="11"/>
          </p:nvPr>
        </p:nvSpPr>
        <p:spPr/>
        <p:txBody>
          <a:bodyPr/>
          <a:lstStyle/>
          <a:p>
            <a:endParaRPr lang="nb-NO" dirty="0"/>
          </a:p>
        </p:txBody>
      </p:sp>
      <p:sp>
        <p:nvSpPr>
          <p:cNvPr id="7" name="Slide Number Placeholder 6">
            <a:extLst>
              <a:ext uri="{FF2B5EF4-FFF2-40B4-BE49-F238E27FC236}">
                <a16:creationId xmlns:a16="http://schemas.microsoft.com/office/drawing/2014/main" id="{5AD1492D-B242-4BDE-940A-6ED6C625F811}"/>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Tree>
    <p:extLst>
      <p:ext uri="{BB962C8B-B14F-4D97-AF65-F5344CB8AC3E}">
        <p14:creationId xmlns:p14="http://schemas.microsoft.com/office/powerpoint/2010/main" val="4749894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image" Target="../media/image2.sv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4432" y="-180924"/>
            <a:ext cx="10515600" cy="1325563"/>
          </a:xfrm>
          <a:prstGeom prst="rect">
            <a:avLst/>
          </a:prstGeom>
        </p:spPr>
        <p:txBody>
          <a:bodyPr vert="horz" lIns="0" tIns="0" rIns="0" bIns="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382529" y="1711312"/>
            <a:ext cx="5563433" cy="4351338"/>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096000" y="6263528"/>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266367" y="6263528"/>
            <a:ext cx="599469" cy="365125"/>
          </a:xfrm>
          <a:prstGeom prst="rect">
            <a:avLst/>
          </a:prstGeom>
        </p:spPr>
        <p:txBody>
          <a:bodyPr vert="horz" lIns="91440" tIns="45720" rIns="91440" bIns="45720" rtlCol="0" anchor="ctr"/>
          <a:lstStyle>
            <a:lvl1pPr algn="r">
              <a:defRPr sz="750">
                <a:solidFill>
                  <a:srgbClr val="524B48"/>
                </a:solidFill>
              </a:defRPr>
            </a:lvl1pPr>
          </a:lstStyle>
          <a:p>
            <a:r>
              <a:rPr lang="en-US" dirty="0"/>
              <a:t>Side </a:t>
            </a:r>
            <a:fld id="{5251F420-7306-4E7C-A79E-F31A38F7D392}" type="slidenum">
              <a:rPr lang="en-US" smtClean="0"/>
              <a:pPr/>
              <a:t>‹#›</a:t>
            </a:fld>
            <a:endParaRPr lang="en-US" dirty="0"/>
          </a:p>
        </p:txBody>
      </p:sp>
      <p:pic>
        <p:nvPicPr>
          <p:cNvPr id="11" name="Graphic 10" descr="Logo Universitet i oslo">
            <a:extLst>
              <a:ext uri="{FF2B5EF4-FFF2-40B4-BE49-F238E27FC236}">
                <a16:creationId xmlns:a16="http://schemas.microsoft.com/office/drawing/2014/main" id="{C0E4FBEC-28F7-4C61-8732-186A1AAD3429}"/>
              </a:ext>
            </a:extLst>
          </p:cNvPr>
          <p:cNvPicPr>
            <a:picLocks noChangeAspect="1"/>
          </p:cNvPicPr>
          <p:nvPr userDrawn="1"/>
        </p:nvPicPr>
        <p:blipFill>
          <a:blip r:embed="rId28">
            <a:extLst>
              <a:ext uri="{96DAC541-7B7A-43D3-8B79-37D633B846F1}">
                <asvg:svgBlip xmlns:asvg="http://schemas.microsoft.com/office/drawing/2016/SVG/main" xmlns="" r:embed="rId29"/>
              </a:ext>
            </a:extLst>
          </a:blip>
          <a:stretch>
            <a:fillRect/>
          </a:stretch>
        </p:blipFill>
        <p:spPr>
          <a:xfrm>
            <a:off x="381001" y="6280142"/>
            <a:ext cx="1021262" cy="202980"/>
          </a:xfrm>
          <a:prstGeom prst="rect">
            <a:avLst/>
          </a:prstGeom>
        </p:spPr>
      </p:pic>
      <p:sp>
        <p:nvSpPr>
          <p:cNvPr id="9" name="Footer Placeholder 4">
            <a:extLst>
              <a:ext uri="{FF2B5EF4-FFF2-40B4-BE49-F238E27FC236}">
                <a16:creationId xmlns:a16="http://schemas.microsoft.com/office/drawing/2014/main" id="{45F9D6C5-6F73-4568-92A3-43149586B002}"/>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8" name="addin_colorpicker" hidden="1">
            <a:extLst>
              <a:ext uri="{FF2B5EF4-FFF2-40B4-BE49-F238E27FC236}">
                <a16:creationId xmlns:a16="http://schemas.microsoft.com/office/drawing/2014/main" id="{EC6BC642-49C3-4139-8F38-A96E75EE0920}"/>
              </a:ext>
            </a:extLst>
          </p:cNvPr>
          <p:cNvSpPr/>
          <p:nvPr userDrawn="1"/>
        </p:nvSpPr>
        <p:spPr>
          <a:xfrm>
            <a:off x="2486668" y="-1436292"/>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addin_colorpicker</a:t>
            </a:r>
          </a:p>
        </p:txBody>
      </p:sp>
    </p:spTree>
    <p:extLst>
      <p:ext uri="{BB962C8B-B14F-4D97-AF65-F5344CB8AC3E}">
        <p14:creationId xmlns:p14="http://schemas.microsoft.com/office/powerpoint/2010/main" val="3392286848"/>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1" r:id="rId8"/>
    <p:sldLayoutId id="2147483720" r:id="rId9"/>
    <p:sldLayoutId id="2147483719" r:id="rId10"/>
    <p:sldLayoutId id="2147483701" r:id="rId11"/>
    <p:sldLayoutId id="2147483702" r:id="rId12"/>
    <p:sldLayoutId id="2147483704" r:id="rId13"/>
    <p:sldLayoutId id="2147483706" r:id="rId14"/>
    <p:sldLayoutId id="2147483716" r:id="rId15"/>
    <p:sldLayoutId id="2147483717" r:id="rId16"/>
    <p:sldLayoutId id="2147483713" r:id="rId17"/>
    <p:sldLayoutId id="2147483714" r:id="rId18"/>
    <p:sldLayoutId id="2147483709" r:id="rId19"/>
    <p:sldLayoutId id="2147483710" r:id="rId20"/>
    <p:sldLayoutId id="2147483711" r:id="rId21"/>
    <p:sldLayoutId id="2147483712" r:id="rId22"/>
    <p:sldLayoutId id="2147483707" r:id="rId23"/>
    <p:sldLayoutId id="2147483708" r:id="rId24"/>
    <p:sldLayoutId id="2147483715" r:id="rId25"/>
    <p:sldLayoutId id="2147483718" r:id="rId26"/>
  </p:sldLayoutIdLst>
  <p:hf hdr="0"/>
  <p:txStyles>
    <p:titleStyle>
      <a:lvl1pPr algn="l" defTabSz="914446" rtl="0" eaLnBrk="1" latinLnBrk="0" hangingPunct="1">
        <a:lnSpc>
          <a:spcPct val="90000"/>
        </a:lnSpc>
        <a:spcBef>
          <a:spcPct val="0"/>
        </a:spcBef>
        <a:buNone/>
        <a:defRPr sz="3500" kern="1200">
          <a:solidFill>
            <a:schemeClr val="tx1"/>
          </a:solidFill>
          <a:latin typeface="+mj-lt"/>
          <a:ea typeface="+mj-ea"/>
          <a:cs typeface="+mj-cs"/>
        </a:defRPr>
      </a:lvl1pPr>
    </p:titleStyle>
    <p:bodyStyle>
      <a:lvl1pPr marL="125438" indent="-125438" algn="l" defTabSz="914446" rtl="0" eaLnBrk="1" latinLnBrk="0" hangingPunct="1">
        <a:lnSpc>
          <a:spcPct val="100000"/>
        </a:lnSpc>
        <a:spcBef>
          <a:spcPts val="1150"/>
        </a:spcBef>
        <a:buFont typeface="Arial" panose="020B0604020202020204" pitchFamily="34" charset="0"/>
        <a:buChar char="•"/>
        <a:defRPr sz="1500" kern="1200">
          <a:solidFill>
            <a:schemeClr val="tx1"/>
          </a:solidFill>
          <a:latin typeface="+mn-lt"/>
          <a:ea typeface="+mn-ea"/>
          <a:cs typeface="+mn-cs"/>
        </a:defRPr>
      </a:lvl1pPr>
      <a:lvl2pPr marL="685834" indent="-228611" algn="l" defTabSz="914446" rtl="0" eaLnBrk="1" latinLnBrk="0" hangingPunct="1">
        <a:lnSpc>
          <a:spcPct val="100000"/>
        </a:lnSpc>
        <a:spcBef>
          <a:spcPts val="500"/>
        </a:spcBef>
        <a:buFont typeface="Arial" panose="020B0604020202020204" pitchFamily="34" charset="0"/>
        <a:buChar char="•"/>
        <a:defRPr sz="1500" kern="1200">
          <a:solidFill>
            <a:schemeClr val="tx1"/>
          </a:solidFill>
          <a:latin typeface="+mn-lt"/>
          <a:ea typeface="+mn-ea"/>
          <a:cs typeface="+mn-cs"/>
        </a:defRPr>
      </a:lvl2pPr>
      <a:lvl3pPr marL="1143057" indent="-228611" algn="l" defTabSz="914446" rtl="0" eaLnBrk="1" latinLnBrk="0" hangingPunct="1">
        <a:lnSpc>
          <a:spcPct val="100000"/>
        </a:lnSpc>
        <a:spcBef>
          <a:spcPts val="500"/>
        </a:spcBef>
        <a:buFont typeface="Arial" panose="020B0604020202020204" pitchFamily="34" charset="0"/>
        <a:buChar char="•"/>
        <a:defRPr sz="1500" kern="1200">
          <a:solidFill>
            <a:schemeClr val="tx1"/>
          </a:solidFill>
          <a:latin typeface="+mn-lt"/>
          <a:ea typeface="+mn-ea"/>
          <a:cs typeface="+mn-cs"/>
        </a:defRPr>
      </a:lvl3pPr>
      <a:lvl4pPr marL="1600280" indent="-228611" algn="l" defTabSz="914446" rtl="0" eaLnBrk="1" latinLnBrk="0" hangingPunct="1">
        <a:lnSpc>
          <a:spcPct val="100000"/>
        </a:lnSpc>
        <a:spcBef>
          <a:spcPts val="500"/>
        </a:spcBef>
        <a:buFont typeface="Arial" panose="020B0604020202020204" pitchFamily="34" charset="0"/>
        <a:buChar char="•"/>
        <a:defRPr sz="1500" kern="1200">
          <a:solidFill>
            <a:schemeClr val="tx1"/>
          </a:solidFill>
          <a:latin typeface="+mn-lt"/>
          <a:ea typeface="+mn-ea"/>
          <a:cs typeface="+mn-cs"/>
        </a:defRPr>
      </a:lvl4pPr>
      <a:lvl5pPr marL="2057503" indent="-228611" algn="l" defTabSz="914446" rtl="0" eaLnBrk="1" latinLnBrk="0" hangingPunct="1">
        <a:lnSpc>
          <a:spcPct val="100000"/>
        </a:lnSpc>
        <a:spcBef>
          <a:spcPts val="500"/>
        </a:spcBef>
        <a:buFont typeface="Arial" panose="020B0604020202020204" pitchFamily="34" charset="0"/>
        <a:buChar char="•"/>
        <a:defRPr sz="1500" kern="1200">
          <a:solidFill>
            <a:schemeClr val="tx1"/>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8"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46" rtl="0" eaLnBrk="1" latinLnBrk="0" hangingPunct="1">
        <a:defRPr sz="1800" kern="1200">
          <a:solidFill>
            <a:schemeClr val="tx1"/>
          </a:solidFill>
          <a:latin typeface="+mn-lt"/>
          <a:ea typeface="+mn-ea"/>
          <a:cs typeface="+mn-cs"/>
        </a:defRPr>
      </a:lvl1pPr>
      <a:lvl2pPr marL="457223" algn="l" defTabSz="914446" rtl="0" eaLnBrk="1" latinLnBrk="0" hangingPunct="1">
        <a:defRPr sz="1800" kern="1200">
          <a:solidFill>
            <a:schemeClr val="tx1"/>
          </a:solidFill>
          <a:latin typeface="+mn-lt"/>
          <a:ea typeface="+mn-ea"/>
          <a:cs typeface="+mn-cs"/>
        </a:defRPr>
      </a:lvl2pPr>
      <a:lvl3pPr marL="914446" algn="l" defTabSz="914446" rtl="0" eaLnBrk="1" latinLnBrk="0" hangingPunct="1">
        <a:defRPr sz="1800" kern="1200">
          <a:solidFill>
            <a:schemeClr val="tx1"/>
          </a:solidFill>
          <a:latin typeface="+mn-lt"/>
          <a:ea typeface="+mn-ea"/>
          <a:cs typeface="+mn-cs"/>
        </a:defRPr>
      </a:lvl3pPr>
      <a:lvl4pPr marL="1371669" algn="l" defTabSz="914446" rtl="0" eaLnBrk="1" latinLnBrk="0" hangingPunct="1">
        <a:defRPr sz="1800" kern="1200">
          <a:solidFill>
            <a:schemeClr val="tx1"/>
          </a:solidFill>
          <a:latin typeface="+mn-lt"/>
          <a:ea typeface="+mn-ea"/>
          <a:cs typeface="+mn-cs"/>
        </a:defRPr>
      </a:lvl4pPr>
      <a:lvl5pPr marL="1828891" algn="l" defTabSz="914446" rtl="0" eaLnBrk="1" latinLnBrk="0" hangingPunct="1">
        <a:defRPr sz="1800" kern="1200">
          <a:solidFill>
            <a:schemeClr val="tx1"/>
          </a:solidFill>
          <a:latin typeface="+mn-lt"/>
          <a:ea typeface="+mn-ea"/>
          <a:cs typeface="+mn-cs"/>
        </a:defRPr>
      </a:lvl5pPr>
      <a:lvl6pPr marL="2286114" algn="l" defTabSz="914446" rtl="0" eaLnBrk="1" latinLnBrk="0" hangingPunct="1">
        <a:defRPr sz="1800" kern="1200">
          <a:solidFill>
            <a:schemeClr val="tx1"/>
          </a:solidFill>
          <a:latin typeface="+mn-lt"/>
          <a:ea typeface="+mn-ea"/>
          <a:cs typeface="+mn-cs"/>
        </a:defRPr>
      </a:lvl6pPr>
      <a:lvl7pPr marL="2743337" algn="l" defTabSz="914446" rtl="0" eaLnBrk="1" latinLnBrk="0" hangingPunct="1">
        <a:defRPr sz="1800" kern="1200">
          <a:solidFill>
            <a:schemeClr val="tx1"/>
          </a:solidFill>
          <a:latin typeface="+mn-lt"/>
          <a:ea typeface="+mn-ea"/>
          <a:cs typeface="+mn-cs"/>
        </a:defRPr>
      </a:lvl7pPr>
      <a:lvl8pPr marL="3200560" algn="l" defTabSz="914446" rtl="0" eaLnBrk="1" latinLnBrk="0" hangingPunct="1">
        <a:defRPr sz="1800" kern="1200">
          <a:solidFill>
            <a:schemeClr val="tx1"/>
          </a:solidFill>
          <a:latin typeface="+mn-lt"/>
          <a:ea typeface="+mn-ea"/>
          <a:cs typeface="+mn-cs"/>
        </a:defRPr>
      </a:lvl8pPr>
      <a:lvl9pPr marL="3657783" algn="l" defTabSz="914446"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s://uio.instructure.com/profile/settings" TargetMode="External"/><Relationship Id="rId2" Type="http://schemas.openxmlformats.org/officeDocument/2006/relationships/notesSlide" Target="../notesSlides/notesSlide1.xml"/><Relationship Id="rId1" Type="http://schemas.openxmlformats.org/officeDocument/2006/relationships/slideLayout" Target="../slideLayouts/slideLayout18.xml"/><Relationship Id="rId4" Type="http://schemas.openxmlformats.org/officeDocument/2006/relationships/hyperlink" Target="https://community.canvaslms.com/t5/Canvas-Releases/Canvas-Deploy-Notes-2021-12-15/ta-p/499690#toc-hId-19335631"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hyperlink" Target="https://media.screensteps.com/image_assets/assets/004/681/052/original/9d0c50d1-5d19-4a65-a82d-850e9aaee888.png" TargetMode="External"/><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 Placeholder 23">
            <a:extLst>
              <a:ext uri="{FF2B5EF4-FFF2-40B4-BE49-F238E27FC236}">
                <a16:creationId xmlns:a16="http://schemas.microsoft.com/office/drawing/2014/main" id="{A594278B-93D0-4121-AECF-7E8A06BBEB9A}"/>
              </a:ext>
            </a:extLst>
          </p:cNvPr>
          <p:cNvSpPr>
            <a:spLocks noGrp="1"/>
          </p:cNvSpPr>
          <p:nvPr>
            <p:ph type="body" sz="quarter" idx="18"/>
          </p:nvPr>
        </p:nvSpPr>
        <p:spPr/>
        <p:txBody>
          <a:bodyPr/>
          <a:lstStyle/>
          <a:p>
            <a:endParaRPr lang="en-GB"/>
          </a:p>
        </p:txBody>
      </p:sp>
      <p:sp>
        <p:nvSpPr>
          <p:cNvPr id="20" name="Content Placeholder 19">
            <a:extLst>
              <a:ext uri="{FF2B5EF4-FFF2-40B4-BE49-F238E27FC236}">
                <a16:creationId xmlns:a16="http://schemas.microsoft.com/office/drawing/2014/main" id="{94A3118D-4B0E-4CE0-BD87-A25A34844452}"/>
              </a:ext>
            </a:extLst>
          </p:cNvPr>
          <p:cNvSpPr>
            <a:spLocks noGrp="1"/>
          </p:cNvSpPr>
          <p:nvPr>
            <p:ph sz="quarter" idx="12"/>
          </p:nvPr>
        </p:nvSpPr>
        <p:spPr/>
        <p:txBody>
          <a:bodyPr/>
          <a:lstStyle/>
          <a:p>
            <a:endParaRPr lang="en-GB"/>
          </a:p>
        </p:txBody>
      </p:sp>
      <p:sp>
        <p:nvSpPr>
          <p:cNvPr id="25" name="Text Placeholder 24">
            <a:extLst>
              <a:ext uri="{FF2B5EF4-FFF2-40B4-BE49-F238E27FC236}">
                <a16:creationId xmlns:a16="http://schemas.microsoft.com/office/drawing/2014/main" id="{08FFB332-7E94-4D57-B7BF-D76AFD44CEE1}"/>
              </a:ext>
            </a:extLst>
          </p:cNvPr>
          <p:cNvSpPr>
            <a:spLocks noGrp="1"/>
          </p:cNvSpPr>
          <p:nvPr>
            <p:ph type="body" sz="quarter" idx="19"/>
          </p:nvPr>
        </p:nvSpPr>
        <p:spPr/>
        <p:txBody>
          <a:bodyPr/>
          <a:lstStyle/>
          <a:p>
            <a:endParaRPr lang="en-GB"/>
          </a:p>
        </p:txBody>
      </p:sp>
      <p:sp>
        <p:nvSpPr>
          <p:cNvPr id="18" name="Title 17">
            <a:extLst>
              <a:ext uri="{FF2B5EF4-FFF2-40B4-BE49-F238E27FC236}">
                <a16:creationId xmlns:a16="http://schemas.microsoft.com/office/drawing/2014/main" id="{4698D02F-5F10-4D26-9E92-91E5AD7E1F50}"/>
              </a:ext>
            </a:extLst>
          </p:cNvPr>
          <p:cNvSpPr>
            <a:spLocks noGrp="1"/>
          </p:cNvSpPr>
          <p:nvPr>
            <p:ph type="title"/>
          </p:nvPr>
        </p:nvSpPr>
        <p:spPr>
          <a:xfrm>
            <a:off x="435978" y="2309633"/>
            <a:ext cx="5716962" cy="1547605"/>
          </a:xfrm>
        </p:spPr>
        <p:txBody>
          <a:bodyPr/>
          <a:lstStyle/>
          <a:p>
            <a:r>
              <a:rPr lang="nb-NO" dirty="0"/>
              <a:t>Ny og kommende funksjonalitet i Canvas</a:t>
            </a:r>
            <a:endParaRPr lang="en-GB" dirty="0"/>
          </a:p>
        </p:txBody>
      </p:sp>
      <p:sp>
        <p:nvSpPr>
          <p:cNvPr id="19" name="Subtitle 18">
            <a:extLst>
              <a:ext uri="{FF2B5EF4-FFF2-40B4-BE49-F238E27FC236}">
                <a16:creationId xmlns:a16="http://schemas.microsoft.com/office/drawing/2014/main" id="{26FA7E23-143B-496F-A2DC-536338A0C6B4}"/>
              </a:ext>
            </a:extLst>
          </p:cNvPr>
          <p:cNvSpPr>
            <a:spLocks noGrp="1"/>
          </p:cNvSpPr>
          <p:nvPr>
            <p:ph type="subTitle" idx="1"/>
          </p:nvPr>
        </p:nvSpPr>
        <p:spPr/>
        <p:txBody>
          <a:bodyPr/>
          <a:lstStyle/>
          <a:p>
            <a:endParaRPr lang="en-GB"/>
          </a:p>
        </p:txBody>
      </p:sp>
      <p:sp>
        <p:nvSpPr>
          <p:cNvPr id="22" name="Text Placeholder 21">
            <a:extLst>
              <a:ext uri="{FF2B5EF4-FFF2-40B4-BE49-F238E27FC236}">
                <a16:creationId xmlns:a16="http://schemas.microsoft.com/office/drawing/2014/main" id="{65B9E6A6-97B5-4A91-9DAC-B1C02791F695}"/>
              </a:ext>
            </a:extLst>
          </p:cNvPr>
          <p:cNvSpPr>
            <a:spLocks noGrp="1"/>
          </p:cNvSpPr>
          <p:nvPr>
            <p:ph type="body" sz="quarter" idx="15"/>
          </p:nvPr>
        </p:nvSpPr>
        <p:spPr/>
        <p:txBody>
          <a:bodyPr/>
          <a:lstStyle/>
          <a:p>
            <a:endParaRPr lang="en-GB"/>
          </a:p>
        </p:txBody>
      </p:sp>
      <p:sp>
        <p:nvSpPr>
          <p:cNvPr id="23" name="Text Placeholder 22">
            <a:extLst>
              <a:ext uri="{FF2B5EF4-FFF2-40B4-BE49-F238E27FC236}">
                <a16:creationId xmlns:a16="http://schemas.microsoft.com/office/drawing/2014/main" id="{79E941B8-AF71-4A08-AA98-70E17BC01D01}"/>
              </a:ext>
            </a:extLst>
          </p:cNvPr>
          <p:cNvSpPr>
            <a:spLocks noGrp="1"/>
          </p:cNvSpPr>
          <p:nvPr>
            <p:ph type="body" sz="quarter" idx="16"/>
          </p:nvPr>
        </p:nvSpPr>
        <p:spPr/>
        <p:txBody>
          <a:bodyPr/>
          <a:lstStyle/>
          <a:p>
            <a:endParaRPr lang="en-GB"/>
          </a:p>
        </p:txBody>
      </p:sp>
      <p:sp>
        <p:nvSpPr>
          <p:cNvPr id="8" name="Date Placeholder 7">
            <a:extLst>
              <a:ext uri="{FF2B5EF4-FFF2-40B4-BE49-F238E27FC236}">
                <a16:creationId xmlns:a16="http://schemas.microsoft.com/office/drawing/2014/main" id="{7271C1F9-245E-498A-BEED-031390971924}"/>
              </a:ext>
            </a:extLst>
          </p:cNvPr>
          <p:cNvSpPr>
            <a:spLocks noGrp="1"/>
          </p:cNvSpPr>
          <p:nvPr>
            <p:ph type="dt" sz="half" idx="10"/>
          </p:nvPr>
        </p:nvSpPr>
        <p:spPr/>
        <p:txBody>
          <a:bodyPr/>
          <a:lstStyle/>
          <a:p>
            <a:r>
              <a:rPr lang="en-US" dirty="0"/>
              <a:t>14.12.2021</a:t>
            </a:r>
          </a:p>
        </p:txBody>
      </p:sp>
      <p:sp>
        <p:nvSpPr>
          <p:cNvPr id="21" name="Text Placeholder 20">
            <a:extLst>
              <a:ext uri="{FF2B5EF4-FFF2-40B4-BE49-F238E27FC236}">
                <a16:creationId xmlns:a16="http://schemas.microsoft.com/office/drawing/2014/main" id="{1E13E910-47A0-4998-85C4-C0089698D25A}"/>
              </a:ext>
            </a:extLst>
          </p:cNvPr>
          <p:cNvSpPr>
            <a:spLocks noGrp="1"/>
          </p:cNvSpPr>
          <p:nvPr>
            <p:ph type="body" sz="quarter" idx="14"/>
          </p:nvPr>
        </p:nvSpPr>
        <p:spPr/>
        <p:txBody>
          <a:bodyPr/>
          <a:lstStyle/>
          <a:p>
            <a:endParaRPr lang="en-GB"/>
          </a:p>
        </p:txBody>
      </p:sp>
    </p:spTree>
    <p:extLst>
      <p:ext uri="{BB962C8B-B14F-4D97-AF65-F5344CB8AC3E}">
        <p14:creationId xmlns:p14="http://schemas.microsoft.com/office/powerpoint/2010/main" val="34847154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870ECDC9-FC95-47A6-B189-CF524EC7AE36}"/>
              </a:ext>
            </a:extLst>
          </p:cNvPr>
          <p:cNvSpPr>
            <a:spLocks noGrp="1"/>
          </p:cNvSpPr>
          <p:nvPr>
            <p:ph type="title"/>
          </p:nvPr>
        </p:nvSpPr>
        <p:spPr/>
        <p:txBody>
          <a:bodyPr/>
          <a:lstStyle/>
          <a:p>
            <a:r>
              <a:rPr lang="nb-NO" dirty="0" smtClean="0"/>
              <a:t>Desember</a:t>
            </a:r>
            <a:endParaRPr lang="en-GB" dirty="0"/>
          </a:p>
        </p:txBody>
      </p:sp>
      <p:sp>
        <p:nvSpPr>
          <p:cNvPr id="12" name="Content Placeholder 11">
            <a:extLst>
              <a:ext uri="{FF2B5EF4-FFF2-40B4-BE49-F238E27FC236}">
                <a16:creationId xmlns:a16="http://schemas.microsoft.com/office/drawing/2014/main" id="{A09E74AE-C5FF-4C87-844A-9FD9C701B058}"/>
              </a:ext>
            </a:extLst>
          </p:cNvPr>
          <p:cNvSpPr>
            <a:spLocks noGrp="1"/>
          </p:cNvSpPr>
          <p:nvPr>
            <p:ph sz="quarter" idx="28"/>
          </p:nvPr>
        </p:nvSpPr>
        <p:spPr/>
        <p:txBody>
          <a:bodyPr/>
          <a:lstStyle/>
          <a:p>
            <a:pPr marL="285750" indent="-285750">
              <a:buFont typeface="Arial" panose="020B0604020202020204" pitchFamily="34" charset="0"/>
              <a:buChar char="•"/>
            </a:pPr>
            <a:r>
              <a:rPr lang="en-US" sz="2800" dirty="0" smtClean="0"/>
              <a:t>“To do” items </a:t>
            </a:r>
            <a:r>
              <a:rPr lang="en-US" sz="2800" dirty="0" err="1" smtClean="0"/>
              <a:t>åpner</a:t>
            </a:r>
            <a:r>
              <a:rPr lang="en-US" sz="2800" dirty="0" smtClean="0"/>
              <a:t> </a:t>
            </a:r>
            <a:r>
              <a:rPr lang="en-US" sz="2800" dirty="0" err="1"/>
              <a:t>i</a:t>
            </a:r>
            <a:r>
              <a:rPr lang="en-US" sz="2800" dirty="0"/>
              <a:t> </a:t>
            </a:r>
            <a:r>
              <a:rPr lang="en-US" sz="2800" dirty="0" err="1"/>
              <a:t>ny</a:t>
            </a:r>
            <a:r>
              <a:rPr lang="en-US" sz="2800" dirty="0"/>
              <a:t> </a:t>
            </a:r>
            <a:r>
              <a:rPr lang="en-US" sz="2800" dirty="0" smtClean="0"/>
              <a:t>fane; </a:t>
            </a:r>
            <a:r>
              <a:rPr lang="en-US" sz="2800" dirty="0" err="1" smtClean="0"/>
              <a:t>gjelder</a:t>
            </a:r>
            <a:r>
              <a:rPr lang="en-US" sz="2800" dirty="0" smtClean="0"/>
              <a:t> kun for </a:t>
            </a:r>
            <a:r>
              <a:rPr lang="en-US" sz="2800" dirty="0" err="1" smtClean="0"/>
              <a:t>lærerroller</a:t>
            </a:r>
            <a:endParaRPr lang="en-US" sz="2800" dirty="0" smtClean="0"/>
          </a:p>
          <a:p>
            <a:pPr marL="285750" indent="-285750">
              <a:buFont typeface="Arial" panose="020B0604020202020204" pitchFamily="34" charset="0"/>
              <a:buChar char="•"/>
            </a:pPr>
            <a:r>
              <a:rPr lang="en-US" sz="2800" dirty="0" err="1" smtClean="0"/>
              <a:t>Satt</a:t>
            </a:r>
            <a:r>
              <a:rPr lang="en-US" sz="2800" dirty="0" smtClean="0"/>
              <a:t> </a:t>
            </a:r>
            <a:r>
              <a:rPr lang="en-US" sz="2800" dirty="0" err="1" smtClean="0"/>
              <a:t>som</a:t>
            </a:r>
            <a:r>
              <a:rPr lang="en-US" sz="2800" dirty="0" smtClean="0"/>
              <a:t> default, men </a:t>
            </a:r>
            <a:r>
              <a:rPr lang="en-US" sz="2800" dirty="0" err="1" smtClean="0"/>
              <a:t>kan</a:t>
            </a:r>
            <a:r>
              <a:rPr lang="en-US" sz="2800" dirty="0" smtClean="0"/>
              <a:t> </a:t>
            </a:r>
            <a:r>
              <a:rPr lang="en-US" sz="2800" dirty="0" err="1" smtClean="0"/>
              <a:t>skrus</a:t>
            </a:r>
            <a:r>
              <a:rPr lang="en-US" sz="2800" dirty="0" smtClean="0"/>
              <a:t> </a:t>
            </a:r>
            <a:r>
              <a:rPr lang="en-US" sz="2800" dirty="0" err="1" smtClean="0"/>
              <a:t>av</a:t>
            </a:r>
            <a:r>
              <a:rPr lang="en-US" sz="2800" dirty="0" smtClean="0"/>
              <a:t> </a:t>
            </a:r>
            <a:r>
              <a:rPr lang="en-US" sz="2800" dirty="0" err="1" smtClean="0"/>
              <a:t>brukerinnstillingene</a:t>
            </a:r>
            <a:r>
              <a:rPr lang="en-US" sz="2800" dirty="0" smtClean="0"/>
              <a:t>: </a:t>
            </a:r>
            <a:r>
              <a:rPr lang="en-US" sz="2800" dirty="0" smtClean="0">
                <a:hlinkClick r:id="rId3"/>
              </a:rPr>
              <a:t>https</a:t>
            </a:r>
            <a:r>
              <a:rPr lang="en-US" sz="2800" dirty="0">
                <a:hlinkClick r:id="rId3"/>
              </a:rPr>
              <a:t>://</a:t>
            </a:r>
            <a:r>
              <a:rPr lang="en-US" sz="2800" dirty="0" smtClean="0">
                <a:hlinkClick r:id="rId3"/>
              </a:rPr>
              <a:t>uio.instructure.com/profile/settings</a:t>
            </a:r>
            <a:endParaRPr lang="en-US" sz="2800" dirty="0" smtClean="0"/>
          </a:p>
          <a:p>
            <a:pPr marL="285750" indent="-285750">
              <a:buFont typeface="Arial" panose="020B0604020202020204" pitchFamily="34" charset="0"/>
              <a:buChar char="•"/>
            </a:pPr>
            <a:r>
              <a:rPr lang="en-US" sz="2800" dirty="0" smtClean="0">
                <a:hlinkClick r:id="rId4"/>
              </a:rPr>
              <a:t>Beskrivelse </a:t>
            </a:r>
            <a:r>
              <a:rPr lang="en-US" sz="2800" dirty="0" err="1" smtClean="0">
                <a:hlinkClick r:id="rId4"/>
              </a:rPr>
              <a:t>av</a:t>
            </a:r>
            <a:r>
              <a:rPr lang="en-US" sz="2800" dirty="0" smtClean="0">
                <a:hlinkClick r:id="rId4"/>
              </a:rPr>
              <a:t> </a:t>
            </a:r>
            <a:r>
              <a:rPr lang="en-US" sz="2800" dirty="0" err="1" smtClean="0">
                <a:hlinkClick r:id="rId4"/>
              </a:rPr>
              <a:t>endringen</a:t>
            </a:r>
            <a:endParaRPr lang="en-US" sz="2800" dirty="0" smtClean="0"/>
          </a:p>
          <a:p>
            <a:pPr marL="0" indent="0"/>
            <a:endParaRPr lang="en-US" sz="2800" dirty="0"/>
          </a:p>
          <a:p>
            <a:pPr marL="285750" indent="-285750">
              <a:buFont typeface="Arial" panose="020B0604020202020204" pitchFamily="34" charset="0"/>
              <a:buChar char="•"/>
            </a:pPr>
            <a:r>
              <a:rPr lang="en-US" sz="2800" dirty="0" err="1" smtClean="0"/>
              <a:t>Ellers</a:t>
            </a:r>
            <a:r>
              <a:rPr lang="en-US" sz="2800" dirty="0" smtClean="0"/>
              <a:t> lite </a:t>
            </a:r>
            <a:r>
              <a:rPr lang="en-US" sz="2800" dirty="0" err="1" smtClean="0"/>
              <a:t>annet</a:t>
            </a:r>
            <a:r>
              <a:rPr lang="en-US" sz="2800" dirty="0" smtClean="0"/>
              <a:t> </a:t>
            </a:r>
            <a:r>
              <a:rPr lang="en-US" sz="2800" dirty="0" err="1" smtClean="0"/>
              <a:t>som</a:t>
            </a:r>
            <a:r>
              <a:rPr lang="en-US" sz="2800" dirty="0" smtClean="0"/>
              <a:t> </a:t>
            </a:r>
            <a:r>
              <a:rPr lang="en-US" sz="2800" dirty="0" err="1" smtClean="0"/>
              <a:t>er</a:t>
            </a:r>
            <a:r>
              <a:rPr lang="en-US" sz="2800" dirty="0" smtClean="0"/>
              <a:t> relevant for </a:t>
            </a:r>
            <a:r>
              <a:rPr lang="en-US" sz="2800" dirty="0" err="1" smtClean="0"/>
              <a:t>UiO</a:t>
            </a:r>
            <a:r>
              <a:rPr lang="en-US" sz="2800" dirty="0" smtClean="0"/>
              <a:t>. </a:t>
            </a:r>
            <a:r>
              <a:rPr lang="en-US" sz="2800" dirty="0" err="1" smtClean="0"/>
              <a:t>Generelt</a:t>
            </a:r>
            <a:r>
              <a:rPr lang="en-US" sz="2800" dirty="0" smtClean="0"/>
              <a:t> lite </a:t>
            </a:r>
            <a:r>
              <a:rPr lang="en-US" sz="2800" dirty="0" err="1" smtClean="0"/>
              <a:t>som</a:t>
            </a:r>
            <a:r>
              <a:rPr lang="en-US" sz="2800" dirty="0" smtClean="0"/>
              <a:t> </a:t>
            </a:r>
            <a:r>
              <a:rPr lang="en-US" sz="2800" dirty="0" err="1" smtClean="0"/>
              <a:t>blir</a:t>
            </a:r>
            <a:r>
              <a:rPr lang="en-US" sz="2800" dirty="0" smtClean="0"/>
              <a:t> </a:t>
            </a:r>
            <a:r>
              <a:rPr lang="en-US" sz="2800" dirty="0" err="1" smtClean="0"/>
              <a:t>lansert</a:t>
            </a:r>
            <a:r>
              <a:rPr lang="en-US" sz="2800" dirty="0" smtClean="0"/>
              <a:t> </a:t>
            </a:r>
            <a:r>
              <a:rPr lang="en-US" sz="2800" dirty="0" err="1" smtClean="0"/>
              <a:t>eller</a:t>
            </a:r>
            <a:r>
              <a:rPr lang="en-US" sz="2800" dirty="0" smtClean="0"/>
              <a:t> </a:t>
            </a:r>
            <a:r>
              <a:rPr lang="en-US" sz="2800" dirty="0" err="1" smtClean="0"/>
              <a:t>endret</a:t>
            </a:r>
            <a:r>
              <a:rPr lang="en-US" sz="2800" dirty="0" smtClean="0"/>
              <a:t> </a:t>
            </a:r>
            <a:r>
              <a:rPr lang="en-US" sz="2800" dirty="0" err="1" smtClean="0"/>
              <a:t>i</a:t>
            </a:r>
            <a:r>
              <a:rPr lang="en-US" sz="2800" dirty="0" smtClean="0"/>
              <a:t> </a:t>
            </a:r>
            <a:r>
              <a:rPr lang="en-US" sz="2800" dirty="0" err="1" smtClean="0"/>
              <a:t>desember</a:t>
            </a:r>
            <a:r>
              <a:rPr lang="en-US" sz="2800" dirty="0" smtClean="0"/>
              <a:t> </a:t>
            </a:r>
            <a:r>
              <a:rPr lang="en-US" sz="2800" dirty="0" err="1" smtClean="0"/>
              <a:t>pga</a:t>
            </a:r>
            <a:r>
              <a:rPr lang="en-US" sz="2800" dirty="0" smtClean="0"/>
              <a:t> </a:t>
            </a:r>
            <a:r>
              <a:rPr lang="en-US" sz="2800" dirty="0" err="1" smtClean="0"/>
              <a:t>eksamensperioden</a:t>
            </a:r>
            <a:r>
              <a:rPr lang="en-US" sz="2800" dirty="0" smtClean="0"/>
              <a:t>.</a:t>
            </a:r>
            <a:endParaRPr lang="nb-NO" sz="2000" dirty="0" smtClean="0"/>
          </a:p>
          <a:p>
            <a:pPr marL="285750" indent="-285750">
              <a:buFont typeface="Arial" panose="020B0604020202020204" pitchFamily="34" charset="0"/>
              <a:buChar char="•"/>
            </a:pPr>
            <a:endParaRPr lang="en-GB" sz="2000" dirty="0"/>
          </a:p>
        </p:txBody>
      </p:sp>
    </p:spTree>
    <p:extLst>
      <p:ext uri="{BB962C8B-B14F-4D97-AF65-F5344CB8AC3E}">
        <p14:creationId xmlns:p14="http://schemas.microsoft.com/office/powerpoint/2010/main" val="25706166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870ECDC9-FC95-47A6-B189-CF524EC7AE36}"/>
              </a:ext>
            </a:extLst>
          </p:cNvPr>
          <p:cNvSpPr>
            <a:spLocks noGrp="1"/>
          </p:cNvSpPr>
          <p:nvPr>
            <p:ph type="title"/>
          </p:nvPr>
        </p:nvSpPr>
        <p:spPr/>
        <p:txBody>
          <a:bodyPr/>
          <a:lstStyle/>
          <a:p>
            <a:r>
              <a:rPr lang="nb-NO" dirty="0" smtClean="0"/>
              <a:t>Fra </a:t>
            </a:r>
            <a:r>
              <a:rPr lang="nb-NO" dirty="0" smtClean="0"/>
              <a:t>januar - a</a:t>
            </a:r>
            <a:r>
              <a:rPr lang="nb-NO" dirty="0" smtClean="0"/>
              <a:t>nonyme </a:t>
            </a:r>
            <a:r>
              <a:rPr lang="nb-NO" dirty="0"/>
              <a:t>diskusjonsforum</a:t>
            </a:r>
            <a:endParaRPr lang="en-GB" dirty="0"/>
          </a:p>
        </p:txBody>
      </p:sp>
      <p:sp>
        <p:nvSpPr>
          <p:cNvPr id="12" name="Content Placeholder 11">
            <a:extLst>
              <a:ext uri="{FF2B5EF4-FFF2-40B4-BE49-F238E27FC236}">
                <a16:creationId xmlns:a16="http://schemas.microsoft.com/office/drawing/2014/main" id="{A09E74AE-C5FF-4C87-844A-9FD9C701B058}"/>
              </a:ext>
            </a:extLst>
          </p:cNvPr>
          <p:cNvSpPr>
            <a:spLocks noGrp="1"/>
          </p:cNvSpPr>
          <p:nvPr>
            <p:ph sz="quarter" idx="28"/>
          </p:nvPr>
        </p:nvSpPr>
        <p:spPr/>
        <p:txBody>
          <a:bodyPr/>
          <a:lstStyle/>
          <a:p>
            <a:pPr marL="285750" indent="-285750">
              <a:buFont typeface="Arial" panose="020B0604020202020204" pitchFamily="34" charset="0"/>
              <a:buChar char="•"/>
            </a:pPr>
            <a:r>
              <a:rPr lang="nb-NO" sz="2800" dirty="0" smtClean="0"/>
              <a:t>Kan aktiveres på </a:t>
            </a:r>
            <a:r>
              <a:rPr lang="nb-NO" sz="2800" dirty="0" err="1" smtClean="0"/>
              <a:t>rotnivå</a:t>
            </a:r>
            <a:r>
              <a:rPr lang="nb-NO" sz="2800" dirty="0" smtClean="0"/>
              <a:t> eller underkontonivå. Læreren kan deaktivere i rominnstillingene under «Funksjonsforhåndsvisninger».</a:t>
            </a:r>
          </a:p>
          <a:p>
            <a:pPr marL="285750" indent="-285750">
              <a:buFont typeface="Arial" panose="020B0604020202020204" pitchFamily="34" charset="0"/>
              <a:buChar char="•"/>
            </a:pPr>
            <a:r>
              <a:rPr lang="nb-NO" sz="2800" b="1" dirty="0" smtClean="0"/>
              <a:t>Er </a:t>
            </a:r>
            <a:r>
              <a:rPr lang="nb-NO" sz="2800" b="1" dirty="0"/>
              <a:t>i beta</a:t>
            </a:r>
            <a:r>
              <a:rPr lang="nb-NO" sz="2800" dirty="0"/>
              <a:t>, og vil videreutvikles og forbedres underveis. Betafasen kan fort vare ganske lenge (Student </a:t>
            </a:r>
            <a:r>
              <a:rPr lang="nb-NO" sz="2800" dirty="0" err="1"/>
              <a:t>Assignment</a:t>
            </a:r>
            <a:r>
              <a:rPr lang="nb-NO" sz="2800" dirty="0"/>
              <a:t> Enhancements har vært i beta i to år)</a:t>
            </a:r>
          </a:p>
          <a:p>
            <a:pPr marL="285750" indent="-285750">
              <a:buFont typeface="Arial" panose="020B0604020202020204" pitchFamily="34" charset="0"/>
              <a:buChar char="•"/>
            </a:pPr>
            <a:r>
              <a:rPr lang="nb-NO" sz="2800" dirty="0"/>
              <a:t>Moderniserer grensesnittet og brukeropplevelsen for diskusjonsforumet – mye av kjernefunksjonaliteten har vært uendret siden 2011</a:t>
            </a:r>
          </a:p>
          <a:p>
            <a:pPr marL="1303369" lvl="2" indent="-285750"/>
            <a:endParaRPr lang="nb-NO" sz="2000" dirty="0"/>
          </a:p>
          <a:p>
            <a:pPr marL="285750" indent="-285750">
              <a:buFont typeface="Arial" panose="020B0604020202020204" pitchFamily="34" charset="0"/>
              <a:buChar char="•"/>
            </a:pPr>
            <a:endParaRPr lang="en-GB" sz="2000" dirty="0"/>
          </a:p>
        </p:txBody>
      </p:sp>
    </p:spTree>
    <p:extLst>
      <p:ext uri="{BB962C8B-B14F-4D97-AF65-F5344CB8AC3E}">
        <p14:creationId xmlns:p14="http://schemas.microsoft.com/office/powerpoint/2010/main" val="13521695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249FDF-3BB6-4D76-93E8-AEC9EFE744B4}"/>
              </a:ext>
            </a:extLst>
          </p:cNvPr>
          <p:cNvSpPr>
            <a:spLocks noGrp="1"/>
          </p:cNvSpPr>
          <p:nvPr>
            <p:ph type="title"/>
          </p:nvPr>
        </p:nvSpPr>
        <p:spPr/>
        <p:txBody>
          <a:bodyPr/>
          <a:lstStyle/>
          <a:p>
            <a:r>
              <a:rPr lang="nb-NO" dirty="0"/>
              <a:t>Slik vil anonymiteten fungere</a:t>
            </a:r>
            <a:endParaRPr lang="en-GB" dirty="0"/>
          </a:p>
        </p:txBody>
      </p:sp>
      <p:sp>
        <p:nvSpPr>
          <p:cNvPr id="3" name="Content Placeholder 2">
            <a:extLst>
              <a:ext uri="{FF2B5EF4-FFF2-40B4-BE49-F238E27FC236}">
                <a16:creationId xmlns:a16="http://schemas.microsoft.com/office/drawing/2014/main" id="{65070948-5E9F-428E-9A94-B6AE994E89BA}"/>
              </a:ext>
            </a:extLst>
          </p:cNvPr>
          <p:cNvSpPr>
            <a:spLocks noGrp="1"/>
          </p:cNvSpPr>
          <p:nvPr>
            <p:ph sz="quarter" idx="28"/>
          </p:nvPr>
        </p:nvSpPr>
        <p:spPr/>
        <p:txBody>
          <a:bodyPr/>
          <a:lstStyle/>
          <a:p>
            <a:pPr marL="285750" indent="-285750">
              <a:buFont typeface="Arial" panose="020B0604020202020204" pitchFamily="34" charset="0"/>
              <a:buChar char="•"/>
            </a:pPr>
            <a:r>
              <a:rPr lang="nb-NO" sz="2000" dirty="0"/>
              <a:t>Funksjonen må være aktivert </a:t>
            </a:r>
            <a:r>
              <a:rPr lang="nb-NO" sz="2000" dirty="0" smtClean="0"/>
              <a:t>på </a:t>
            </a:r>
            <a:r>
              <a:rPr lang="nb-NO" sz="2000" dirty="0" err="1" smtClean="0"/>
              <a:t>rotnivå</a:t>
            </a:r>
            <a:r>
              <a:rPr lang="nb-NO" sz="2000" dirty="0" smtClean="0"/>
              <a:t>, </a:t>
            </a:r>
            <a:r>
              <a:rPr lang="nb-NO" sz="2000" dirty="0"/>
              <a:t>underkontonivå eller emnenivå</a:t>
            </a:r>
          </a:p>
          <a:p>
            <a:pPr marL="285750" indent="-285750">
              <a:buFont typeface="Arial" panose="020B0604020202020204" pitchFamily="34" charset="0"/>
              <a:buChar char="•"/>
            </a:pPr>
            <a:r>
              <a:rPr lang="nb-NO" sz="2000" dirty="0"/>
              <a:t>Faglærer </a:t>
            </a:r>
            <a:r>
              <a:rPr lang="nb-NO" sz="2000" dirty="0" smtClean="0"/>
              <a:t>må aktivere </a:t>
            </a:r>
            <a:r>
              <a:rPr lang="nb-NO" sz="2000" dirty="0"/>
              <a:t>anonymitet i diskusjonsforuminnstillingene</a:t>
            </a:r>
          </a:p>
          <a:p>
            <a:pPr marL="285750" indent="-285750">
              <a:buFont typeface="Arial" panose="020B0604020202020204" pitchFamily="34" charset="0"/>
              <a:buChar char="•"/>
            </a:pPr>
            <a:r>
              <a:rPr lang="nb-NO" sz="2000" dirty="0"/>
              <a:t>I en anonym diskusjonstråd vil profilbilde erstattes med nøytral grafikk, og navnet vil erstattes med </a:t>
            </a:r>
            <a:r>
              <a:rPr lang="nb-NO" sz="2000" dirty="0" err="1"/>
              <a:t>Anonymous</a:t>
            </a:r>
            <a:r>
              <a:rPr lang="nb-NO" sz="2000" dirty="0"/>
              <a:t> 1, 2, 3 </a:t>
            </a:r>
            <a:r>
              <a:rPr lang="nb-NO" sz="2000" dirty="0" err="1"/>
              <a:t>osv</a:t>
            </a:r>
            <a:endParaRPr lang="nb-NO" sz="2000" dirty="0"/>
          </a:p>
          <a:p>
            <a:pPr marL="846146" lvl="1" indent="-285750"/>
            <a:r>
              <a:rPr lang="nb-NO" sz="2000" dirty="0"/>
              <a:t>Man beholder sifferet innad i diskusjonen, slik at en gitt student vil kunne svare på flere steder i tråden som f.eks. </a:t>
            </a:r>
            <a:r>
              <a:rPr lang="nb-NO" sz="2000" dirty="0" err="1"/>
              <a:t>Anonymous</a:t>
            </a:r>
            <a:r>
              <a:rPr lang="nb-NO" sz="2000" dirty="0"/>
              <a:t> 7</a:t>
            </a:r>
          </a:p>
          <a:p>
            <a:pPr marL="846146" lvl="1" indent="-285750"/>
            <a:r>
              <a:rPr lang="nb-NO" sz="2000" dirty="0"/>
              <a:t>Dersom den som svarer også er den opprinnelige </a:t>
            </a:r>
            <a:r>
              <a:rPr lang="nb-NO" sz="2000" dirty="0" err="1"/>
              <a:t>innleggsforfatteren</a:t>
            </a:r>
            <a:r>
              <a:rPr lang="nb-NO" sz="2000" dirty="0"/>
              <a:t>, vil de </a:t>
            </a:r>
            <a:r>
              <a:rPr lang="nb-NO" sz="2000" dirty="0">
                <a:hlinkClick r:id="rId3"/>
              </a:rPr>
              <a:t>merkes</a:t>
            </a:r>
            <a:r>
              <a:rPr lang="nb-NO" sz="2000" dirty="0"/>
              <a:t> med «Author» (Fase 2)</a:t>
            </a:r>
          </a:p>
          <a:p>
            <a:pPr marL="342900" indent="-342900">
              <a:buFont typeface="Arial" panose="020B0604020202020204" pitchFamily="34" charset="0"/>
              <a:buChar char="•"/>
            </a:pPr>
            <a:r>
              <a:rPr lang="nb-NO" sz="2000" dirty="0"/>
              <a:t>Anonymiteten blir kun sporet i </a:t>
            </a:r>
            <a:r>
              <a:rPr lang="nb-NO" sz="2000" dirty="0" err="1"/>
              <a:t>backend</a:t>
            </a:r>
            <a:r>
              <a:rPr lang="nb-NO" sz="2000" dirty="0"/>
              <a:t> – det vil si at hverken Kjerneteamet/FK/</a:t>
            </a:r>
            <a:r>
              <a:rPr lang="nb-NO" sz="2000" dirty="0" err="1"/>
              <a:t>admin</a:t>
            </a:r>
            <a:r>
              <a:rPr lang="nb-NO" sz="2000" dirty="0"/>
              <a:t> eller faglærer kan se hvem som er hvem</a:t>
            </a:r>
          </a:p>
          <a:p>
            <a:pPr marL="903296" lvl="1" indent="-342900"/>
            <a:r>
              <a:rPr lang="nb-NO" sz="2000" dirty="0"/>
              <a:t>Ved uakseptabel oppførsel kan vi kontakte </a:t>
            </a:r>
            <a:r>
              <a:rPr lang="nb-NO" sz="2000" dirty="0" err="1"/>
              <a:t>Instructure</a:t>
            </a:r>
            <a:r>
              <a:rPr lang="nb-NO" sz="2000" dirty="0"/>
              <a:t> for å få oppgitt identiteten til personen</a:t>
            </a:r>
          </a:p>
        </p:txBody>
      </p:sp>
      <p:sp>
        <p:nvSpPr>
          <p:cNvPr id="4" name="Footer Placeholder 3">
            <a:extLst>
              <a:ext uri="{FF2B5EF4-FFF2-40B4-BE49-F238E27FC236}">
                <a16:creationId xmlns:a16="http://schemas.microsoft.com/office/drawing/2014/main" id="{ABCA043D-226F-4238-87FA-6D553DBDC96B}"/>
              </a:ext>
            </a:extLst>
          </p:cNvPr>
          <p:cNvSpPr>
            <a:spLocks noGrp="1"/>
          </p:cNvSpPr>
          <p:nvPr>
            <p:ph type="ftr" sz="quarter" idx="3"/>
          </p:nvPr>
        </p:nvSpPr>
        <p:spPr/>
        <p:txBody>
          <a:bodyPr/>
          <a:lstStyle/>
          <a:p>
            <a:endParaRPr lang="nb-NO" dirty="0"/>
          </a:p>
        </p:txBody>
      </p:sp>
      <p:sp>
        <p:nvSpPr>
          <p:cNvPr id="5" name="Slide Number Placeholder 4">
            <a:extLst>
              <a:ext uri="{FF2B5EF4-FFF2-40B4-BE49-F238E27FC236}">
                <a16:creationId xmlns:a16="http://schemas.microsoft.com/office/drawing/2014/main" id="{322CF063-F7C5-4825-8B3E-B30D40E6CF7C}"/>
              </a:ext>
            </a:extLst>
          </p:cNvPr>
          <p:cNvSpPr>
            <a:spLocks noGrp="1"/>
          </p:cNvSpPr>
          <p:nvPr>
            <p:ph type="sldNum" sz="quarter" idx="12"/>
          </p:nvPr>
        </p:nvSpPr>
        <p:spPr/>
        <p:txBody>
          <a:bodyPr/>
          <a:lstStyle/>
          <a:p>
            <a:r>
              <a:rPr lang="en-US"/>
              <a:t>Side </a:t>
            </a:r>
            <a:fld id="{5251F420-7306-4E7C-A79E-F31A38F7D392}" type="slidenum">
              <a:rPr lang="en-US" smtClean="0"/>
              <a:pPr/>
              <a:t>4</a:t>
            </a:fld>
            <a:endParaRPr lang="en-US" dirty="0"/>
          </a:p>
        </p:txBody>
      </p:sp>
    </p:spTree>
    <p:extLst>
      <p:ext uri="{BB962C8B-B14F-4D97-AF65-F5344CB8AC3E}">
        <p14:creationId xmlns:p14="http://schemas.microsoft.com/office/powerpoint/2010/main" val="5412364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688FFF-C720-4AF2-96A2-63A77109D24B}"/>
              </a:ext>
            </a:extLst>
          </p:cNvPr>
          <p:cNvSpPr>
            <a:spLocks noGrp="1"/>
          </p:cNvSpPr>
          <p:nvPr>
            <p:ph type="title"/>
          </p:nvPr>
        </p:nvSpPr>
        <p:spPr/>
        <p:txBody>
          <a:bodyPr/>
          <a:lstStyle/>
          <a:p>
            <a:r>
              <a:rPr lang="nb-NO" dirty="0"/>
              <a:t>Utrulling av anonyme diskusjonsforum V22</a:t>
            </a:r>
            <a:endParaRPr lang="en-GB" dirty="0"/>
          </a:p>
        </p:txBody>
      </p:sp>
      <p:sp>
        <p:nvSpPr>
          <p:cNvPr id="3" name="Content Placeholder 2">
            <a:extLst>
              <a:ext uri="{FF2B5EF4-FFF2-40B4-BE49-F238E27FC236}">
                <a16:creationId xmlns:a16="http://schemas.microsoft.com/office/drawing/2014/main" id="{7BC1DB4F-DBE7-41D6-8F3A-6F261C3A51DB}"/>
              </a:ext>
            </a:extLst>
          </p:cNvPr>
          <p:cNvSpPr>
            <a:spLocks noGrp="1"/>
          </p:cNvSpPr>
          <p:nvPr>
            <p:ph sz="quarter" idx="28"/>
          </p:nvPr>
        </p:nvSpPr>
        <p:spPr/>
        <p:txBody>
          <a:bodyPr/>
          <a:lstStyle/>
          <a:p>
            <a:pPr marL="285750" indent="-285750">
              <a:buFont typeface="Arial" panose="020B0604020202020204" pitchFamily="34" charset="0"/>
              <a:buChar char="•"/>
            </a:pPr>
            <a:r>
              <a:rPr lang="nb-NO" sz="1800" dirty="0"/>
              <a:t>Lanseres i tre faser</a:t>
            </a:r>
          </a:p>
          <a:p>
            <a:pPr marL="846146" lvl="1" indent="-285750"/>
            <a:r>
              <a:rPr lang="nb-NO" sz="1800" dirty="0"/>
              <a:t>Fase 1: </a:t>
            </a:r>
            <a:r>
              <a:rPr lang="nb-NO" sz="1800" dirty="0" smtClean="0"/>
              <a:t>Januar-</a:t>
            </a:r>
            <a:r>
              <a:rPr lang="nb-NO" sz="1800" dirty="0" err="1" smtClean="0"/>
              <a:t>releasen</a:t>
            </a:r>
            <a:endParaRPr lang="nb-NO" sz="1800" dirty="0" smtClean="0"/>
          </a:p>
          <a:p>
            <a:pPr marL="1303369" lvl="2" indent="-285750"/>
            <a:r>
              <a:rPr lang="nb-NO" sz="1800" dirty="0" smtClean="0"/>
              <a:t>Mulighet for å aktivere anonyme svar på diskusjonstråder. Den som opprinnelig opprettet posten vil derfor ikke være anonym, f.eks. dersom en student oppretter en diskusjon for å stille et «dumt» spørsmål.</a:t>
            </a:r>
          </a:p>
          <a:p>
            <a:pPr marL="1303369" lvl="2" indent="-285750"/>
            <a:r>
              <a:rPr lang="nb-NO" sz="1800" dirty="0" err="1" smtClean="0"/>
              <a:t>Moderering</a:t>
            </a:r>
            <a:r>
              <a:rPr lang="nb-NO" sz="1800" dirty="0" smtClean="0"/>
              <a:t> </a:t>
            </a:r>
            <a:r>
              <a:rPr lang="nb-NO" sz="1800" dirty="0"/>
              <a:t>vil ikke komme i fase 1, men ASAP etter det. Dette for å ikke forsinke utrullingen av fase </a:t>
            </a:r>
            <a:r>
              <a:rPr lang="nb-NO" sz="1800" dirty="0" smtClean="0"/>
              <a:t>1.</a:t>
            </a:r>
            <a:endParaRPr lang="nb-NO" sz="1800" dirty="0"/>
          </a:p>
          <a:p>
            <a:pPr marL="846146" lvl="1" indent="-285750"/>
            <a:r>
              <a:rPr lang="nb-NO" sz="1800" dirty="0"/>
              <a:t>Fase 2: Sannsynligvis mot midten av semesteret</a:t>
            </a:r>
          </a:p>
          <a:p>
            <a:pPr marL="1303369" lvl="2" indent="-285750"/>
            <a:r>
              <a:rPr lang="nb-NO" sz="1800" dirty="0"/>
              <a:t>Mulighet for å opprette fullstendig anonyme diskusjoner (altså at opprinnelig </a:t>
            </a:r>
            <a:r>
              <a:rPr lang="nb-NO" sz="1800" dirty="0" err="1"/>
              <a:t>innleggsforfatter</a:t>
            </a:r>
            <a:r>
              <a:rPr lang="nb-NO" sz="1800" dirty="0"/>
              <a:t> også er anonym)</a:t>
            </a:r>
          </a:p>
          <a:p>
            <a:pPr marL="846146" lvl="1" indent="-285750"/>
            <a:r>
              <a:rPr lang="nb-NO" sz="1800" dirty="0"/>
              <a:t>Fase 3: TBD, sannsynligvis nærmere sommeren</a:t>
            </a:r>
          </a:p>
          <a:p>
            <a:pPr marL="1303369" lvl="2" indent="-285750"/>
            <a:r>
              <a:rPr lang="nb-NO" sz="1800" dirty="0"/>
              <a:t>Mulighet for enkeltbrukeren å selv velge om de vil svare under eget navn eller anonymt</a:t>
            </a:r>
          </a:p>
          <a:p>
            <a:pPr marL="1303369" lvl="2" indent="-285750"/>
            <a:r>
              <a:rPr lang="nb-NO" sz="1800" dirty="0"/>
              <a:t>Vil ikke kunne endres etter posting (om man f.eks. svarer under fullt navn når man egentlig ville være anonym), men brukeren kan selv slette innlegget og legge det inn på nytt med riktig anonymitetsnivå</a:t>
            </a:r>
          </a:p>
          <a:p>
            <a:endParaRPr lang="en-GB" dirty="0"/>
          </a:p>
        </p:txBody>
      </p:sp>
      <p:sp>
        <p:nvSpPr>
          <p:cNvPr id="4" name="Footer Placeholder 3">
            <a:extLst>
              <a:ext uri="{FF2B5EF4-FFF2-40B4-BE49-F238E27FC236}">
                <a16:creationId xmlns:a16="http://schemas.microsoft.com/office/drawing/2014/main" id="{AFC90990-30FF-4BAB-BBDD-C35CFEF44359}"/>
              </a:ext>
            </a:extLst>
          </p:cNvPr>
          <p:cNvSpPr>
            <a:spLocks noGrp="1"/>
          </p:cNvSpPr>
          <p:nvPr>
            <p:ph type="ftr" sz="quarter" idx="3"/>
          </p:nvPr>
        </p:nvSpPr>
        <p:spPr/>
        <p:txBody>
          <a:bodyPr/>
          <a:lstStyle/>
          <a:p>
            <a:endParaRPr lang="nb-NO" dirty="0"/>
          </a:p>
        </p:txBody>
      </p:sp>
      <p:sp>
        <p:nvSpPr>
          <p:cNvPr id="5" name="Slide Number Placeholder 4">
            <a:extLst>
              <a:ext uri="{FF2B5EF4-FFF2-40B4-BE49-F238E27FC236}">
                <a16:creationId xmlns:a16="http://schemas.microsoft.com/office/drawing/2014/main" id="{13EE8794-3F5A-4DE6-A0F7-1D623C4722E5}"/>
              </a:ext>
            </a:extLst>
          </p:cNvPr>
          <p:cNvSpPr>
            <a:spLocks noGrp="1"/>
          </p:cNvSpPr>
          <p:nvPr>
            <p:ph type="sldNum" sz="quarter" idx="12"/>
          </p:nvPr>
        </p:nvSpPr>
        <p:spPr/>
        <p:txBody>
          <a:bodyPr/>
          <a:lstStyle/>
          <a:p>
            <a:r>
              <a:rPr lang="en-US"/>
              <a:t>Side </a:t>
            </a:r>
            <a:fld id="{5251F420-7306-4E7C-A79E-F31A38F7D392}" type="slidenum">
              <a:rPr lang="en-US" smtClean="0"/>
              <a:pPr/>
              <a:t>5</a:t>
            </a:fld>
            <a:endParaRPr lang="en-US" dirty="0"/>
          </a:p>
        </p:txBody>
      </p:sp>
    </p:spTree>
    <p:extLst>
      <p:ext uri="{BB962C8B-B14F-4D97-AF65-F5344CB8AC3E}">
        <p14:creationId xmlns:p14="http://schemas.microsoft.com/office/powerpoint/2010/main" val="24037539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870ECDC9-FC95-47A6-B189-CF524EC7AE36}"/>
              </a:ext>
            </a:extLst>
          </p:cNvPr>
          <p:cNvSpPr>
            <a:spLocks noGrp="1"/>
          </p:cNvSpPr>
          <p:nvPr>
            <p:ph type="title"/>
          </p:nvPr>
        </p:nvSpPr>
        <p:spPr/>
        <p:txBody>
          <a:bodyPr/>
          <a:lstStyle/>
          <a:p>
            <a:r>
              <a:rPr lang="nb-NO" dirty="0" smtClean="0"/>
              <a:t>Planen for utrullin</a:t>
            </a:r>
            <a:r>
              <a:rPr lang="nb-NO" dirty="0" smtClean="0"/>
              <a:t>g av fase 1 ved UiO</a:t>
            </a:r>
            <a:endParaRPr lang="en-GB" dirty="0"/>
          </a:p>
        </p:txBody>
      </p:sp>
      <p:sp>
        <p:nvSpPr>
          <p:cNvPr id="12" name="Content Placeholder 11">
            <a:extLst>
              <a:ext uri="{FF2B5EF4-FFF2-40B4-BE49-F238E27FC236}">
                <a16:creationId xmlns:a16="http://schemas.microsoft.com/office/drawing/2014/main" id="{A09E74AE-C5FF-4C87-844A-9FD9C701B058}"/>
              </a:ext>
            </a:extLst>
          </p:cNvPr>
          <p:cNvSpPr>
            <a:spLocks noGrp="1"/>
          </p:cNvSpPr>
          <p:nvPr>
            <p:ph sz="quarter" idx="28"/>
          </p:nvPr>
        </p:nvSpPr>
        <p:spPr/>
        <p:txBody>
          <a:bodyPr/>
          <a:lstStyle/>
          <a:p>
            <a:pPr marL="0" indent="0"/>
            <a:r>
              <a:rPr lang="nb-NO" sz="2800" dirty="0" smtClean="0"/>
              <a:t>Når følgende er på </a:t>
            </a:r>
            <a:r>
              <a:rPr lang="nb-NO" sz="2800" dirty="0" smtClean="0"/>
              <a:t>plass:</a:t>
            </a:r>
          </a:p>
          <a:p>
            <a:pPr marL="457200" indent="-457200">
              <a:buFont typeface="Arial" panose="020B0604020202020204" pitchFamily="34" charset="0"/>
              <a:buChar char="•"/>
            </a:pPr>
            <a:r>
              <a:rPr lang="nb-NO" sz="2800" dirty="0" smtClean="0"/>
              <a:t>Ønsket oppsett i redesignet diskusjoner (utvid/kollaps)</a:t>
            </a:r>
          </a:p>
          <a:p>
            <a:pPr marL="457200" indent="-457200">
              <a:buFont typeface="Arial" panose="020B0604020202020204" pitchFamily="34" charset="0"/>
              <a:buChar char="•"/>
            </a:pPr>
            <a:r>
              <a:rPr lang="nb-NO" sz="2800" dirty="0" smtClean="0"/>
              <a:t>Anonymitet fase 1</a:t>
            </a:r>
          </a:p>
          <a:p>
            <a:pPr marL="0" indent="0"/>
            <a:endParaRPr lang="nb-NO" sz="2800" dirty="0" smtClean="0"/>
          </a:p>
          <a:p>
            <a:pPr marL="0" indent="0"/>
            <a:r>
              <a:rPr lang="nb-NO" sz="2800" dirty="0" smtClean="0"/>
              <a:t>Så gjør vi følgende:</a:t>
            </a:r>
          </a:p>
          <a:p>
            <a:pPr marL="457200" indent="-457200">
              <a:buFont typeface="Arial" panose="020B0604020202020204" pitchFamily="34" charset="0"/>
              <a:buChar char="•"/>
            </a:pPr>
            <a:r>
              <a:rPr lang="nb-NO" sz="2800" dirty="0" smtClean="0"/>
              <a:t>På </a:t>
            </a:r>
            <a:r>
              <a:rPr lang="nb-NO" sz="2800" dirty="0" err="1" smtClean="0"/>
              <a:t>rotnivå</a:t>
            </a:r>
            <a:r>
              <a:rPr lang="nb-NO" sz="2800" dirty="0" smtClean="0"/>
              <a:t>: både </a:t>
            </a:r>
            <a:r>
              <a:rPr lang="nb-NO" sz="2800" b="1" dirty="0" smtClean="0"/>
              <a:t>redesign</a:t>
            </a:r>
            <a:r>
              <a:rPr lang="nb-NO" sz="2800" dirty="0" smtClean="0"/>
              <a:t> og </a:t>
            </a:r>
            <a:r>
              <a:rPr lang="nb-NO" sz="2800" b="1" dirty="0" smtClean="0"/>
              <a:t>anonymitet</a:t>
            </a:r>
            <a:r>
              <a:rPr lang="nb-NO" sz="2800" dirty="0" smtClean="0"/>
              <a:t> skrus på som standardinnstilling. </a:t>
            </a:r>
            <a:r>
              <a:rPr lang="nb-NO" sz="2800" dirty="0" smtClean="0">
                <a:solidFill>
                  <a:schemeClr val="tx1"/>
                </a:solidFill>
              </a:rPr>
              <a:t>Vi </a:t>
            </a:r>
            <a:r>
              <a:rPr lang="nb-NO" sz="2800" dirty="0">
                <a:solidFill>
                  <a:schemeClr val="tx1"/>
                </a:solidFill>
              </a:rPr>
              <a:t>setter det til "på" men ikke låst sånn at lærer kan skru det av ved </a:t>
            </a:r>
            <a:r>
              <a:rPr lang="nb-NO" sz="2800" dirty="0" smtClean="0">
                <a:solidFill>
                  <a:schemeClr val="tx1"/>
                </a:solidFill>
              </a:rPr>
              <a:t>behov i rominnstillingene.</a:t>
            </a:r>
          </a:p>
          <a:p>
            <a:pPr marL="457200" indent="-457200">
              <a:buFont typeface="Arial" panose="020B0604020202020204" pitchFamily="34" charset="0"/>
              <a:buChar char="•"/>
            </a:pPr>
            <a:r>
              <a:rPr lang="nb-NO" sz="2800" dirty="0" smtClean="0">
                <a:solidFill>
                  <a:schemeClr val="tx1"/>
                </a:solidFill>
              </a:rPr>
              <a:t>Sende en global kunngjøring til ansatte i Canvas om endringen.</a:t>
            </a:r>
          </a:p>
          <a:p>
            <a:pPr marL="0" indent="0"/>
            <a:endParaRPr lang="nb-NO" sz="2800" dirty="0" smtClean="0"/>
          </a:p>
          <a:p>
            <a:pPr marL="285750" indent="-285750">
              <a:buFont typeface="Arial" panose="020B0604020202020204" pitchFamily="34" charset="0"/>
              <a:buChar char="•"/>
            </a:pPr>
            <a:endParaRPr lang="en-GB" sz="2000" dirty="0"/>
          </a:p>
        </p:txBody>
      </p:sp>
    </p:spTree>
    <p:extLst>
      <p:ext uri="{BB962C8B-B14F-4D97-AF65-F5344CB8AC3E}">
        <p14:creationId xmlns:p14="http://schemas.microsoft.com/office/powerpoint/2010/main" val="16626631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FB6666"/>
      </a:accent1>
      <a:accent2>
        <a:srgbClr val="FFFEA7"/>
      </a:accent2>
      <a:accent3>
        <a:srgbClr val="86A4F7"/>
      </a:accent3>
      <a:accent4>
        <a:srgbClr val="E6ECFF"/>
      </a:accent4>
      <a:accent5>
        <a:srgbClr val="FEA11B"/>
      </a:accent5>
      <a:accent6>
        <a:srgbClr val="3E31D6"/>
      </a:accent6>
      <a:hlink>
        <a:srgbClr val="0563C1"/>
      </a:hlink>
      <a:folHlink>
        <a:srgbClr val="954F72"/>
      </a:folHlink>
    </a:clrScheme>
    <a:fontScheme name="Custom 17">
      <a:majorFont>
        <a:latin typeface="Arial"/>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iO_PPT_NO" id="{5B0A4823-B853-4E03-94BC-DE2E1EFD621E}" vid="{1C5DA98A-F9AE-4FD9-9F7B-ADB1035017D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_dlc_DocId xmlns="e5e35b8c-bb2a-40e7-acd7-beed1d1f14b8">JAJEJYK5CVUX-448798232-24</_dlc_DocId>
    <_dlc_DocIdUrl xmlns="e5e35b8c-bb2a-40e7-acd7-beed1d1f14b8">
      <Url>https://uio.sharepoint.com/sites/GrafiskUttrykk/_layouts/15/DocIdRedir.aspx?ID=JAJEJYK5CVUX-448798232-24</Url>
      <Description>JAJEJYK5CVUX-448798232-24</Description>
    </_dlc_DocIdUrl>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4.xml><?xml version="1.0" encoding="utf-8"?>
<ct:contentTypeSchema xmlns:ct="http://schemas.microsoft.com/office/2006/metadata/contentType" xmlns:ma="http://schemas.microsoft.com/office/2006/metadata/properties/metaAttributes" ct:_="" ma:_="" ma:contentTypeName="Dokument" ma:contentTypeID="0x0101003A0108F0405CBB4CAF0A4935735FBDAF" ma:contentTypeVersion="2" ma:contentTypeDescription="Opprett et nytt dokument." ma:contentTypeScope="" ma:versionID="40820e0ad83be9a9961789050f7f0561">
  <xsd:schema xmlns:xsd="http://www.w3.org/2001/XMLSchema" xmlns:xs="http://www.w3.org/2001/XMLSchema" xmlns:p="http://schemas.microsoft.com/office/2006/metadata/properties" xmlns:ns2="e5e35b8c-bb2a-40e7-acd7-beed1d1f14b8" xmlns:ns3="45a9c032-1c21-4297-bc4a-1b0e359a6c15" targetNamespace="http://schemas.microsoft.com/office/2006/metadata/properties" ma:root="true" ma:fieldsID="0d622c3afd3d445bea522ad461dd9299" ns2:_="" ns3:_="">
    <xsd:import namespace="e5e35b8c-bb2a-40e7-acd7-beed1d1f14b8"/>
    <xsd:import namespace="45a9c032-1c21-4297-bc4a-1b0e359a6c15"/>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5e35b8c-bb2a-40e7-acd7-beed1d1f14b8" elementFormDefault="qualified">
    <xsd:import namespace="http://schemas.microsoft.com/office/2006/documentManagement/types"/>
    <xsd:import namespace="http://schemas.microsoft.com/office/infopath/2007/PartnerControls"/>
    <xsd:element name="_dlc_DocId" ma:index="8" nillable="true" ma:displayName="Dokument-ID-verdi" ma:description="Verdien for dokument-IDen som er tilordnet elementet." ma:internalName="_dlc_DocId" ma:readOnly="true">
      <xsd:simpleType>
        <xsd:restriction base="dms:Text"/>
      </xsd:simpleType>
    </xsd:element>
    <xsd:element name="_dlc_DocIdUrl" ma:index="9" nillable="true" ma:displayName="Dokument-ID" ma:description="Fast kobling til dokumente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45a9c032-1c21-4297-bc4a-1b0e359a6c15"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9B9CF10-6C6A-444C-B05E-E78C1785A52C}">
  <ds:schemaRefs>
    <ds:schemaRef ds:uri="http://schemas.microsoft.com/office/2006/documentManagement/types"/>
    <ds:schemaRef ds:uri="http://schemas.microsoft.com/office/2006/metadata/properties"/>
    <ds:schemaRef ds:uri="http://purl.org/dc/elements/1.1/"/>
    <ds:schemaRef ds:uri="45a9c032-1c21-4297-bc4a-1b0e359a6c15"/>
    <ds:schemaRef ds:uri="http://schemas.openxmlformats.org/package/2006/metadata/core-properties"/>
    <ds:schemaRef ds:uri="http://purl.org/dc/terms/"/>
    <ds:schemaRef ds:uri="http://schemas.microsoft.com/office/infopath/2007/PartnerControls"/>
    <ds:schemaRef ds:uri="e5e35b8c-bb2a-40e7-acd7-beed1d1f14b8"/>
    <ds:schemaRef ds:uri="http://www.w3.org/XML/1998/namespace"/>
    <ds:schemaRef ds:uri="http://purl.org/dc/dcmitype/"/>
  </ds:schemaRefs>
</ds:datastoreItem>
</file>

<file path=customXml/itemProps2.xml><?xml version="1.0" encoding="utf-8"?>
<ds:datastoreItem xmlns:ds="http://schemas.openxmlformats.org/officeDocument/2006/customXml" ds:itemID="{684213E5-2D10-47A0-9EC6-16DB2B77A2C3}">
  <ds:schemaRefs>
    <ds:schemaRef ds:uri="http://schemas.microsoft.com/sharepoint/v3/contenttype/forms"/>
  </ds:schemaRefs>
</ds:datastoreItem>
</file>

<file path=customXml/itemProps3.xml><?xml version="1.0" encoding="utf-8"?>
<ds:datastoreItem xmlns:ds="http://schemas.openxmlformats.org/officeDocument/2006/customXml" ds:itemID="{6CD8A915-AA81-4F8E-B37E-5EA87AF7FE43}">
  <ds:schemaRefs>
    <ds:schemaRef ds:uri="http://schemas.microsoft.com/sharepoint/events"/>
  </ds:schemaRefs>
</ds:datastoreItem>
</file>

<file path=customXml/itemProps4.xml><?xml version="1.0" encoding="utf-8"?>
<ds:datastoreItem xmlns:ds="http://schemas.openxmlformats.org/officeDocument/2006/customXml" ds:itemID="{14E5BA8C-06B1-4CFA-9518-EB6DB849D40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5e35b8c-bb2a-40e7-acd7-beed1d1f14b8"/>
    <ds:schemaRef ds:uri="45a9c032-1c21-4297-bc4a-1b0e359a6c1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UiO  Norsk</Template>
  <TotalTime>332</TotalTime>
  <Words>571</Words>
  <Application>Microsoft Office PowerPoint</Application>
  <PresentationFormat>Widescreen</PresentationFormat>
  <Paragraphs>50</Paragraphs>
  <Slides>6</Slides>
  <Notes>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Arial</vt:lpstr>
      <vt:lpstr>Arial, sans-serif</vt:lpstr>
      <vt:lpstr>Calibri</vt:lpstr>
      <vt:lpstr>Office Theme</vt:lpstr>
      <vt:lpstr>Ny og kommende funksjonalitet i Canvas</vt:lpstr>
      <vt:lpstr>Desember</vt:lpstr>
      <vt:lpstr>Fra januar - anonyme diskusjonsforum</vt:lpstr>
      <vt:lpstr>Slik vil anonymiteten fungere</vt:lpstr>
      <vt:lpstr>Utrulling av anonyme diskusjonsforum V22</vt:lpstr>
      <vt:lpstr>Planen for utrulling av fase 1 ved UiO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Ny og kommende funksjonalitet i Canvas</dc:title>
  <dc:creator>Ingeborg Fauske Ekdahl</dc:creator>
  <cp:lastModifiedBy>Darrin Joseph Corbin</cp:lastModifiedBy>
  <cp:revision>8</cp:revision>
  <dcterms:created xsi:type="dcterms:W3CDTF">2021-12-09T14:23:12Z</dcterms:created>
  <dcterms:modified xsi:type="dcterms:W3CDTF">2021-12-13T12:20:31Z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0x0101003A0108F0405CBB4CAF0A4935735FBDAF</vt:lpwstr>
  </property>
  <property fmtid="{D5CDD505-2E9C-101B-9397-08002B2CF9AE}" pid="3" name="_dlc_DocIdItemGuid">
    <vt:lpwstr>60f82c51-e997-4246-8d27-ec3536cdfe10</vt:lpwstr>
  </property>
</Properties>
</file>