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56" r:id="rId5"/>
    <p:sldId id="309" r:id="rId6"/>
    <p:sldId id="313" r:id="rId7"/>
    <p:sldId id="310" r:id="rId8"/>
    <p:sldId id="311" r:id="rId9"/>
    <p:sldId id="312" r:id="rId10"/>
  </p:sldIdLst>
  <p:sldSz cx="12192000" cy="6858000"/>
  <p:notesSz cx="7099300" cy="10234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9CE9B9-F061-483F-893A-47B56DE8491E}" v="389" dt="2019-02-11T07:49:28.0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80948" autoAdjust="0"/>
  </p:normalViewPr>
  <p:slideViewPr>
    <p:cSldViewPr>
      <p:cViewPr varScale="1">
        <p:scale>
          <a:sx n="87" d="100"/>
          <a:sy n="87" d="100"/>
        </p:scale>
        <p:origin x="90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ål Erik Megaard" userId="bb1a4ba9-aded-4ca2-9e1d-4cb6f33c906d" providerId="ADAL" clId="{D977DFE9-2D15-4099-AFCB-CB7F023EC98B}"/>
  </pc:docChgLst>
  <pc:docChgLst>
    <pc:chgData name="Pål Erik Megaard" userId="S::palem@uio.no::bb1a4ba9-aded-4ca2-9e1d-4cb6f33c906d" providerId="AD" clId="Web-{A8A81A70-9A0D-4927-A49E-AF24CB086AEA}"/>
    <pc:docChg chg="addSld">
      <pc:chgData name="Pål Erik Megaard" userId="S::palem@uio.no::bb1a4ba9-aded-4ca2-9e1d-4cb6f33c906d" providerId="AD" clId="Web-{A8A81A70-9A0D-4927-A49E-AF24CB086AEA}" dt="2019-02-10T14:30:00.714" v="0"/>
      <pc:docMkLst>
        <pc:docMk/>
      </pc:docMkLst>
      <pc:sldChg chg="new">
        <pc:chgData name="Pål Erik Megaard" userId="S::palem@uio.no::bb1a4ba9-aded-4ca2-9e1d-4cb6f33c906d" providerId="AD" clId="Web-{A8A81A70-9A0D-4927-A49E-AF24CB086AEA}" dt="2019-02-10T14:30:00.714" v="0"/>
        <pc:sldMkLst>
          <pc:docMk/>
          <pc:sldMk cId="3199375851" sldId="326"/>
        </pc:sldMkLst>
      </pc:sldChg>
    </pc:docChg>
  </pc:docChgLst>
  <pc:docChgLst>
    <pc:chgData name="Pål Erik Megaard" userId="bb1a4ba9-aded-4ca2-9e1d-4cb6f33c906d" providerId="ADAL" clId="{E78DE963-83B2-4DC4-A298-86F41CA64491}"/>
  </pc:docChgLst>
  <pc:docChgLst>
    <pc:chgData name="Pål Erik Megaard" userId="bb1a4ba9-aded-4ca2-9e1d-4cb6f33c906d" providerId="ADAL" clId="{BA9CE9B9-F061-483F-893A-47B56DE8491E}"/>
    <pc:docChg chg="custSel addSld modSld sldOrd modMainMaster">
      <pc:chgData name="Pål Erik Megaard" userId="bb1a4ba9-aded-4ca2-9e1d-4cb6f33c906d" providerId="ADAL" clId="{BA9CE9B9-F061-483F-893A-47B56DE8491E}" dt="2019-02-11T07:49:28.016" v="388"/>
      <pc:docMkLst>
        <pc:docMk/>
      </pc:docMkLst>
      <pc:sldChg chg="ord modAnim">
        <pc:chgData name="Pål Erik Megaard" userId="bb1a4ba9-aded-4ca2-9e1d-4cb6f33c906d" providerId="ADAL" clId="{BA9CE9B9-F061-483F-893A-47B56DE8491E}" dt="2019-02-11T07:48:07.517" v="377"/>
        <pc:sldMkLst>
          <pc:docMk/>
          <pc:sldMk cId="4051614333" sldId="313"/>
        </pc:sldMkLst>
      </pc:sldChg>
      <pc:sldChg chg="modSp modAnim">
        <pc:chgData name="Pål Erik Megaard" userId="bb1a4ba9-aded-4ca2-9e1d-4cb6f33c906d" providerId="ADAL" clId="{BA9CE9B9-F061-483F-893A-47B56DE8491E}" dt="2019-02-11T07:49:06.690" v="385"/>
        <pc:sldMkLst>
          <pc:docMk/>
          <pc:sldMk cId="823964095" sldId="314"/>
        </pc:sldMkLst>
        <pc:spChg chg="mod">
          <ac:chgData name="Pål Erik Megaard" userId="bb1a4ba9-aded-4ca2-9e1d-4cb6f33c906d" providerId="ADAL" clId="{BA9CE9B9-F061-483F-893A-47B56DE8491E}" dt="2019-02-11T06:34:54.704" v="4" actId="27636"/>
          <ac:spMkLst>
            <pc:docMk/>
            <pc:sldMk cId="823964095" sldId="314"/>
            <ac:spMk id="2" creationId="{00000000-0000-0000-0000-000000000000}"/>
          </ac:spMkLst>
        </pc:spChg>
        <pc:spChg chg="mod">
          <ac:chgData name="Pål Erik Megaard" userId="bb1a4ba9-aded-4ca2-9e1d-4cb6f33c906d" providerId="ADAL" clId="{BA9CE9B9-F061-483F-893A-47B56DE8491E}" dt="2019-02-11T06:34:51.341" v="0"/>
          <ac:spMkLst>
            <pc:docMk/>
            <pc:sldMk cId="823964095" sldId="314"/>
            <ac:spMk id="3" creationId="{00000000-0000-0000-0000-000000000000}"/>
          </ac:spMkLst>
        </pc:spChg>
      </pc:sldChg>
      <pc:sldChg chg="modAnim">
        <pc:chgData name="Pål Erik Megaard" userId="bb1a4ba9-aded-4ca2-9e1d-4cb6f33c906d" providerId="ADAL" clId="{BA9CE9B9-F061-483F-893A-47B56DE8491E}" dt="2019-02-11T07:49:28.016" v="388"/>
        <pc:sldMkLst>
          <pc:docMk/>
          <pc:sldMk cId="1312438031" sldId="320"/>
        </pc:sldMkLst>
      </pc:sldChg>
      <pc:sldChg chg="modAnim">
        <pc:chgData name="Pål Erik Megaard" userId="bb1a4ba9-aded-4ca2-9e1d-4cb6f33c906d" providerId="ADAL" clId="{BA9CE9B9-F061-483F-893A-47B56DE8491E}" dt="2019-02-11T07:49:19.690" v="387"/>
        <pc:sldMkLst>
          <pc:docMk/>
          <pc:sldMk cId="2432420211" sldId="321"/>
        </pc:sldMkLst>
      </pc:sldChg>
      <pc:sldChg chg="modSp modAnim modNotesTx">
        <pc:chgData name="Pål Erik Megaard" userId="bb1a4ba9-aded-4ca2-9e1d-4cb6f33c906d" providerId="ADAL" clId="{BA9CE9B9-F061-483F-893A-47B56DE8491E}" dt="2019-02-11T07:47:48.321" v="373"/>
        <pc:sldMkLst>
          <pc:docMk/>
          <pc:sldMk cId="736570402" sldId="322"/>
        </pc:sldMkLst>
        <pc:spChg chg="mod">
          <ac:chgData name="Pål Erik Megaard" userId="bb1a4ba9-aded-4ca2-9e1d-4cb6f33c906d" providerId="ADAL" clId="{BA9CE9B9-F061-483F-893A-47B56DE8491E}" dt="2019-02-11T06:36:26.296" v="20" actId="20577"/>
          <ac:spMkLst>
            <pc:docMk/>
            <pc:sldMk cId="736570402" sldId="322"/>
            <ac:spMk id="2" creationId="{00000000-0000-0000-0000-000000000000}"/>
          </ac:spMkLst>
        </pc:spChg>
        <pc:spChg chg="mod">
          <ac:chgData name="Pål Erik Megaard" userId="bb1a4ba9-aded-4ca2-9e1d-4cb6f33c906d" providerId="ADAL" clId="{BA9CE9B9-F061-483F-893A-47B56DE8491E}" dt="2019-02-11T07:16:26.560" v="364" actId="20577"/>
          <ac:spMkLst>
            <pc:docMk/>
            <pc:sldMk cId="736570402" sldId="322"/>
            <ac:spMk id="3" creationId="{00000000-0000-0000-0000-000000000000}"/>
          </ac:spMkLst>
        </pc:spChg>
      </pc:sldChg>
      <pc:sldChg chg="modSp modAnim">
        <pc:chgData name="Pål Erik Megaard" userId="bb1a4ba9-aded-4ca2-9e1d-4cb6f33c906d" providerId="ADAL" clId="{BA9CE9B9-F061-483F-893A-47B56DE8491E}" dt="2019-02-11T07:49:01.149" v="384"/>
        <pc:sldMkLst>
          <pc:docMk/>
          <pc:sldMk cId="1302696730" sldId="325"/>
        </pc:sldMkLst>
        <pc:spChg chg="mod">
          <ac:chgData name="Pål Erik Megaard" userId="bb1a4ba9-aded-4ca2-9e1d-4cb6f33c906d" providerId="ADAL" clId="{BA9CE9B9-F061-483F-893A-47B56DE8491E}" dt="2019-02-11T06:35:00.605" v="5" actId="14100"/>
          <ac:spMkLst>
            <pc:docMk/>
            <pc:sldMk cId="1302696730" sldId="325"/>
            <ac:spMk id="2" creationId="{00000000-0000-0000-0000-000000000000}"/>
          </ac:spMkLst>
        </pc:spChg>
      </pc:sldChg>
      <pc:sldChg chg="modAnim">
        <pc:chgData name="Pål Erik Megaard" userId="bb1a4ba9-aded-4ca2-9e1d-4cb6f33c906d" providerId="ADAL" clId="{BA9CE9B9-F061-483F-893A-47B56DE8491E}" dt="2019-02-11T07:48:36.802" v="381"/>
        <pc:sldMkLst>
          <pc:docMk/>
          <pc:sldMk cId="3843533575" sldId="327"/>
        </pc:sldMkLst>
      </pc:sldChg>
      <pc:sldChg chg="modAnim">
        <pc:chgData name="Pål Erik Megaard" userId="bb1a4ba9-aded-4ca2-9e1d-4cb6f33c906d" providerId="ADAL" clId="{BA9CE9B9-F061-483F-893A-47B56DE8491E}" dt="2019-02-11T07:48:54.270" v="383"/>
        <pc:sldMkLst>
          <pc:docMk/>
          <pc:sldMk cId="2760926322" sldId="328"/>
        </pc:sldMkLst>
      </pc:sldChg>
      <pc:sldChg chg="modSp modAnim">
        <pc:chgData name="Pål Erik Megaard" userId="bb1a4ba9-aded-4ca2-9e1d-4cb6f33c906d" providerId="ADAL" clId="{BA9CE9B9-F061-483F-893A-47B56DE8491E}" dt="2019-02-11T07:48:45.397" v="382"/>
        <pc:sldMkLst>
          <pc:docMk/>
          <pc:sldMk cId="148876800" sldId="329"/>
        </pc:sldMkLst>
        <pc:picChg chg="mod">
          <ac:chgData name="Pål Erik Megaard" userId="bb1a4ba9-aded-4ca2-9e1d-4cb6f33c906d" providerId="ADAL" clId="{BA9CE9B9-F061-483F-893A-47B56DE8491E}" dt="2019-02-11T06:35:21.864" v="8" actId="1035"/>
          <ac:picMkLst>
            <pc:docMk/>
            <pc:sldMk cId="148876800" sldId="329"/>
            <ac:picMk id="4" creationId="{00000000-0000-0000-0000-000000000000}"/>
          </ac:picMkLst>
        </pc:picChg>
      </pc:sldChg>
      <pc:sldChg chg="modAnim">
        <pc:chgData name="Pål Erik Megaard" userId="bb1a4ba9-aded-4ca2-9e1d-4cb6f33c906d" providerId="ADAL" clId="{BA9CE9B9-F061-483F-893A-47B56DE8491E}" dt="2019-02-11T07:48:27.041" v="380"/>
        <pc:sldMkLst>
          <pc:docMk/>
          <pc:sldMk cId="2344368820" sldId="330"/>
        </pc:sldMkLst>
      </pc:sldChg>
      <pc:sldChg chg="modAnim">
        <pc:chgData name="Pål Erik Megaard" userId="bb1a4ba9-aded-4ca2-9e1d-4cb6f33c906d" providerId="ADAL" clId="{BA9CE9B9-F061-483F-893A-47B56DE8491E}" dt="2019-02-11T07:48:16.536" v="378"/>
        <pc:sldMkLst>
          <pc:docMk/>
          <pc:sldMk cId="1893467093" sldId="331"/>
        </pc:sldMkLst>
      </pc:sldChg>
      <pc:sldChg chg="modAnim">
        <pc:chgData name="Pål Erik Megaard" userId="bb1a4ba9-aded-4ca2-9e1d-4cb6f33c906d" providerId="ADAL" clId="{BA9CE9B9-F061-483F-893A-47B56DE8491E}" dt="2019-02-11T07:48:01.667" v="376"/>
        <pc:sldMkLst>
          <pc:docMk/>
          <pc:sldMk cId="3419792459" sldId="332"/>
        </pc:sldMkLst>
      </pc:sldChg>
      <pc:sldChg chg="modSp modAnim">
        <pc:chgData name="Pål Erik Megaard" userId="bb1a4ba9-aded-4ca2-9e1d-4cb6f33c906d" providerId="ADAL" clId="{BA9CE9B9-F061-483F-893A-47B56DE8491E}" dt="2019-02-11T07:47:53.640" v="375"/>
        <pc:sldMkLst>
          <pc:docMk/>
          <pc:sldMk cId="4155007164" sldId="333"/>
        </pc:sldMkLst>
        <pc:picChg chg="mod">
          <ac:chgData name="Pål Erik Megaard" userId="bb1a4ba9-aded-4ca2-9e1d-4cb6f33c906d" providerId="ADAL" clId="{BA9CE9B9-F061-483F-893A-47B56DE8491E}" dt="2019-02-11T07:47:52.108" v="374" actId="1076"/>
          <ac:picMkLst>
            <pc:docMk/>
            <pc:sldMk cId="4155007164" sldId="333"/>
            <ac:picMk id="4" creationId="{00000000-0000-0000-0000-000000000000}"/>
          </ac:picMkLst>
        </pc:picChg>
      </pc:sldChg>
      <pc:sldChg chg="modSp add modAnim">
        <pc:chgData name="Pål Erik Megaard" userId="bb1a4ba9-aded-4ca2-9e1d-4cb6f33c906d" providerId="ADAL" clId="{BA9CE9B9-F061-483F-893A-47B56DE8491E}" dt="2019-02-11T07:47:04.636" v="368"/>
        <pc:sldMkLst>
          <pc:docMk/>
          <pc:sldMk cId="1189390179" sldId="334"/>
        </pc:sldMkLst>
        <pc:spChg chg="mod">
          <ac:chgData name="Pål Erik Megaard" userId="bb1a4ba9-aded-4ca2-9e1d-4cb6f33c906d" providerId="ADAL" clId="{BA9CE9B9-F061-483F-893A-47B56DE8491E}" dt="2019-02-11T06:50:34.643" v="259" actId="20577"/>
          <ac:spMkLst>
            <pc:docMk/>
            <pc:sldMk cId="1189390179" sldId="334"/>
            <ac:spMk id="2" creationId="{320B73B3-766D-4200-A04D-0C1AEDE2D233}"/>
          </ac:spMkLst>
        </pc:spChg>
        <pc:spChg chg="mod">
          <ac:chgData name="Pål Erik Megaard" userId="bb1a4ba9-aded-4ca2-9e1d-4cb6f33c906d" providerId="ADAL" clId="{BA9CE9B9-F061-483F-893A-47B56DE8491E}" dt="2019-02-11T06:53:07.893" v="329" actId="6549"/>
          <ac:spMkLst>
            <pc:docMk/>
            <pc:sldMk cId="1189390179" sldId="334"/>
            <ac:spMk id="3" creationId="{0FEE2290-B8C9-427A-9DC7-71AF0F48FFCB}"/>
          </ac:spMkLst>
        </pc:spChg>
      </pc:sldChg>
      <pc:sldChg chg="modSp add modAnim">
        <pc:chgData name="Pål Erik Megaard" userId="bb1a4ba9-aded-4ca2-9e1d-4cb6f33c906d" providerId="ADAL" clId="{BA9CE9B9-F061-483F-893A-47B56DE8491E}" dt="2019-02-11T07:47:20.155" v="370"/>
        <pc:sldMkLst>
          <pc:docMk/>
          <pc:sldMk cId="2831301272" sldId="335"/>
        </pc:sldMkLst>
        <pc:spChg chg="mod">
          <ac:chgData name="Pål Erik Megaard" userId="bb1a4ba9-aded-4ca2-9e1d-4cb6f33c906d" providerId="ADAL" clId="{BA9CE9B9-F061-483F-893A-47B56DE8491E}" dt="2019-02-11T06:53:17.289" v="337" actId="20577"/>
          <ac:spMkLst>
            <pc:docMk/>
            <pc:sldMk cId="2831301272" sldId="335"/>
            <ac:spMk id="2" creationId="{C7E21411-C8D2-40C5-A14E-419ACCB28AF0}"/>
          </ac:spMkLst>
        </pc:spChg>
        <pc:spChg chg="mod">
          <ac:chgData name="Pål Erik Megaard" userId="bb1a4ba9-aded-4ca2-9e1d-4cb6f33c906d" providerId="ADAL" clId="{BA9CE9B9-F061-483F-893A-47B56DE8491E}" dt="2019-02-11T07:08:14.873" v="354" actId="27636"/>
          <ac:spMkLst>
            <pc:docMk/>
            <pc:sldMk cId="2831301272" sldId="335"/>
            <ac:spMk id="3" creationId="{1D6E8851-37C9-41DE-BE3D-25BAF177FA9E}"/>
          </ac:spMkLst>
        </pc:spChg>
      </pc:sldChg>
      <pc:sldChg chg="modSp add modAnim">
        <pc:chgData name="Pål Erik Megaard" userId="bb1a4ba9-aded-4ca2-9e1d-4cb6f33c906d" providerId="ADAL" clId="{BA9CE9B9-F061-483F-893A-47B56DE8491E}" dt="2019-02-11T07:47:31.894" v="372"/>
        <pc:sldMkLst>
          <pc:docMk/>
          <pc:sldMk cId="3852650371" sldId="336"/>
        </pc:sldMkLst>
        <pc:spChg chg="mod">
          <ac:chgData name="Pål Erik Megaard" userId="bb1a4ba9-aded-4ca2-9e1d-4cb6f33c906d" providerId="ADAL" clId="{BA9CE9B9-F061-483F-893A-47B56DE8491E}" dt="2019-02-11T06:53:36.382" v="350" actId="20577"/>
          <ac:spMkLst>
            <pc:docMk/>
            <pc:sldMk cId="3852650371" sldId="336"/>
            <ac:spMk id="2" creationId="{52345ED0-7883-4FD3-A62D-90D5DDFB5086}"/>
          </ac:spMkLst>
        </pc:spChg>
        <pc:spChg chg="mod">
          <ac:chgData name="Pål Erik Megaard" userId="bb1a4ba9-aded-4ca2-9e1d-4cb6f33c906d" providerId="ADAL" clId="{BA9CE9B9-F061-483F-893A-47B56DE8491E}" dt="2019-02-11T07:10:01.474" v="361" actId="6549"/>
          <ac:spMkLst>
            <pc:docMk/>
            <pc:sldMk cId="3852650371" sldId="336"/>
            <ac:spMk id="3" creationId="{9B58D80E-290A-4904-A7B7-05D180276637}"/>
          </ac:spMkLst>
        </pc:spChg>
      </pc:sldChg>
      <pc:sldChg chg="add ord">
        <pc:chgData name="Pål Erik Megaard" userId="bb1a4ba9-aded-4ca2-9e1d-4cb6f33c906d" providerId="ADAL" clId="{BA9CE9B9-F061-483F-893A-47B56DE8491E}" dt="2019-02-11T07:16:32.871" v="365"/>
        <pc:sldMkLst>
          <pc:docMk/>
          <pc:sldMk cId="92387760" sldId="337"/>
        </pc:sldMkLst>
      </pc:sldChg>
      <pc:sldMasterChg chg="modSldLayout">
        <pc:chgData name="Pål Erik Megaard" userId="bb1a4ba9-aded-4ca2-9e1d-4cb6f33c906d" providerId="ADAL" clId="{BA9CE9B9-F061-483F-893A-47B56DE8491E}" dt="2019-02-11T07:40:43.538" v="366" actId="14100"/>
        <pc:sldMasterMkLst>
          <pc:docMk/>
          <pc:sldMasterMk cId="506991944" sldId="2147483648"/>
        </pc:sldMasterMkLst>
        <pc:sldLayoutChg chg="modSp">
          <pc:chgData name="Pål Erik Megaard" userId="bb1a4ba9-aded-4ca2-9e1d-4cb6f33c906d" providerId="ADAL" clId="{BA9CE9B9-F061-483F-893A-47B56DE8491E}" dt="2019-02-11T07:40:43.538" v="366" actId="14100"/>
          <pc:sldLayoutMkLst>
            <pc:docMk/>
            <pc:sldMasterMk cId="506991944" sldId="2147483648"/>
            <pc:sldLayoutMk cId="2409470556" sldId="2147483650"/>
          </pc:sldLayoutMkLst>
          <pc:picChg chg="mod">
            <ac:chgData name="Pål Erik Megaard" userId="bb1a4ba9-aded-4ca2-9e1d-4cb6f33c906d" providerId="ADAL" clId="{BA9CE9B9-F061-483F-893A-47B56DE8491E}" dt="2019-02-11T07:40:43.538" v="366" actId="14100"/>
            <ac:picMkLst>
              <pc:docMk/>
              <pc:sldMasterMk cId="506991944" sldId="2147483648"/>
              <pc:sldLayoutMk cId="2409470556" sldId="2147483650"/>
              <ac:picMk id="8" creationId="{5F745C4C-5422-47BD-9EE1-D095169C9E8A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B3287F-77A1-4B25-AE97-E1F3C3BBC264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1B860-CBC6-4770-AB04-7050791733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99055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B02C436-0DA9-459B-967C-01A9A5736AD2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4800513E-92A2-439A-8962-DE2977A51E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3129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00513E-92A2-439A-8962-DE2977A51E92}" type="slidenum">
              <a:rPr lang="nb-NO" smtClean="0"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96569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err="1"/>
              <a:t>Dok</a:t>
            </a:r>
            <a:r>
              <a:rPr lang="nb-NO" dirty="0"/>
              <a:t> fra med kom rett</a:t>
            </a:r>
            <a:r>
              <a:rPr lang="nb-NO" baseline="0" dirty="0"/>
              <a:t> før brukerforum</a:t>
            </a: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Hørte litt på erfaringer og kommentarer underveis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00513E-92A2-439A-8962-DE2977A51E9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3990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4688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781128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F745C4C-5422-47BD-9EE1-D095169C9E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07" y="280751"/>
            <a:ext cx="1396529" cy="11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70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7133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6687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0660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5056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2046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804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095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5498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9715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C54CE-B314-4D21-A3C3-C8DAF7B3ADC1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699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4E17DC9-530A-4F3E-8BC4-8CE41922A3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390" y="1210943"/>
            <a:ext cx="2288156" cy="2271974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74C157A-7518-4BB4-91CE-4BC09AF3F442}"/>
              </a:ext>
            </a:extLst>
          </p:cNvPr>
          <p:cNvSpPr txBox="1"/>
          <p:nvPr/>
        </p:nvSpPr>
        <p:spPr>
          <a:xfrm>
            <a:off x="5519936" y="1844824"/>
            <a:ext cx="511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 smtClean="0"/>
              <a:t>Zoom-integrasjon</a:t>
            </a:r>
            <a:endParaRPr lang="nb-NO" sz="4000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523AF1D-E2E8-49A6-8970-B2CB1FE5BBDB}"/>
              </a:ext>
            </a:extLst>
          </p:cNvPr>
          <p:cNvSpPr txBox="1"/>
          <p:nvPr/>
        </p:nvSpPr>
        <p:spPr>
          <a:xfrm>
            <a:off x="1343472" y="5517232"/>
            <a:ext cx="1754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tx2"/>
                </a:solidFill>
              </a:rPr>
              <a:t>Pål </a:t>
            </a:r>
            <a:r>
              <a:rPr lang="nb-NO" dirty="0">
                <a:solidFill>
                  <a:schemeClr val="tx2"/>
                </a:solidFill>
              </a:rPr>
              <a:t>Erik Megaard</a:t>
            </a:r>
          </a:p>
        </p:txBody>
      </p:sp>
    </p:spTree>
    <p:extLst>
      <p:ext uri="{BB962C8B-B14F-4D97-AF65-F5344CB8AC3E}">
        <p14:creationId xmlns:p14="http://schemas.microsoft.com/office/powerpoint/2010/main" val="417721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1036CF-8473-4966-966F-68EE4DC63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Dagens timeplan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681949A-18E0-498C-AEB9-6FE06FC220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</p:txBody>
      </p:sp>
      <p:pic>
        <p:nvPicPr>
          <p:cNvPr id="4" name="Plassholder for bilde 4" descr="Window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95600" y="1507703"/>
            <a:ext cx="6536391" cy="48736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41971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Endre til digital undervisning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5640" y="1772816"/>
            <a:ext cx="4963218" cy="1314633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1812" y="3463190"/>
            <a:ext cx="3486637" cy="3134162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6" name="Pil venstre 5"/>
          <p:cNvSpPr/>
          <p:nvPr/>
        </p:nvSpPr>
        <p:spPr>
          <a:xfrm>
            <a:off x="5807968" y="2348880"/>
            <a:ext cx="3672408" cy="57606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328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Dagens redigeringsgrensesnitt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Zoom-lenke må legges inn og kan redigeres pr </a:t>
            </a:r>
            <a:r>
              <a:rPr lang="nb-NO" dirty="0" err="1"/>
              <a:t>event</a:t>
            </a:r>
            <a:endParaRPr lang="nb-NO" dirty="0"/>
          </a:p>
          <a:p>
            <a:endParaRPr lang="nb-NO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496" y="2564904"/>
            <a:ext cx="8281633" cy="237659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6935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Morgendagens redig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Zoom-lenke er den samme for alle aktivitetens </a:t>
            </a:r>
            <a:r>
              <a:rPr lang="nb-NO" dirty="0" err="1"/>
              <a:t>eventer</a:t>
            </a:r>
            <a:endParaRPr lang="nb-NO" dirty="0"/>
          </a:p>
          <a:p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643" y="2248034"/>
            <a:ext cx="6524929" cy="164157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8643" y="4346419"/>
            <a:ext cx="7601188" cy="157810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9993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Mage fagpersoner?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167" y="1337925"/>
            <a:ext cx="7546275" cy="5020089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6305266" y="1323833"/>
            <a:ext cx="1146412" cy="5049671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153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BF6C64AB2C6DE4D9C54341DA793EAD3" ma:contentTypeVersion="12" ma:contentTypeDescription="Opprett et nytt dokument." ma:contentTypeScope="" ma:versionID="9ba071343ac1d5e1a28fa6f68f05c862">
  <xsd:schema xmlns:xsd="http://www.w3.org/2001/XMLSchema" xmlns:xs="http://www.w3.org/2001/XMLSchema" xmlns:p="http://schemas.microsoft.com/office/2006/metadata/properties" xmlns:ns3="8c8f0d33-67bd-458c-badb-cca52a17cd8a" xmlns:ns4="e5cb4e83-db38-4afa-ad2e-5c6e13907d8e" targetNamespace="http://schemas.microsoft.com/office/2006/metadata/properties" ma:root="true" ma:fieldsID="9a7421f0ca47512ab479df0e5f51f03b" ns3:_="" ns4:_="">
    <xsd:import namespace="8c8f0d33-67bd-458c-badb-cca52a17cd8a"/>
    <xsd:import namespace="e5cb4e83-db38-4afa-ad2e-5c6e13907d8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8f0d33-67bd-458c-badb-cca52a17cd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cb4e83-db38-4afa-ad2e-5c6e13907d8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BCE4C45-5518-4235-A188-EEF3D78598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BA6B52-46ED-4EEF-83F8-94CE9D13E0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8f0d33-67bd-458c-badb-cca52a17cd8a"/>
    <ds:schemaRef ds:uri="e5cb4e83-db38-4afa-ad2e-5c6e13907d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51B679-E213-4D04-8894-8286C6B9809A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8c8f0d33-67bd-458c-badb-cca52a17cd8a"/>
    <ds:schemaRef ds:uri="http://purl.org/dc/elements/1.1/"/>
    <ds:schemaRef ds:uri="http://schemas.microsoft.com/office/2006/metadata/properties"/>
    <ds:schemaRef ds:uri="e5cb4e83-db38-4afa-ad2e-5c6e13907d8e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79837</TotalTime>
  <Words>51</Words>
  <Application>Microsoft Office PowerPoint</Application>
  <PresentationFormat>Widescreen</PresentationFormat>
  <Paragraphs>14</Paragraphs>
  <Slides>6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Office-tema</vt:lpstr>
      <vt:lpstr> </vt:lpstr>
      <vt:lpstr>Dagens timeplan</vt:lpstr>
      <vt:lpstr>Endre til digital undervisning</vt:lpstr>
      <vt:lpstr>Dagens redigeringsgrensesnitt</vt:lpstr>
      <vt:lpstr>Morgendagens redig</vt:lpstr>
      <vt:lpstr>Mage fagpersoner?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Pål Erik Megaard</dc:creator>
  <cp:lastModifiedBy>Pål Erik Megaard</cp:lastModifiedBy>
  <cp:revision>238</cp:revision>
  <cp:lastPrinted>2015-11-09T07:18:31Z</cp:lastPrinted>
  <dcterms:created xsi:type="dcterms:W3CDTF">2015-10-05T07:13:45Z</dcterms:created>
  <dcterms:modified xsi:type="dcterms:W3CDTF">2021-04-13T11:52:05Z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0x010100ABF6C64AB2C6DE4D9C54341DA793EAD3</vt:lpwstr>
  </property>
</Properties>
</file>