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3" r:id="rId5"/>
  </p:sldMasterIdLst>
  <p:notesMasterIdLst>
    <p:notesMasterId r:id="rId19"/>
  </p:notesMasterIdLst>
  <p:handoutMasterIdLst>
    <p:handoutMasterId r:id="rId20"/>
  </p:handoutMasterIdLst>
  <p:sldIdLst>
    <p:sldId id="256" r:id="rId6"/>
    <p:sldId id="258" r:id="rId7"/>
    <p:sldId id="300" r:id="rId8"/>
    <p:sldId id="302" r:id="rId9"/>
    <p:sldId id="303" r:id="rId10"/>
    <p:sldId id="304" r:id="rId11"/>
    <p:sldId id="306" r:id="rId12"/>
    <p:sldId id="307" r:id="rId13"/>
    <p:sldId id="308" r:id="rId14"/>
    <p:sldId id="309" r:id="rId15"/>
    <p:sldId id="312" r:id="rId16"/>
    <p:sldId id="310" r:id="rId17"/>
    <p:sldId id="311" r:id="rId18"/>
  </p:sldIdLst>
  <p:sldSz cx="12192000" cy="6858000"/>
  <p:notesSz cx="6794500" cy="9931400"/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FDA00B-F67F-46B2-914B-2D50AAD66166}" v="131" dt="2024-09-26T10:25:30.3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97" d="100"/>
          <a:sy n="97" d="100"/>
        </p:scale>
        <p:origin x="484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22" Type="http://schemas.openxmlformats.org/officeDocument/2006/relationships/viewProps" Target="viewProps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stein Greve" userId="ab206235-1d56-4638-acbd-967e2ae2e9c2" providerId="ADAL" clId="{49FDA00B-F67F-46B2-914B-2D50AAD66166}"/>
    <pc:docChg chg="custSel addSld delSld modSld sldOrd delMainMaster">
      <pc:chgData name="Jostein Greve" userId="ab206235-1d56-4638-acbd-967e2ae2e9c2" providerId="ADAL" clId="{49FDA00B-F67F-46B2-914B-2D50AAD66166}" dt="2024-09-26T10:26:06.173" v="2883" actId="47"/>
      <pc:docMkLst>
        <pc:docMk/>
      </pc:docMkLst>
      <pc:sldChg chg="modSp mod">
        <pc:chgData name="Jostein Greve" userId="ab206235-1d56-4638-acbd-967e2ae2e9c2" providerId="ADAL" clId="{49FDA00B-F67F-46B2-914B-2D50AAD66166}" dt="2024-09-24T09:53:37.149" v="103" actId="20577"/>
        <pc:sldMkLst>
          <pc:docMk/>
          <pc:sldMk cId="3484715419" sldId="256"/>
        </pc:sldMkLst>
        <pc:spChg chg="mod">
          <ac:chgData name="Jostein Greve" userId="ab206235-1d56-4638-acbd-967e2ae2e9c2" providerId="ADAL" clId="{49FDA00B-F67F-46B2-914B-2D50AAD66166}" dt="2024-09-24T09:53:37.149" v="103" actId="20577"/>
          <ac:spMkLst>
            <pc:docMk/>
            <pc:sldMk cId="3484715419" sldId="256"/>
            <ac:spMk id="8" creationId="{7271C1F9-245E-498A-BEED-031390971924}"/>
          </ac:spMkLst>
        </pc:spChg>
        <pc:spChg chg="mod">
          <ac:chgData name="Jostein Greve" userId="ab206235-1d56-4638-acbd-967e2ae2e9c2" providerId="ADAL" clId="{49FDA00B-F67F-46B2-914B-2D50AAD66166}" dt="2024-09-24T09:53:32.533" v="99" actId="20577"/>
          <ac:spMkLst>
            <pc:docMk/>
            <pc:sldMk cId="3484715419" sldId="256"/>
            <ac:spMk id="12" creationId="{00000000-0000-0000-0000-000000000000}"/>
          </ac:spMkLst>
        </pc:spChg>
        <pc:spChg chg="mod">
          <ac:chgData name="Jostein Greve" userId="ab206235-1d56-4638-acbd-967e2ae2e9c2" providerId="ADAL" clId="{49FDA00B-F67F-46B2-914B-2D50AAD66166}" dt="2024-09-24T09:53:24.037" v="76" actId="20577"/>
          <ac:spMkLst>
            <pc:docMk/>
            <pc:sldMk cId="3484715419" sldId="256"/>
            <ac:spMk id="15" creationId="{00000000-0000-0000-0000-000000000000}"/>
          </ac:spMkLst>
        </pc:spChg>
      </pc:sldChg>
      <pc:sldChg chg="delSp modSp mod ord">
        <pc:chgData name="Jostein Greve" userId="ab206235-1d56-4638-acbd-967e2ae2e9c2" providerId="ADAL" clId="{49FDA00B-F67F-46B2-914B-2D50AAD66166}" dt="2024-09-24T11:26:43.533" v="1019" actId="20577"/>
        <pc:sldMkLst>
          <pc:docMk/>
          <pc:sldMk cId="3678992531" sldId="258"/>
        </pc:sldMkLst>
        <pc:spChg chg="mod">
          <ac:chgData name="Jostein Greve" userId="ab206235-1d56-4638-acbd-967e2ae2e9c2" providerId="ADAL" clId="{49FDA00B-F67F-46B2-914B-2D50AAD66166}" dt="2024-09-24T10:15:59.332" v="148" actId="20577"/>
          <ac:spMkLst>
            <pc:docMk/>
            <pc:sldMk cId="3678992531" sldId="258"/>
            <ac:spMk id="2" creationId="{00000000-0000-0000-0000-000000000000}"/>
          </ac:spMkLst>
        </pc:spChg>
        <pc:spChg chg="mod">
          <ac:chgData name="Jostein Greve" userId="ab206235-1d56-4638-acbd-967e2ae2e9c2" providerId="ADAL" clId="{49FDA00B-F67F-46B2-914B-2D50AAD66166}" dt="2024-09-24T11:26:43.533" v="1019" actId="20577"/>
          <ac:spMkLst>
            <pc:docMk/>
            <pc:sldMk cId="3678992531" sldId="258"/>
            <ac:spMk id="3" creationId="{00000000-0000-0000-0000-000000000000}"/>
          </ac:spMkLst>
        </pc:spChg>
        <pc:spChg chg="mod">
          <ac:chgData name="Jostein Greve" userId="ab206235-1d56-4638-acbd-967e2ae2e9c2" providerId="ADAL" clId="{49FDA00B-F67F-46B2-914B-2D50AAD66166}" dt="2024-09-24T10:36:56.310" v="857" actId="20577"/>
          <ac:spMkLst>
            <pc:docMk/>
            <pc:sldMk cId="3678992531" sldId="258"/>
            <ac:spMk id="5" creationId="{00000000-0000-0000-0000-000000000000}"/>
          </ac:spMkLst>
        </pc:spChg>
        <pc:picChg chg="del">
          <ac:chgData name="Jostein Greve" userId="ab206235-1d56-4638-acbd-967e2ae2e9c2" providerId="ADAL" clId="{49FDA00B-F67F-46B2-914B-2D50AAD66166}" dt="2024-09-24T10:10:08.982" v="107" actId="478"/>
          <ac:picMkLst>
            <pc:docMk/>
            <pc:sldMk cId="3678992531" sldId="258"/>
            <ac:picMk id="9" creationId="{00000000-0000-0000-0000-000000000000}"/>
          </ac:picMkLst>
        </pc:picChg>
      </pc:sldChg>
      <pc:sldChg chg="add del">
        <pc:chgData name="Jostein Greve" userId="ab206235-1d56-4638-acbd-967e2ae2e9c2" providerId="ADAL" clId="{49FDA00B-F67F-46B2-914B-2D50AAD66166}" dt="2024-09-24T10:27:06.561" v="342" actId="47"/>
        <pc:sldMkLst>
          <pc:docMk/>
          <pc:sldMk cId="397485363" sldId="260"/>
        </pc:sldMkLst>
      </pc:sldChg>
      <pc:sldChg chg="modSp add del ord">
        <pc:chgData name="Jostein Greve" userId="ab206235-1d56-4638-acbd-967e2ae2e9c2" providerId="ADAL" clId="{49FDA00B-F67F-46B2-914B-2D50AAD66166}" dt="2024-09-26T08:44:54.771" v="2111" actId="47"/>
        <pc:sldMkLst>
          <pc:docMk/>
          <pc:sldMk cId="1614551983" sldId="269"/>
        </pc:sldMkLst>
        <pc:picChg chg="mod">
          <ac:chgData name="Jostein Greve" userId="ab206235-1d56-4638-acbd-967e2ae2e9c2" providerId="ADAL" clId="{49FDA00B-F67F-46B2-914B-2D50AAD66166}" dt="2024-09-26T08:43:41.992" v="2053" actId="14100"/>
          <ac:picMkLst>
            <pc:docMk/>
            <pc:sldMk cId="1614551983" sldId="269"/>
            <ac:picMk id="1026" creationId="{00000000-0000-0000-0000-000000000000}"/>
          </ac:picMkLst>
        </pc:picChg>
      </pc:sldChg>
      <pc:sldChg chg="del">
        <pc:chgData name="Jostein Greve" userId="ab206235-1d56-4638-acbd-967e2ae2e9c2" providerId="ADAL" clId="{49FDA00B-F67F-46B2-914B-2D50AAD66166}" dt="2024-09-26T10:26:06.173" v="2883" actId="47"/>
        <pc:sldMkLst>
          <pc:docMk/>
          <pc:sldMk cId="2564777198" sldId="286"/>
        </pc:sldMkLst>
      </pc:sldChg>
      <pc:sldChg chg="del">
        <pc:chgData name="Jostein Greve" userId="ab206235-1d56-4638-acbd-967e2ae2e9c2" providerId="ADAL" clId="{49FDA00B-F67F-46B2-914B-2D50AAD66166}" dt="2024-09-24T10:08:50.547" v="106" actId="47"/>
        <pc:sldMkLst>
          <pc:docMk/>
          <pc:sldMk cId="1764855398" sldId="295"/>
        </pc:sldMkLst>
      </pc:sldChg>
      <pc:sldChg chg="del">
        <pc:chgData name="Jostein Greve" userId="ab206235-1d56-4638-acbd-967e2ae2e9c2" providerId="ADAL" clId="{49FDA00B-F67F-46B2-914B-2D50AAD66166}" dt="2024-09-24T09:56:43.867" v="104" actId="47"/>
        <pc:sldMkLst>
          <pc:docMk/>
          <pc:sldMk cId="555612573" sldId="296"/>
        </pc:sldMkLst>
      </pc:sldChg>
      <pc:sldChg chg="del">
        <pc:chgData name="Jostein Greve" userId="ab206235-1d56-4638-acbd-967e2ae2e9c2" providerId="ADAL" clId="{49FDA00B-F67F-46B2-914B-2D50AAD66166}" dt="2024-09-24T09:56:47.088" v="105" actId="47"/>
        <pc:sldMkLst>
          <pc:docMk/>
          <pc:sldMk cId="1810563984" sldId="297"/>
        </pc:sldMkLst>
      </pc:sldChg>
      <pc:sldChg chg="del">
        <pc:chgData name="Jostein Greve" userId="ab206235-1d56-4638-acbd-967e2ae2e9c2" providerId="ADAL" clId="{49FDA00B-F67F-46B2-914B-2D50AAD66166}" dt="2024-09-24T10:18:49.756" v="226" actId="47"/>
        <pc:sldMkLst>
          <pc:docMk/>
          <pc:sldMk cId="517380490" sldId="299"/>
        </pc:sldMkLst>
      </pc:sldChg>
      <pc:sldChg chg="delSp modSp new mod">
        <pc:chgData name="Jostein Greve" userId="ab206235-1d56-4638-acbd-967e2ae2e9c2" providerId="ADAL" clId="{49FDA00B-F67F-46B2-914B-2D50AAD66166}" dt="2024-09-24T11:30:05.208" v="1059" actId="20577"/>
        <pc:sldMkLst>
          <pc:docMk/>
          <pc:sldMk cId="2707957685" sldId="300"/>
        </pc:sldMkLst>
        <pc:spChg chg="mod">
          <ac:chgData name="Jostein Greve" userId="ab206235-1d56-4638-acbd-967e2ae2e9c2" providerId="ADAL" clId="{49FDA00B-F67F-46B2-914B-2D50AAD66166}" dt="2024-09-24T10:19:11.224" v="257" actId="20577"/>
          <ac:spMkLst>
            <pc:docMk/>
            <pc:sldMk cId="2707957685" sldId="300"/>
            <ac:spMk id="2" creationId="{BF6C4ABE-36CA-9613-BA61-BA0D5D207024}"/>
          </ac:spMkLst>
        </pc:spChg>
        <pc:spChg chg="mod">
          <ac:chgData name="Jostein Greve" userId="ab206235-1d56-4638-acbd-967e2ae2e9c2" providerId="ADAL" clId="{49FDA00B-F67F-46B2-914B-2D50AAD66166}" dt="2024-09-24T11:30:05.208" v="1059" actId="20577"/>
          <ac:spMkLst>
            <pc:docMk/>
            <pc:sldMk cId="2707957685" sldId="300"/>
            <ac:spMk id="4" creationId="{F26B112A-CA21-2AB5-C37F-F1E5FFE3692E}"/>
          </ac:spMkLst>
        </pc:spChg>
        <pc:spChg chg="del">
          <ac:chgData name="Jostein Greve" userId="ab206235-1d56-4638-acbd-967e2ae2e9c2" providerId="ADAL" clId="{49FDA00B-F67F-46B2-914B-2D50AAD66166}" dt="2024-09-24T10:18:12.748" v="221" actId="478"/>
          <ac:spMkLst>
            <pc:docMk/>
            <pc:sldMk cId="2707957685" sldId="300"/>
            <ac:spMk id="5" creationId="{021FA7A4-87EA-BFBD-A76C-F59F433220AA}"/>
          </ac:spMkLst>
        </pc:spChg>
        <pc:spChg chg="del">
          <ac:chgData name="Jostein Greve" userId="ab206235-1d56-4638-acbd-967e2ae2e9c2" providerId="ADAL" clId="{49FDA00B-F67F-46B2-914B-2D50AAD66166}" dt="2024-09-24T10:18:15.478" v="222" actId="478"/>
          <ac:spMkLst>
            <pc:docMk/>
            <pc:sldMk cId="2707957685" sldId="300"/>
            <ac:spMk id="6" creationId="{E6432533-34A6-49AB-D415-1A38B6F920EF}"/>
          </ac:spMkLst>
        </pc:spChg>
      </pc:sldChg>
      <pc:sldChg chg="new del">
        <pc:chgData name="Jostein Greve" userId="ab206235-1d56-4638-acbd-967e2ae2e9c2" providerId="ADAL" clId="{49FDA00B-F67F-46B2-914B-2D50AAD66166}" dt="2024-09-24T10:25:42.779" v="327" actId="47"/>
        <pc:sldMkLst>
          <pc:docMk/>
          <pc:sldMk cId="3463327866" sldId="301"/>
        </pc:sldMkLst>
      </pc:sldChg>
      <pc:sldChg chg="delSp modSp add mod modAnim">
        <pc:chgData name="Jostein Greve" userId="ab206235-1d56-4638-acbd-967e2ae2e9c2" providerId="ADAL" clId="{49FDA00B-F67F-46B2-914B-2D50AAD66166}" dt="2024-09-26T08:26:03.746" v="1301"/>
        <pc:sldMkLst>
          <pc:docMk/>
          <pc:sldMk cId="1498600977" sldId="302"/>
        </pc:sldMkLst>
        <pc:spChg chg="mod">
          <ac:chgData name="Jostein Greve" userId="ab206235-1d56-4638-acbd-967e2ae2e9c2" providerId="ADAL" clId="{49FDA00B-F67F-46B2-914B-2D50AAD66166}" dt="2024-09-24T10:36:43.370" v="834" actId="20577"/>
          <ac:spMkLst>
            <pc:docMk/>
            <pc:sldMk cId="1498600977" sldId="302"/>
            <ac:spMk id="16387" creationId="{00000000-0000-0000-0000-000000000000}"/>
          </ac:spMkLst>
        </pc:spChg>
        <pc:spChg chg="mod">
          <ac:chgData name="Jostein Greve" userId="ab206235-1d56-4638-acbd-967e2ae2e9c2" providerId="ADAL" clId="{49FDA00B-F67F-46B2-914B-2D50AAD66166}" dt="2024-09-24T10:20:31.357" v="294" actId="20577"/>
          <ac:spMkLst>
            <pc:docMk/>
            <pc:sldMk cId="1498600977" sldId="302"/>
            <ac:spMk id="16389" creationId="{00000000-0000-0000-0000-000000000000}"/>
          </ac:spMkLst>
        </pc:spChg>
        <pc:spChg chg="mod">
          <ac:chgData name="Jostein Greve" userId="ab206235-1d56-4638-acbd-967e2ae2e9c2" providerId="ADAL" clId="{49FDA00B-F67F-46B2-914B-2D50AAD66166}" dt="2024-09-26T08:25:15.644" v="1295" actId="255"/>
          <ac:spMkLst>
            <pc:docMk/>
            <pc:sldMk cId="1498600977" sldId="302"/>
            <ac:spMk id="16390" creationId="{00000000-0000-0000-0000-000000000000}"/>
          </ac:spMkLst>
        </pc:spChg>
        <pc:picChg chg="del mod">
          <ac:chgData name="Jostein Greve" userId="ab206235-1d56-4638-acbd-967e2ae2e9c2" providerId="ADAL" clId="{49FDA00B-F67F-46B2-914B-2D50AAD66166}" dt="2024-09-24T11:35:56.491" v="1060" actId="478"/>
          <ac:picMkLst>
            <pc:docMk/>
            <pc:sldMk cId="1498600977" sldId="302"/>
            <ac:picMk id="5122" creationId="{00000000-0000-0000-0000-000000000000}"/>
          </ac:picMkLst>
        </pc:picChg>
      </pc:sldChg>
      <pc:sldChg chg="modSp new mod modAnim">
        <pc:chgData name="Jostein Greve" userId="ab206235-1d56-4638-acbd-967e2ae2e9c2" providerId="ADAL" clId="{49FDA00B-F67F-46B2-914B-2D50AAD66166}" dt="2024-09-26T08:32:36.304" v="1405" actId="14100"/>
        <pc:sldMkLst>
          <pc:docMk/>
          <pc:sldMk cId="3094358257" sldId="303"/>
        </pc:sldMkLst>
        <pc:spChg chg="mod">
          <ac:chgData name="Jostein Greve" userId="ab206235-1d56-4638-acbd-967e2ae2e9c2" providerId="ADAL" clId="{49FDA00B-F67F-46B2-914B-2D50AAD66166}" dt="2024-09-24T10:27:39.109" v="369" actId="20577"/>
          <ac:spMkLst>
            <pc:docMk/>
            <pc:sldMk cId="3094358257" sldId="303"/>
            <ac:spMk id="2" creationId="{B6B8E6CA-AF3F-14D4-CA1D-30423BE7A6FA}"/>
          </ac:spMkLst>
        </pc:spChg>
        <pc:spChg chg="mod">
          <ac:chgData name="Jostein Greve" userId="ab206235-1d56-4638-acbd-967e2ae2e9c2" providerId="ADAL" clId="{49FDA00B-F67F-46B2-914B-2D50AAD66166}" dt="2024-09-26T08:32:36.304" v="1405" actId="14100"/>
          <ac:spMkLst>
            <pc:docMk/>
            <pc:sldMk cId="3094358257" sldId="303"/>
            <ac:spMk id="3" creationId="{D041000F-C682-1D97-ADC2-1C9E9E7E8352}"/>
          </ac:spMkLst>
        </pc:spChg>
        <pc:spChg chg="mod">
          <ac:chgData name="Jostein Greve" userId="ab206235-1d56-4638-acbd-967e2ae2e9c2" providerId="ADAL" clId="{49FDA00B-F67F-46B2-914B-2D50AAD66166}" dt="2024-09-24T10:35:51.771" v="784" actId="20577"/>
          <ac:spMkLst>
            <pc:docMk/>
            <pc:sldMk cId="3094358257" sldId="303"/>
            <ac:spMk id="5" creationId="{B2DE0B84-7695-9077-445F-C6DCC411B9F6}"/>
          </ac:spMkLst>
        </pc:spChg>
      </pc:sldChg>
      <pc:sldChg chg="modSp new mod modAnim">
        <pc:chgData name="Jostein Greve" userId="ab206235-1d56-4638-acbd-967e2ae2e9c2" providerId="ADAL" clId="{49FDA00B-F67F-46B2-914B-2D50AAD66166}" dt="2024-09-26T08:35:47.522" v="1583"/>
        <pc:sldMkLst>
          <pc:docMk/>
          <pc:sldMk cId="2203382770" sldId="304"/>
        </pc:sldMkLst>
        <pc:spChg chg="mod">
          <ac:chgData name="Jostein Greve" userId="ab206235-1d56-4638-acbd-967e2ae2e9c2" providerId="ADAL" clId="{49FDA00B-F67F-46B2-914B-2D50AAD66166}" dt="2024-09-24T10:31:26.023" v="503" actId="20577"/>
          <ac:spMkLst>
            <pc:docMk/>
            <pc:sldMk cId="2203382770" sldId="304"/>
            <ac:spMk id="2" creationId="{85903F6F-54B1-26D1-3FBE-49A0C27B4A22}"/>
          </ac:spMkLst>
        </pc:spChg>
        <pc:spChg chg="mod">
          <ac:chgData name="Jostein Greve" userId="ab206235-1d56-4638-acbd-967e2ae2e9c2" providerId="ADAL" clId="{49FDA00B-F67F-46B2-914B-2D50AAD66166}" dt="2024-09-26T08:35:00.064" v="1579" actId="14100"/>
          <ac:spMkLst>
            <pc:docMk/>
            <pc:sldMk cId="2203382770" sldId="304"/>
            <ac:spMk id="3" creationId="{D5A0E687-C8EF-F0D0-BF48-09DFDB65F300}"/>
          </ac:spMkLst>
        </pc:spChg>
        <pc:spChg chg="mod">
          <ac:chgData name="Jostein Greve" userId="ab206235-1d56-4638-acbd-967e2ae2e9c2" providerId="ADAL" clId="{49FDA00B-F67F-46B2-914B-2D50AAD66166}" dt="2024-09-24T10:35:43.905" v="761" actId="20577"/>
          <ac:spMkLst>
            <pc:docMk/>
            <pc:sldMk cId="2203382770" sldId="304"/>
            <ac:spMk id="5" creationId="{A58BD46E-8C9F-7F0A-C3BE-0BFDF6BE75EB}"/>
          </ac:spMkLst>
        </pc:spChg>
      </pc:sldChg>
      <pc:sldChg chg="new del">
        <pc:chgData name="Jostein Greve" userId="ab206235-1d56-4638-acbd-967e2ae2e9c2" providerId="ADAL" clId="{49FDA00B-F67F-46B2-914B-2D50AAD66166}" dt="2024-09-24T10:32:44.719" v="546" actId="47"/>
        <pc:sldMkLst>
          <pc:docMk/>
          <pc:sldMk cId="591919780" sldId="305"/>
        </pc:sldMkLst>
      </pc:sldChg>
      <pc:sldChg chg="modSp add mod modAnim">
        <pc:chgData name="Jostein Greve" userId="ab206235-1d56-4638-acbd-967e2ae2e9c2" providerId="ADAL" clId="{49FDA00B-F67F-46B2-914B-2D50AAD66166}" dt="2024-09-26T08:30:20.930" v="1332"/>
        <pc:sldMkLst>
          <pc:docMk/>
          <pc:sldMk cId="1421743882" sldId="306"/>
        </pc:sldMkLst>
        <pc:spChg chg="mod">
          <ac:chgData name="Jostein Greve" userId="ab206235-1d56-4638-acbd-967e2ae2e9c2" providerId="ADAL" clId="{49FDA00B-F67F-46B2-914B-2D50AAD66166}" dt="2024-09-24T10:32:53.940" v="571" actId="20577"/>
          <ac:spMkLst>
            <pc:docMk/>
            <pc:sldMk cId="1421743882" sldId="306"/>
            <ac:spMk id="2" creationId="{85903F6F-54B1-26D1-3FBE-49A0C27B4A22}"/>
          </ac:spMkLst>
        </pc:spChg>
        <pc:spChg chg="mod">
          <ac:chgData name="Jostein Greve" userId="ab206235-1d56-4638-acbd-967e2ae2e9c2" providerId="ADAL" clId="{49FDA00B-F67F-46B2-914B-2D50AAD66166}" dt="2024-09-26T08:30:05.914" v="1330" actId="255"/>
          <ac:spMkLst>
            <pc:docMk/>
            <pc:sldMk cId="1421743882" sldId="306"/>
            <ac:spMk id="3" creationId="{D5A0E687-C8EF-F0D0-BF48-09DFDB65F300}"/>
          </ac:spMkLst>
        </pc:spChg>
        <pc:spChg chg="mod">
          <ac:chgData name="Jostein Greve" userId="ab206235-1d56-4638-acbd-967e2ae2e9c2" providerId="ADAL" clId="{49FDA00B-F67F-46B2-914B-2D50AAD66166}" dt="2024-09-24T10:35:36.582" v="738" actId="20577"/>
          <ac:spMkLst>
            <pc:docMk/>
            <pc:sldMk cId="1421743882" sldId="306"/>
            <ac:spMk id="5" creationId="{A58BD46E-8C9F-7F0A-C3BE-0BFDF6BE75EB}"/>
          </ac:spMkLst>
        </pc:spChg>
      </pc:sldChg>
      <pc:sldChg chg="modSp add mod">
        <pc:chgData name="Jostein Greve" userId="ab206235-1d56-4638-acbd-967e2ae2e9c2" providerId="ADAL" clId="{49FDA00B-F67F-46B2-914B-2D50AAD66166}" dt="2024-09-26T08:40:30.421" v="1904" actId="6549"/>
        <pc:sldMkLst>
          <pc:docMk/>
          <pc:sldMk cId="576399708" sldId="307"/>
        </pc:sldMkLst>
        <pc:spChg chg="mod">
          <ac:chgData name="Jostein Greve" userId="ab206235-1d56-4638-acbd-967e2ae2e9c2" providerId="ADAL" clId="{49FDA00B-F67F-46B2-914B-2D50AAD66166}" dt="2024-09-24T10:33:43.549" v="604" actId="20577"/>
          <ac:spMkLst>
            <pc:docMk/>
            <pc:sldMk cId="576399708" sldId="307"/>
            <ac:spMk id="2" creationId="{85903F6F-54B1-26D1-3FBE-49A0C27B4A22}"/>
          </ac:spMkLst>
        </pc:spChg>
        <pc:spChg chg="mod">
          <ac:chgData name="Jostein Greve" userId="ab206235-1d56-4638-acbd-967e2ae2e9c2" providerId="ADAL" clId="{49FDA00B-F67F-46B2-914B-2D50AAD66166}" dt="2024-09-26T08:40:30.421" v="1904" actId="6549"/>
          <ac:spMkLst>
            <pc:docMk/>
            <pc:sldMk cId="576399708" sldId="307"/>
            <ac:spMk id="3" creationId="{D5A0E687-C8EF-F0D0-BF48-09DFDB65F300}"/>
          </ac:spMkLst>
        </pc:spChg>
        <pc:spChg chg="mod">
          <ac:chgData name="Jostein Greve" userId="ab206235-1d56-4638-acbd-967e2ae2e9c2" providerId="ADAL" clId="{49FDA00B-F67F-46B2-914B-2D50AAD66166}" dt="2024-09-24T10:35:30.544" v="715" actId="20577"/>
          <ac:spMkLst>
            <pc:docMk/>
            <pc:sldMk cId="576399708" sldId="307"/>
            <ac:spMk id="5" creationId="{A58BD46E-8C9F-7F0A-C3BE-0BFDF6BE75EB}"/>
          </ac:spMkLst>
        </pc:spChg>
      </pc:sldChg>
      <pc:sldChg chg="modSp add mod">
        <pc:chgData name="Jostein Greve" userId="ab206235-1d56-4638-acbd-967e2ae2e9c2" providerId="ADAL" clId="{49FDA00B-F67F-46B2-914B-2D50AAD66166}" dt="2024-09-26T08:42:15.218" v="2049" actId="20577"/>
        <pc:sldMkLst>
          <pc:docMk/>
          <pc:sldMk cId="2355581562" sldId="308"/>
        </pc:sldMkLst>
        <pc:spChg chg="mod">
          <ac:chgData name="Jostein Greve" userId="ab206235-1d56-4638-acbd-967e2ae2e9c2" providerId="ADAL" clId="{49FDA00B-F67F-46B2-914B-2D50AAD66166}" dt="2024-09-24T10:34:07.603" v="645" actId="20577"/>
          <ac:spMkLst>
            <pc:docMk/>
            <pc:sldMk cId="2355581562" sldId="308"/>
            <ac:spMk id="2" creationId="{85903F6F-54B1-26D1-3FBE-49A0C27B4A22}"/>
          </ac:spMkLst>
        </pc:spChg>
        <pc:spChg chg="mod">
          <ac:chgData name="Jostein Greve" userId="ab206235-1d56-4638-acbd-967e2ae2e9c2" providerId="ADAL" clId="{49FDA00B-F67F-46B2-914B-2D50AAD66166}" dt="2024-09-26T08:42:15.218" v="2049" actId="20577"/>
          <ac:spMkLst>
            <pc:docMk/>
            <pc:sldMk cId="2355581562" sldId="308"/>
            <ac:spMk id="3" creationId="{D5A0E687-C8EF-F0D0-BF48-09DFDB65F300}"/>
          </ac:spMkLst>
        </pc:spChg>
        <pc:spChg chg="mod">
          <ac:chgData name="Jostein Greve" userId="ab206235-1d56-4638-acbd-967e2ae2e9c2" providerId="ADAL" clId="{49FDA00B-F67F-46B2-914B-2D50AAD66166}" dt="2024-09-24T10:35:13.936" v="692" actId="20577"/>
          <ac:spMkLst>
            <pc:docMk/>
            <pc:sldMk cId="2355581562" sldId="308"/>
            <ac:spMk id="5" creationId="{A58BD46E-8C9F-7F0A-C3BE-0BFDF6BE75EB}"/>
          </ac:spMkLst>
        </pc:spChg>
      </pc:sldChg>
      <pc:sldChg chg="addSp delSp modSp add mod">
        <pc:chgData name="Jostein Greve" userId="ab206235-1d56-4638-acbd-967e2ae2e9c2" providerId="ADAL" clId="{49FDA00B-F67F-46B2-914B-2D50AAD66166}" dt="2024-09-24T10:41:38.659" v="988" actId="14100"/>
        <pc:sldMkLst>
          <pc:docMk/>
          <pc:sldMk cId="1406299842" sldId="309"/>
        </pc:sldMkLst>
        <pc:spChg chg="mod">
          <ac:chgData name="Jostein Greve" userId="ab206235-1d56-4638-acbd-967e2ae2e9c2" providerId="ADAL" clId="{49FDA00B-F67F-46B2-914B-2D50AAD66166}" dt="2024-09-24T10:40:37.268" v="984" actId="20577"/>
          <ac:spMkLst>
            <pc:docMk/>
            <pc:sldMk cId="1406299842" sldId="309"/>
            <ac:spMk id="2" creationId="{85903F6F-54B1-26D1-3FBE-49A0C27B4A22}"/>
          </ac:spMkLst>
        </pc:spChg>
        <pc:spChg chg="del">
          <ac:chgData name="Jostein Greve" userId="ab206235-1d56-4638-acbd-967e2ae2e9c2" providerId="ADAL" clId="{49FDA00B-F67F-46B2-914B-2D50AAD66166}" dt="2024-09-24T10:41:27.844" v="985" actId="22"/>
          <ac:spMkLst>
            <pc:docMk/>
            <pc:sldMk cId="1406299842" sldId="309"/>
            <ac:spMk id="3" creationId="{D5A0E687-C8EF-F0D0-BF48-09DFDB65F300}"/>
          </ac:spMkLst>
        </pc:spChg>
        <pc:spChg chg="mod">
          <ac:chgData name="Jostein Greve" userId="ab206235-1d56-4638-acbd-967e2ae2e9c2" providerId="ADAL" clId="{49FDA00B-F67F-46B2-914B-2D50AAD66166}" dt="2024-09-24T10:35:07.189" v="669" actId="20577"/>
          <ac:spMkLst>
            <pc:docMk/>
            <pc:sldMk cId="1406299842" sldId="309"/>
            <ac:spMk id="5" creationId="{A58BD46E-8C9F-7F0A-C3BE-0BFDF6BE75EB}"/>
          </ac:spMkLst>
        </pc:spChg>
        <pc:picChg chg="add mod ord">
          <ac:chgData name="Jostein Greve" userId="ab206235-1d56-4638-acbd-967e2ae2e9c2" providerId="ADAL" clId="{49FDA00B-F67F-46B2-914B-2D50AAD66166}" dt="2024-09-24T10:41:38.659" v="988" actId="14100"/>
          <ac:picMkLst>
            <pc:docMk/>
            <pc:sldMk cId="1406299842" sldId="309"/>
            <ac:picMk id="8" creationId="{5607B102-0C34-CFB0-2358-7B05B85440E3}"/>
          </ac:picMkLst>
        </pc:picChg>
      </pc:sldChg>
      <pc:sldChg chg="addSp modSp add mod modAnim">
        <pc:chgData name="Jostein Greve" userId="ab206235-1d56-4638-acbd-967e2ae2e9c2" providerId="ADAL" clId="{49FDA00B-F67F-46B2-914B-2D50AAD66166}" dt="2024-09-26T10:25:30.389" v="2882" actId="20577"/>
        <pc:sldMkLst>
          <pc:docMk/>
          <pc:sldMk cId="3916131437" sldId="310"/>
        </pc:sldMkLst>
        <pc:spChg chg="mod">
          <ac:chgData name="Jostein Greve" userId="ab206235-1d56-4638-acbd-967e2ae2e9c2" providerId="ADAL" clId="{49FDA00B-F67F-46B2-914B-2D50AAD66166}" dt="2024-09-26T10:24:38.980" v="2877" actId="255"/>
          <ac:spMkLst>
            <pc:docMk/>
            <pc:sldMk cId="3916131437" sldId="310"/>
            <ac:spMk id="2" creationId="{85903F6F-54B1-26D1-3FBE-49A0C27B4A22}"/>
          </ac:spMkLst>
        </pc:spChg>
        <pc:spChg chg="mod">
          <ac:chgData name="Jostein Greve" userId="ab206235-1d56-4638-acbd-967e2ae2e9c2" providerId="ADAL" clId="{49FDA00B-F67F-46B2-914B-2D50AAD66166}" dt="2024-09-26T10:25:30.389" v="2882" actId="20577"/>
          <ac:spMkLst>
            <pc:docMk/>
            <pc:sldMk cId="3916131437" sldId="310"/>
            <ac:spMk id="3" creationId="{D5A0E687-C8EF-F0D0-BF48-09DFDB65F300}"/>
          </ac:spMkLst>
        </pc:spChg>
        <pc:picChg chg="add mod">
          <ac:chgData name="Jostein Greve" userId="ab206235-1d56-4638-acbd-967e2ae2e9c2" providerId="ADAL" clId="{49FDA00B-F67F-46B2-914B-2D50AAD66166}" dt="2024-09-26T10:24:25.764" v="2876" actId="1076"/>
          <ac:picMkLst>
            <pc:docMk/>
            <pc:sldMk cId="3916131437" sldId="310"/>
            <ac:picMk id="8" creationId="{28657E4A-7628-DB1A-307B-7E588262AD75}"/>
          </ac:picMkLst>
        </pc:picChg>
      </pc:sldChg>
      <pc:sldChg chg="modSp add mod">
        <pc:chgData name="Jostein Greve" userId="ab206235-1d56-4638-acbd-967e2ae2e9c2" providerId="ADAL" clId="{49FDA00B-F67F-46B2-914B-2D50AAD66166}" dt="2024-09-26T10:22:15.312" v="2873" actId="20577"/>
        <pc:sldMkLst>
          <pc:docMk/>
          <pc:sldMk cId="494445599" sldId="311"/>
        </pc:sldMkLst>
        <pc:spChg chg="mod">
          <ac:chgData name="Jostein Greve" userId="ab206235-1d56-4638-acbd-967e2ae2e9c2" providerId="ADAL" clId="{49FDA00B-F67F-46B2-914B-2D50AAD66166}" dt="2024-09-24T10:43:42.982" v="1004" actId="20577"/>
          <ac:spMkLst>
            <pc:docMk/>
            <pc:sldMk cId="494445599" sldId="311"/>
            <ac:spMk id="2" creationId="{85903F6F-54B1-26D1-3FBE-49A0C27B4A22}"/>
          </ac:spMkLst>
        </pc:spChg>
        <pc:spChg chg="mod">
          <ac:chgData name="Jostein Greve" userId="ab206235-1d56-4638-acbd-967e2ae2e9c2" providerId="ADAL" clId="{49FDA00B-F67F-46B2-914B-2D50AAD66166}" dt="2024-09-26T10:22:15.312" v="2873" actId="20577"/>
          <ac:spMkLst>
            <pc:docMk/>
            <pc:sldMk cId="494445599" sldId="311"/>
            <ac:spMk id="3" creationId="{D5A0E687-C8EF-F0D0-BF48-09DFDB65F300}"/>
          </ac:spMkLst>
        </pc:spChg>
      </pc:sldChg>
      <pc:sldChg chg="new del">
        <pc:chgData name="Jostein Greve" userId="ab206235-1d56-4638-acbd-967e2ae2e9c2" providerId="ADAL" clId="{49FDA00B-F67F-46B2-914B-2D50AAD66166}" dt="2024-09-24T10:42:39.108" v="991" actId="47"/>
        <pc:sldMkLst>
          <pc:docMk/>
          <pc:sldMk cId="1652129421" sldId="312"/>
        </pc:sldMkLst>
      </pc:sldChg>
      <pc:sldChg chg="addSp delSp modSp add mod ord">
        <pc:chgData name="Jostein Greve" userId="ab206235-1d56-4638-acbd-967e2ae2e9c2" providerId="ADAL" clId="{49FDA00B-F67F-46B2-914B-2D50AAD66166}" dt="2024-09-26T08:45:03.107" v="2113"/>
        <pc:sldMkLst>
          <pc:docMk/>
          <pc:sldMk cId="2298767450" sldId="312"/>
        </pc:sldMkLst>
        <pc:spChg chg="mod">
          <ac:chgData name="Jostein Greve" userId="ab206235-1d56-4638-acbd-967e2ae2e9c2" providerId="ADAL" clId="{49FDA00B-F67F-46B2-914B-2D50AAD66166}" dt="2024-09-26T08:44:19.659" v="2106" actId="20577"/>
          <ac:spMkLst>
            <pc:docMk/>
            <pc:sldMk cId="2298767450" sldId="312"/>
            <ac:spMk id="2" creationId="{85903F6F-54B1-26D1-3FBE-49A0C27B4A22}"/>
          </ac:spMkLst>
        </pc:spChg>
        <pc:spChg chg="del">
          <ac:chgData name="Jostein Greve" userId="ab206235-1d56-4638-acbd-967e2ae2e9c2" providerId="ADAL" clId="{49FDA00B-F67F-46B2-914B-2D50AAD66166}" dt="2024-09-26T08:44:30.528" v="2107"/>
          <ac:spMkLst>
            <pc:docMk/>
            <pc:sldMk cId="2298767450" sldId="312"/>
            <ac:spMk id="3" creationId="{D5A0E687-C8EF-F0D0-BF48-09DFDB65F300}"/>
          </ac:spMkLst>
        </pc:spChg>
        <pc:picChg chg="add mod">
          <ac:chgData name="Jostein Greve" userId="ab206235-1d56-4638-acbd-967e2ae2e9c2" providerId="ADAL" clId="{49FDA00B-F67F-46B2-914B-2D50AAD66166}" dt="2024-09-26T08:44:48.127" v="2110" actId="14100"/>
          <ac:picMkLst>
            <pc:docMk/>
            <pc:sldMk cId="2298767450" sldId="312"/>
            <ac:picMk id="7" creationId="{606275E6-D4B9-B198-5519-D94F42C4AA5E}"/>
          </ac:picMkLst>
        </pc:picChg>
      </pc:sldChg>
      <pc:sldMasterChg chg="del delSldLayout">
        <pc:chgData name="Jostein Greve" userId="ab206235-1d56-4638-acbd-967e2ae2e9c2" providerId="ADAL" clId="{49FDA00B-F67F-46B2-914B-2D50AAD66166}" dt="2024-09-26T08:44:54.771" v="2111" actId="47"/>
        <pc:sldMasterMkLst>
          <pc:docMk/>
          <pc:sldMasterMk cId="2347547634" sldId="2147483730"/>
        </pc:sldMasterMkLst>
        <pc:sldLayoutChg chg="del">
          <pc:chgData name="Jostein Greve" userId="ab206235-1d56-4638-acbd-967e2ae2e9c2" providerId="ADAL" clId="{49FDA00B-F67F-46B2-914B-2D50AAD66166}" dt="2024-09-26T08:44:54.771" v="2111" actId="47"/>
          <pc:sldLayoutMkLst>
            <pc:docMk/>
            <pc:sldMasterMk cId="2347547634" sldId="2147483730"/>
            <pc:sldLayoutMk cId="1251239831" sldId="2147483731"/>
          </pc:sldLayoutMkLst>
        </pc:sldLayoutChg>
        <pc:sldLayoutChg chg="del">
          <pc:chgData name="Jostein Greve" userId="ab206235-1d56-4638-acbd-967e2ae2e9c2" providerId="ADAL" clId="{49FDA00B-F67F-46B2-914B-2D50AAD66166}" dt="2024-09-26T08:44:54.771" v="2111" actId="47"/>
          <pc:sldLayoutMkLst>
            <pc:docMk/>
            <pc:sldMasterMk cId="2347547634" sldId="2147483730"/>
            <pc:sldLayoutMk cId="915384516" sldId="2147483732"/>
          </pc:sldLayoutMkLst>
        </pc:sldLayoutChg>
        <pc:sldLayoutChg chg="del">
          <pc:chgData name="Jostein Greve" userId="ab206235-1d56-4638-acbd-967e2ae2e9c2" providerId="ADAL" clId="{49FDA00B-F67F-46B2-914B-2D50AAD66166}" dt="2024-09-26T08:44:54.771" v="2111" actId="47"/>
          <pc:sldLayoutMkLst>
            <pc:docMk/>
            <pc:sldMasterMk cId="2347547634" sldId="2147483730"/>
            <pc:sldLayoutMk cId="3989649092" sldId="2147483733"/>
          </pc:sldLayoutMkLst>
        </pc:sldLayoutChg>
        <pc:sldLayoutChg chg="del">
          <pc:chgData name="Jostein Greve" userId="ab206235-1d56-4638-acbd-967e2ae2e9c2" providerId="ADAL" clId="{49FDA00B-F67F-46B2-914B-2D50AAD66166}" dt="2024-09-26T08:44:54.771" v="2111" actId="47"/>
          <pc:sldLayoutMkLst>
            <pc:docMk/>
            <pc:sldMasterMk cId="2347547634" sldId="2147483730"/>
            <pc:sldLayoutMk cId="4257404806" sldId="2147483734"/>
          </pc:sldLayoutMkLst>
        </pc:sldLayoutChg>
        <pc:sldLayoutChg chg="del">
          <pc:chgData name="Jostein Greve" userId="ab206235-1d56-4638-acbd-967e2ae2e9c2" providerId="ADAL" clId="{49FDA00B-F67F-46B2-914B-2D50AAD66166}" dt="2024-09-26T08:44:54.771" v="2111" actId="47"/>
          <pc:sldLayoutMkLst>
            <pc:docMk/>
            <pc:sldMasterMk cId="2347547634" sldId="2147483730"/>
            <pc:sldLayoutMk cId="2162631408" sldId="2147483735"/>
          </pc:sldLayoutMkLst>
        </pc:sldLayoutChg>
        <pc:sldLayoutChg chg="del">
          <pc:chgData name="Jostein Greve" userId="ab206235-1d56-4638-acbd-967e2ae2e9c2" providerId="ADAL" clId="{49FDA00B-F67F-46B2-914B-2D50AAD66166}" dt="2024-09-26T08:44:54.771" v="2111" actId="47"/>
          <pc:sldLayoutMkLst>
            <pc:docMk/>
            <pc:sldMasterMk cId="2347547634" sldId="2147483730"/>
            <pc:sldLayoutMk cId="631202500" sldId="2147483736"/>
          </pc:sldLayoutMkLst>
        </pc:sldLayoutChg>
        <pc:sldLayoutChg chg="del">
          <pc:chgData name="Jostein Greve" userId="ab206235-1d56-4638-acbd-967e2ae2e9c2" providerId="ADAL" clId="{49FDA00B-F67F-46B2-914B-2D50AAD66166}" dt="2024-09-26T08:44:54.771" v="2111" actId="47"/>
          <pc:sldLayoutMkLst>
            <pc:docMk/>
            <pc:sldMasterMk cId="2347547634" sldId="2147483730"/>
            <pc:sldLayoutMk cId="2901228831" sldId="2147483737"/>
          </pc:sldLayoutMkLst>
        </pc:sldLayoutChg>
        <pc:sldLayoutChg chg="del">
          <pc:chgData name="Jostein Greve" userId="ab206235-1d56-4638-acbd-967e2ae2e9c2" providerId="ADAL" clId="{49FDA00B-F67F-46B2-914B-2D50AAD66166}" dt="2024-09-26T08:44:54.771" v="2111" actId="47"/>
          <pc:sldLayoutMkLst>
            <pc:docMk/>
            <pc:sldMasterMk cId="2347547634" sldId="2147483730"/>
            <pc:sldLayoutMk cId="3969570993" sldId="2147483738"/>
          </pc:sldLayoutMkLst>
        </pc:sldLayoutChg>
        <pc:sldLayoutChg chg="del">
          <pc:chgData name="Jostein Greve" userId="ab206235-1d56-4638-acbd-967e2ae2e9c2" providerId="ADAL" clId="{49FDA00B-F67F-46B2-914B-2D50AAD66166}" dt="2024-09-26T08:44:54.771" v="2111" actId="47"/>
          <pc:sldLayoutMkLst>
            <pc:docMk/>
            <pc:sldMasterMk cId="2347547634" sldId="2147483730"/>
            <pc:sldLayoutMk cId="2226004894" sldId="2147483739"/>
          </pc:sldLayoutMkLst>
        </pc:sldLayoutChg>
        <pc:sldLayoutChg chg="del">
          <pc:chgData name="Jostein Greve" userId="ab206235-1d56-4638-acbd-967e2ae2e9c2" providerId="ADAL" clId="{49FDA00B-F67F-46B2-914B-2D50AAD66166}" dt="2024-09-26T08:44:54.771" v="2111" actId="47"/>
          <pc:sldLayoutMkLst>
            <pc:docMk/>
            <pc:sldMasterMk cId="2347547634" sldId="2147483730"/>
            <pc:sldLayoutMk cId="2347420131" sldId="2147483740"/>
          </pc:sldLayoutMkLst>
        </pc:sldLayoutChg>
        <pc:sldLayoutChg chg="del">
          <pc:chgData name="Jostein Greve" userId="ab206235-1d56-4638-acbd-967e2ae2e9c2" providerId="ADAL" clId="{49FDA00B-F67F-46B2-914B-2D50AAD66166}" dt="2024-09-26T08:44:54.771" v="2111" actId="47"/>
          <pc:sldLayoutMkLst>
            <pc:docMk/>
            <pc:sldMasterMk cId="2347547634" sldId="2147483730"/>
            <pc:sldLayoutMk cId="1810207989" sldId="2147483741"/>
          </pc:sldLayoutMkLst>
        </pc:sldLayoutChg>
      </pc:sldMasterChg>
      <pc:sldMasterChg chg="del delSldLayout">
        <pc:chgData name="Jostein Greve" userId="ab206235-1d56-4638-acbd-967e2ae2e9c2" providerId="ADAL" clId="{49FDA00B-F67F-46B2-914B-2D50AAD66166}" dt="2024-09-24T10:27:06.561" v="342" actId="47"/>
        <pc:sldMasterMkLst>
          <pc:docMk/>
          <pc:sldMasterMk cId="2662054544" sldId="2147483730"/>
        </pc:sldMasterMkLst>
        <pc:sldLayoutChg chg="del">
          <pc:chgData name="Jostein Greve" userId="ab206235-1d56-4638-acbd-967e2ae2e9c2" providerId="ADAL" clId="{49FDA00B-F67F-46B2-914B-2D50AAD66166}" dt="2024-09-24T10:27:06.561" v="342" actId="47"/>
          <pc:sldLayoutMkLst>
            <pc:docMk/>
            <pc:sldMasterMk cId="2662054544" sldId="2147483730"/>
            <pc:sldLayoutMk cId="2380366966" sldId="2147483731"/>
          </pc:sldLayoutMkLst>
        </pc:sldLayoutChg>
        <pc:sldLayoutChg chg="del">
          <pc:chgData name="Jostein Greve" userId="ab206235-1d56-4638-acbd-967e2ae2e9c2" providerId="ADAL" clId="{49FDA00B-F67F-46B2-914B-2D50AAD66166}" dt="2024-09-24T10:27:06.561" v="342" actId="47"/>
          <pc:sldLayoutMkLst>
            <pc:docMk/>
            <pc:sldMasterMk cId="2662054544" sldId="2147483730"/>
            <pc:sldLayoutMk cId="4106665842" sldId="2147483732"/>
          </pc:sldLayoutMkLst>
        </pc:sldLayoutChg>
        <pc:sldLayoutChg chg="del">
          <pc:chgData name="Jostein Greve" userId="ab206235-1d56-4638-acbd-967e2ae2e9c2" providerId="ADAL" clId="{49FDA00B-F67F-46B2-914B-2D50AAD66166}" dt="2024-09-24T10:27:06.561" v="342" actId="47"/>
          <pc:sldLayoutMkLst>
            <pc:docMk/>
            <pc:sldMasterMk cId="2662054544" sldId="2147483730"/>
            <pc:sldLayoutMk cId="3410724596" sldId="2147483733"/>
          </pc:sldLayoutMkLst>
        </pc:sldLayoutChg>
        <pc:sldLayoutChg chg="del">
          <pc:chgData name="Jostein Greve" userId="ab206235-1d56-4638-acbd-967e2ae2e9c2" providerId="ADAL" clId="{49FDA00B-F67F-46B2-914B-2D50AAD66166}" dt="2024-09-24T10:27:06.561" v="342" actId="47"/>
          <pc:sldLayoutMkLst>
            <pc:docMk/>
            <pc:sldMasterMk cId="2662054544" sldId="2147483730"/>
            <pc:sldLayoutMk cId="2915678336" sldId="2147483734"/>
          </pc:sldLayoutMkLst>
        </pc:sldLayoutChg>
        <pc:sldLayoutChg chg="del">
          <pc:chgData name="Jostein Greve" userId="ab206235-1d56-4638-acbd-967e2ae2e9c2" providerId="ADAL" clId="{49FDA00B-F67F-46B2-914B-2D50AAD66166}" dt="2024-09-24T10:27:06.561" v="342" actId="47"/>
          <pc:sldLayoutMkLst>
            <pc:docMk/>
            <pc:sldMasterMk cId="2662054544" sldId="2147483730"/>
            <pc:sldLayoutMk cId="3531531423" sldId="2147483735"/>
          </pc:sldLayoutMkLst>
        </pc:sldLayoutChg>
        <pc:sldLayoutChg chg="del">
          <pc:chgData name="Jostein Greve" userId="ab206235-1d56-4638-acbd-967e2ae2e9c2" providerId="ADAL" clId="{49FDA00B-F67F-46B2-914B-2D50AAD66166}" dt="2024-09-24T10:27:06.561" v="342" actId="47"/>
          <pc:sldLayoutMkLst>
            <pc:docMk/>
            <pc:sldMasterMk cId="2662054544" sldId="2147483730"/>
            <pc:sldLayoutMk cId="2044463333" sldId="2147483736"/>
          </pc:sldLayoutMkLst>
        </pc:sldLayoutChg>
        <pc:sldLayoutChg chg="del">
          <pc:chgData name="Jostein Greve" userId="ab206235-1d56-4638-acbd-967e2ae2e9c2" providerId="ADAL" clId="{49FDA00B-F67F-46B2-914B-2D50AAD66166}" dt="2024-09-24T10:27:06.561" v="342" actId="47"/>
          <pc:sldLayoutMkLst>
            <pc:docMk/>
            <pc:sldMasterMk cId="2662054544" sldId="2147483730"/>
            <pc:sldLayoutMk cId="3655513469" sldId="2147483737"/>
          </pc:sldLayoutMkLst>
        </pc:sldLayoutChg>
        <pc:sldLayoutChg chg="del">
          <pc:chgData name="Jostein Greve" userId="ab206235-1d56-4638-acbd-967e2ae2e9c2" providerId="ADAL" clId="{49FDA00B-F67F-46B2-914B-2D50AAD66166}" dt="2024-09-24T10:27:06.561" v="342" actId="47"/>
          <pc:sldLayoutMkLst>
            <pc:docMk/>
            <pc:sldMasterMk cId="2662054544" sldId="2147483730"/>
            <pc:sldLayoutMk cId="2622341416" sldId="2147483738"/>
          </pc:sldLayoutMkLst>
        </pc:sldLayoutChg>
        <pc:sldLayoutChg chg="del">
          <pc:chgData name="Jostein Greve" userId="ab206235-1d56-4638-acbd-967e2ae2e9c2" providerId="ADAL" clId="{49FDA00B-F67F-46B2-914B-2D50AAD66166}" dt="2024-09-24T10:27:06.561" v="342" actId="47"/>
          <pc:sldLayoutMkLst>
            <pc:docMk/>
            <pc:sldMasterMk cId="2662054544" sldId="2147483730"/>
            <pc:sldLayoutMk cId="4229120568" sldId="2147483739"/>
          </pc:sldLayoutMkLst>
        </pc:sldLayoutChg>
        <pc:sldLayoutChg chg="del">
          <pc:chgData name="Jostein Greve" userId="ab206235-1d56-4638-acbd-967e2ae2e9c2" providerId="ADAL" clId="{49FDA00B-F67F-46B2-914B-2D50AAD66166}" dt="2024-09-24T10:27:06.561" v="342" actId="47"/>
          <pc:sldLayoutMkLst>
            <pc:docMk/>
            <pc:sldMasterMk cId="2662054544" sldId="2147483730"/>
            <pc:sldLayoutMk cId="1908537678" sldId="2147483740"/>
          </pc:sldLayoutMkLst>
        </pc:sldLayoutChg>
        <pc:sldLayoutChg chg="del">
          <pc:chgData name="Jostein Greve" userId="ab206235-1d56-4638-acbd-967e2ae2e9c2" providerId="ADAL" clId="{49FDA00B-F67F-46B2-914B-2D50AAD66166}" dt="2024-09-24T10:27:06.561" v="342" actId="47"/>
          <pc:sldLayoutMkLst>
            <pc:docMk/>
            <pc:sldMasterMk cId="2662054544" sldId="2147483730"/>
            <pc:sldLayoutMk cId="880775187" sldId="2147483741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E57234-840E-5340-880E-DD28C29AEF31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2596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CB7594-511D-E346-BF5A-BAEE38666E69}" type="slidenum">
              <a:rPr lang="en-US"/>
              <a:pPr/>
              <a:t>4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9.svg"/><Relationship Id="rId4" Type="http://schemas.openxmlformats.org/officeDocument/2006/relationships/image" Target="../media/image5.svg"/><Relationship Id="rId9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69DA1E-EAF3-4579-9C13-A3B45E22F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UiO Fullbredde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826FC79-CEAE-42C3-9725-FAEABEBE6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 hidden="1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9" y="1704042"/>
            <a:ext cx="11431663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469089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70" y="1704042"/>
            <a:ext cx="5469088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03335"/>
            <a:ext cx="5469089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04042"/>
            <a:ext cx="5469089" cy="4354851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59098" y="371518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59097" y="5875993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00DEDF7-A715-4410-ACF2-29795822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5715831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A05AF4-63D3-4127-BC34-6BD82C03AF3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715831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9" y="1704042"/>
            <a:ext cx="5715831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F22D83-B5FE-4078-A904-43A001589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180008"/>
            <a:ext cx="11431664" cy="4720030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E1DAFF44-670E-4F4C-85A7-C39E379A8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79851" y="1710199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24F2E76-C57A-43E9-AE90-9A5885C83A59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77360" y="2793528"/>
            <a:ext cx="352431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1" y="1720927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FA1C9B2-210C-4D25-800A-903735EC531A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33839" y="2793528"/>
            <a:ext cx="3524320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3" y="1710199"/>
            <a:ext cx="352463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920B93BE-FC97-4838-B295-13DE19DE7FB1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8284385" y="2793528"/>
            <a:ext cx="352463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94FAB1-D6B5-4A8A-91E4-BEB7326AD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80168" y="1002716"/>
            <a:ext cx="3558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1050" y="2604949"/>
            <a:ext cx="3558098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22127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6509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8468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2851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016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6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6" y="2307943"/>
            <a:ext cx="2703713" cy="336101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2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2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8" y="2307943"/>
            <a:ext cx="2703713" cy="3361013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7F856006-F837-40CC-A206-116358E51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016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2604949"/>
            <a:ext cx="2716858" cy="494749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7" y="3292760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8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40821"/>
            <a:ext cx="2716858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16858" cy="2376197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00F89B0E-F421-45EF-8C78-C84FEFC48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F7BB50C2-6F95-4C0A-8590-741501231A7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80168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68" y="5875993"/>
            <a:ext cx="5611760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2201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0072" y="5875993"/>
            <a:ext cx="5583887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53F87D86-02F1-4288-ADF3-CFC53D24C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78A54228-A18C-49D4-8BAE-55234982E1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0170" y="1710901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16109106-4360-48AE-97EE-22C402C46E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42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4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5C0B4E6-5502-441C-BDE1-D20B1908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180008"/>
            <a:ext cx="12192000" cy="567799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753879-D7D9-44F5-83B7-768ADA08D05B}" type="datetime1">
              <a:rPr lang="nb-NO" smtClean="0"/>
              <a:t>26.09.2024</a:t>
            </a:fld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Forskerstøtte kurspilot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03E941-EC9C-FA4A-B4F0-9296525549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982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1" r:id="rId8"/>
    <p:sldLayoutId id="2147483720" r:id="rId9"/>
    <p:sldLayoutId id="2147483719" r:id="rId10"/>
    <p:sldLayoutId id="2147483701" r:id="rId11"/>
    <p:sldLayoutId id="2147483702" r:id="rId12"/>
    <p:sldLayoutId id="2147483704" r:id="rId13"/>
    <p:sldLayoutId id="2147483706" r:id="rId14"/>
    <p:sldLayoutId id="2147483716" r:id="rId15"/>
    <p:sldLayoutId id="2147483717" r:id="rId16"/>
    <p:sldLayoutId id="2147483713" r:id="rId17"/>
    <p:sldLayoutId id="2147483714" r:id="rId18"/>
    <p:sldLayoutId id="2147483709" r:id="rId19"/>
    <p:sldLayoutId id="2147483710" r:id="rId20"/>
    <p:sldLayoutId id="2147483711" r:id="rId21"/>
    <p:sldLayoutId id="2147483712" r:id="rId22"/>
    <p:sldLayoutId id="2147483707" r:id="rId23"/>
    <p:sldLayoutId id="2147483708" r:id="rId24"/>
    <p:sldLayoutId id="2147483715" r:id="rId25"/>
    <p:sldLayoutId id="2147483718" r:id="rId26"/>
    <p:sldLayoutId id="2147483729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5438" indent="-125438" algn="l" defTabSz="914446" rtl="0" eaLnBrk="1" latinLnBrk="0" hangingPunct="1">
        <a:lnSpc>
          <a:spcPct val="100000"/>
        </a:lnSpc>
        <a:spcBef>
          <a:spcPts val="11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om/regelverk/personal/felles/sidegjoremal.html" TargetMode="External"/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381654" y="402504"/>
            <a:ext cx="5075713" cy="231197"/>
          </a:xfrm>
        </p:spPr>
        <p:txBody>
          <a:bodyPr/>
          <a:lstStyle/>
          <a:p>
            <a:r>
              <a:rPr lang="nb-NO" dirty="0"/>
              <a:t> UiO Fellesadministrasjonen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20"/>
          </p:nvPr>
        </p:nvSpPr>
        <p:spPr>
          <a:xfrm>
            <a:off x="457886" y="1217927"/>
            <a:ext cx="4996172" cy="1973624"/>
          </a:xfrm>
        </p:spPr>
        <p:txBody>
          <a:bodyPr/>
          <a:lstStyle/>
          <a:p>
            <a:r>
              <a:rPr lang="nb-NO" sz="2800" b="1" dirty="0"/>
              <a:t>Juridiske problemstillinger i eksternfinansierte prosjekter</a:t>
            </a:r>
            <a:endParaRPr lang="nb-NO" sz="2800" dirty="0"/>
          </a:p>
          <a:p>
            <a:endParaRPr lang="nb-NO" sz="2000" dirty="0"/>
          </a:p>
          <a:p>
            <a:endParaRPr lang="en-US" sz="2800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22"/>
          </p:nvPr>
        </p:nvSpPr>
        <p:spPr>
          <a:xfrm>
            <a:off x="457886" y="3775777"/>
            <a:ext cx="5029298" cy="365125"/>
          </a:xfrm>
        </p:spPr>
        <p:txBody>
          <a:bodyPr/>
          <a:lstStyle/>
          <a:p>
            <a:r>
              <a:rPr lang="en-US" b="1" dirty="0"/>
              <a:t>FIADM – </a:t>
            </a:r>
            <a:r>
              <a:rPr lang="en-US" b="1" dirty="0" err="1"/>
              <a:t>seksjon</a:t>
            </a:r>
            <a:r>
              <a:rPr lang="en-US" b="1" dirty="0"/>
              <a:t> for </a:t>
            </a:r>
            <a:r>
              <a:rPr lang="en-US" b="1" dirty="0" err="1"/>
              <a:t>juridiske</a:t>
            </a:r>
            <a:r>
              <a:rPr lang="en-US" b="1" dirty="0"/>
              <a:t> </a:t>
            </a:r>
            <a:r>
              <a:rPr lang="en-US" b="1" dirty="0" err="1"/>
              <a:t>tjenester</a:t>
            </a:r>
            <a:r>
              <a:rPr lang="en-US" b="1" dirty="0"/>
              <a:t> 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7"/>
          </p:nvPr>
        </p:nvSpPr>
        <p:spPr>
          <a:xfrm>
            <a:off x="457886" y="4259524"/>
            <a:ext cx="5029298" cy="291368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nb-NO" dirty="0"/>
              <a:t>Jostein Greve – seksjonsleder</a:t>
            </a:r>
          </a:p>
          <a:p>
            <a:pPr>
              <a:spcBef>
                <a:spcPts val="0"/>
              </a:spcBef>
            </a:pPr>
            <a:endParaRPr lang="nb-NO" dirty="0"/>
          </a:p>
          <a:p>
            <a:pPr>
              <a:spcBef>
                <a:spcPts val="0"/>
              </a:spcBef>
            </a:pPr>
            <a:endParaRPr lang="nb-NO" dirty="0"/>
          </a:p>
          <a:p>
            <a:pPr>
              <a:spcBef>
                <a:spcPts val="0"/>
              </a:spcBef>
            </a:pPr>
            <a:endParaRPr lang="nb-NO" dirty="0"/>
          </a:p>
          <a:p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271C1F9-245E-498A-BEED-0313909719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886" y="5135118"/>
            <a:ext cx="4996519" cy="365125"/>
          </a:xfrm>
        </p:spPr>
        <p:txBody>
          <a:bodyPr/>
          <a:lstStyle/>
          <a:p>
            <a:r>
              <a:rPr lang="nb-NO" dirty="0"/>
              <a:t>27.09.2024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4715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432" y="532852"/>
            <a:ext cx="10515600" cy="611787"/>
          </a:xfrm>
        </p:spPr>
        <p:txBody>
          <a:bodyPr/>
          <a:lstStyle/>
          <a:p>
            <a:r>
              <a:rPr lang="nb-NO" dirty="0"/>
              <a:t>Dagens 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529" y="1711312"/>
            <a:ext cx="10827094" cy="4351338"/>
          </a:xfrm>
        </p:spPr>
        <p:txBody>
          <a:bodyPr/>
          <a:lstStyle/>
          <a:p>
            <a:r>
              <a:rPr lang="nb-NO" sz="2400" dirty="0"/>
              <a:t>Arbeidsdelingen mellom FIADM og lokal forskerstøtte</a:t>
            </a:r>
          </a:p>
          <a:p>
            <a:r>
              <a:rPr lang="nb-NO" sz="2400" dirty="0"/>
              <a:t>Rammeverket for eksternfinansierte virksomhet </a:t>
            </a:r>
          </a:p>
          <a:p>
            <a:r>
              <a:rPr lang="nb-NO" sz="2400" dirty="0"/>
              <a:t>Vanlige problemstillinger og utfordringer i eksternfinansierte prosjekter</a:t>
            </a:r>
          </a:p>
          <a:p>
            <a:r>
              <a:rPr lang="nb-NO" sz="2400" dirty="0"/>
              <a:t>De viktigste elementene i forskningskontrakter</a:t>
            </a:r>
          </a:p>
          <a:p>
            <a:r>
              <a:rPr lang="nb-NO" sz="2400" dirty="0"/>
              <a:t>Valg av maler</a:t>
            </a:r>
          </a:p>
          <a:p>
            <a:r>
              <a:rPr lang="nb-NO" sz="2400" dirty="0"/>
              <a:t>Hvordan angriper man en ukjent mal</a:t>
            </a:r>
          </a:p>
          <a:p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88D6173-55CE-4827-9656-3E506A24D477}" type="datetime1">
              <a:rPr lang="nb-NO" smtClean="0"/>
              <a:t>26.09.2024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9925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F6C4ABE-36CA-9613-BA61-BA0D5D207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Arbeidsdeling sentralt - lokalt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1F9DE47-0169-503E-C4F0-FE0F6ADEA526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26B112A-CA21-2AB5-C37F-F1E5FFE3692E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70" y="1704042"/>
            <a:ext cx="10461062" cy="4354559"/>
          </a:xfrm>
        </p:spPr>
        <p:txBody>
          <a:bodyPr/>
          <a:lstStyle/>
          <a:p>
            <a:r>
              <a:rPr lang="nb-NO" dirty="0"/>
              <a:t>Når </a:t>
            </a:r>
            <a:r>
              <a:rPr lang="nb-NO" b="1" i="1" dirty="0"/>
              <a:t>skal</a:t>
            </a:r>
            <a:r>
              <a:rPr lang="nb-NO" dirty="0"/>
              <a:t> juridiske tjenester involveres?</a:t>
            </a:r>
          </a:p>
          <a:p>
            <a:pPr lvl="1"/>
            <a:r>
              <a:rPr lang="nb-NO" dirty="0"/>
              <a:t>Alltid i EU-kontrakter</a:t>
            </a:r>
          </a:p>
          <a:p>
            <a:pPr lvl="1"/>
            <a:r>
              <a:rPr lang="nb-NO" dirty="0"/>
              <a:t>SFF/SFI/infrastruktur/store satsinger</a:t>
            </a:r>
          </a:p>
          <a:p>
            <a:pPr marL="457200" lvl="1" indent="0">
              <a:buNone/>
            </a:pPr>
            <a:endParaRPr lang="nb-NO" dirty="0"/>
          </a:p>
          <a:p>
            <a:r>
              <a:rPr lang="nb-NO" dirty="0"/>
              <a:t>Når </a:t>
            </a:r>
            <a:r>
              <a:rPr lang="nb-NO" b="1" i="1" dirty="0"/>
              <a:t>kan</a:t>
            </a:r>
            <a:r>
              <a:rPr lang="nb-NO" dirty="0"/>
              <a:t> juridiske tjenester involveres?</a:t>
            </a:r>
          </a:p>
          <a:p>
            <a:pPr lvl="1"/>
            <a:r>
              <a:rPr lang="nb-NO" dirty="0"/>
              <a:t>NFR-prosjekter</a:t>
            </a:r>
          </a:p>
          <a:p>
            <a:pPr lvl="1"/>
            <a:r>
              <a:rPr lang="nb-NO" dirty="0"/>
              <a:t>Andre typer avtaler, som </a:t>
            </a:r>
            <a:r>
              <a:rPr lang="nb-NO" dirty="0" err="1"/>
              <a:t>MoU</a:t>
            </a:r>
            <a:r>
              <a:rPr lang="nb-NO" dirty="0"/>
              <a:t>, NDA, MTA</a:t>
            </a:r>
          </a:p>
          <a:p>
            <a:pPr lvl="1"/>
            <a:r>
              <a:rPr lang="nb-NO" dirty="0"/>
              <a:t>Problemstillinger i eller i tilknytning til prosjektet </a:t>
            </a:r>
          </a:p>
          <a:p>
            <a:endParaRPr lang="nb-NO" dirty="0"/>
          </a:p>
        </p:txBody>
      </p:sp>
      <p:sp>
        <p:nvSpPr>
          <p:cNvPr id="7" name="Plassholder for bunntekst 6">
            <a:extLst>
              <a:ext uri="{FF2B5EF4-FFF2-40B4-BE49-F238E27FC236}">
                <a16:creationId xmlns:a16="http://schemas.microsoft.com/office/drawing/2014/main" id="{2C17FDDB-E855-47BA-B682-157851612F20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8" name="Plassholder for lysbildenummer 7">
            <a:extLst>
              <a:ext uri="{FF2B5EF4-FFF2-40B4-BE49-F238E27FC236}">
                <a16:creationId xmlns:a16="http://schemas.microsoft.com/office/drawing/2014/main" id="{2F63DDD0-8C41-0770-2038-71565CF35211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9576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755972A2-E844-446D-B5BC-AA7594361B75}" type="datetime1">
              <a:rPr lang="nb-NO" smtClean="0"/>
              <a:t>26.09.2024</a:t>
            </a:fld>
            <a:endParaRPr lang="nb-NO" dirty="0"/>
          </a:p>
        </p:txBody>
      </p:sp>
      <p:sp>
        <p:nvSpPr>
          <p:cNvPr id="1638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endParaRPr lang="en-US" dirty="0"/>
          </a:p>
        </p:txBody>
      </p:sp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D8B04D6-7A10-FA4C-9545-7568653F50F1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294432" y="550976"/>
            <a:ext cx="10515600" cy="593663"/>
          </a:xfrm>
        </p:spPr>
        <p:txBody>
          <a:bodyPr/>
          <a:lstStyle/>
          <a:p>
            <a:pPr eaLnBrk="1" hangingPunct="1"/>
            <a:r>
              <a:rPr lang="nb-NO" dirty="0"/>
              <a:t>Rammeverket for eksternfinansiert virksomhet</a:t>
            </a:r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2529" y="1711312"/>
            <a:ext cx="9748234" cy="4351338"/>
          </a:xfrm>
        </p:spPr>
        <p:txBody>
          <a:bodyPr/>
          <a:lstStyle/>
          <a:p>
            <a:r>
              <a:rPr lang="nb-NO" sz="3200" dirty="0"/>
              <a:t>Universitets- og høgskoleloven (</a:t>
            </a:r>
            <a:r>
              <a:rPr lang="nb-NO" sz="3200" dirty="0" err="1"/>
              <a:t>uhl</a:t>
            </a:r>
            <a:r>
              <a:rPr lang="nb-NO" sz="3200" dirty="0"/>
              <a:t>.)</a:t>
            </a:r>
          </a:p>
          <a:p>
            <a:r>
              <a:rPr lang="nb-NO" sz="3200" dirty="0"/>
              <a:t>KDs rundskriv F-07-13</a:t>
            </a:r>
          </a:p>
          <a:p>
            <a:r>
              <a:rPr lang="nb-NO" sz="3200" dirty="0"/>
              <a:t>Interne BOA-retningslinjer</a:t>
            </a:r>
          </a:p>
          <a:p>
            <a:r>
              <a:rPr lang="nb-NO" sz="3200" dirty="0"/>
              <a:t>UiOs IPR-politikk </a:t>
            </a:r>
          </a:p>
          <a:p>
            <a:r>
              <a:rPr lang="nb-NO" sz="3200" dirty="0"/>
              <a:t>Finansieringskildenes krav</a:t>
            </a:r>
          </a:p>
          <a:p>
            <a:r>
              <a:rPr lang="nb-NO" sz="3200" dirty="0"/>
              <a:t>Særreguleringer (eksportkontroll, GDPR mv)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98600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6B8E6CA-AF3F-14D4-CA1D-30423BE7A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432" y="447332"/>
            <a:ext cx="10515600" cy="697307"/>
          </a:xfrm>
        </p:spPr>
        <p:txBody>
          <a:bodyPr/>
          <a:lstStyle/>
          <a:p>
            <a:r>
              <a:rPr lang="nb-NO" dirty="0"/>
              <a:t>Vanlige problemstillinger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041000F-C682-1D97-ADC2-1C9E9E7E83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529" y="1711312"/>
            <a:ext cx="10883838" cy="4351338"/>
          </a:xfrm>
        </p:spPr>
        <p:txBody>
          <a:bodyPr/>
          <a:lstStyle/>
          <a:p>
            <a:r>
              <a:rPr lang="nb-NO" sz="3200" dirty="0"/>
              <a:t>Skillet mellom bidrag og oppdrag</a:t>
            </a:r>
          </a:p>
          <a:p>
            <a:r>
              <a:rPr lang="nb-NO" sz="3200" dirty="0"/>
              <a:t>Risiko som ikke er diskutert og fordelt</a:t>
            </a:r>
          </a:p>
          <a:p>
            <a:r>
              <a:rPr lang="nb-NO" sz="3200" dirty="0"/>
              <a:t>Faglig interesse og forventningsavklaringer mellom partene</a:t>
            </a:r>
          </a:p>
          <a:p>
            <a:r>
              <a:rPr lang="nb-NO" sz="3200" dirty="0"/>
              <a:t>Akademisk frihet </a:t>
            </a:r>
            <a:r>
              <a:rPr lang="nb-NO" sz="3200" dirty="0" err="1"/>
              <a:t>vs</a:t>
            </a:r>
            <a:r>
              <a:rPr lang="nb-NO" sz="3200" dirty="0"/>
              <a:t> konfidensialitet</a:t>
            </a:r>
          </a:p>
          <a:p>
            <a:r>
              <a:rPr lang="nb-NO" sz="3200" dirty="0"/>
              <a:t>Vederlagsfrie bruksrettigheter</a:t>
            </a:r>
          </a:p>
          <a:p>
            <a:endParaRPr lang="nb-NO" sz="1800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48D8350-A3FA-E2A1-11E9-3CB21D22D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753879-D7D9-44F5-83B7-768ADA08D05B}" type="datetime1">
              <a:rPr lang="nb-NO" smtClean="0"/>
              <a:t>26.09.2024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2DE0B84-7695-9077-445F-C6DCC411B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EEFDF20-1A23-3FA9-57D9-9610BDE98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358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5903F6F-54B1-26D1-3FBE-49A0C27B4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432" y="499960"/>
            <a:ext cx="10515600" cy="644679"/>
          </a:xfrm>
        </p:spPr>
        <p:txBody>
          <a:bodyPr/>
          <a:lstStyle/>
          <a:p>
            <a:r>
              <a:rPr lang="nb-NO" sz="2800" dirty="0"/>
              <a:t>Elementene i forskningskontrakter - prosjektbeskrivelsen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5A0E687-C8EF-F0D0-BF48-09DFDB65F3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529" y="1711312"/>
            <a:ext cx="10728418" cy="4351338"/>
          </a:xfrm>
        </p:spPr>
        <p:txBody>
          <a:bodyPr/>
          <a:lstStyle/>
          <a:p>
            <a:r>
              <a:rPr lang="nb-NO" sz="2800" dirty="0"/>
              <a:t>Hvor veldefinert er prosjektet?</a:t>
            </a:r>
          </a:p>
          <a:p>
            <a:endParaRPr lang="nb-NO" sz="2800" dirty="0"/>
          </a:p>
          <a:p>
            <a:r>
              <a:rPr lang="nb-NO" sz="2800" dirty="0"/>
              <a:t>Er det tydelig hvem som skal gjøre hva, og til hvilke tidspunkter?</a:t>
            </a:r>
          </a:p>
          <a:p>
            <a:endParaRPr lang="nb-NO" sz="2800" dirty="0"/>
          </a:p>
          <a:p>
            <a:r>
              <a:rPr lang="nb-NO" sz="2800" dirty="0"/>
              <a:t>Dreier det seg om mye ressurser?</a:t>
            </a:r>
          </a:p>
          <a:p>
            <a:endParaRPr lang="nb-NO" sz="2800" dirty="0"/>
          </a:p>
          <a:p>
            <a:r>
              <a:rPr lang="nb-NO" sz="2800" dirty="0"/>
              <a:t>Skal prosjektet løpe over lang tid?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935963D-1738-75A3-526A-799E392B4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753879-D7D9-44F5-83B7-768ADA08D05B}" type="datetime1">
              <a:rPr lang="nb-NO" smtClean="0"/>
              <a:t>26.09.2024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58BD46E-8C9F-7F0A-C3BE-0BFDF6BE7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05B71B6-C39C-366F-C385-AE18D108D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382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5903F6F-54B1-26D1-3FBE-49A0C27B4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432" y="499960"/>
            <a:ext cx="10515600" cy="644679"/>
          </a:xfrm>
        </p:spPr>
        <p:txBody>
          <a:bodyPr/>
          <a:lstStyle/>
          <a:p>
            <a:r>
              <a:rPr lang="nb-NO" sz="2800" dirty="0"/>
              <a:t>Elementene i forskningskontrakter - partene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5A0E687-C8EF-F0D0-BF48-09DFDB65F3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529" y="1711312"/>
            <a:ext cx="8456671" cy="4351338"/>
          </a:xfrm>
        </p:spPr>
        <p:txBody>
          <a:bodyPr/>
          <a:lstStyle/>
          <a:p>
            <a:pPr lvl="1">
              <a:buFont typeface="Courier New" panose="02070309020205020404" pitchFamily="49" charset="0"/>
              <a:buChar char="o"/>
            </a:pPr>
            <a:r>
              <a:rPr lang="nb-NO" sz="2000" dirty="0"/>
              <a:t>Kjenn din samarbeidspart – (økende forventning om due diligence)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nb-NO" sz="2000" dirty="0"/>
              <a:t>tidligere samarbeidserfaringer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nb-NO" sz="2000" dirty="0"/>
              <a:t>eksportkontroll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nb-NO" sz="2000" dirty="0"/>
              <a:t>anti-korrupsjon, ivaretakelse av akademisk frihet, mv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nb-NO" sz="2000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nb-NO" sz="2000" dirty="0"/>
              <a:t>Ansattes selskap (start-</a:t>
            </a:r>
            <a:r>
              <a:rPr lang="nb-NO" sz="2000" dirty="0" err="1"/>
              <a:t>ups</a:t>
            </a:r>
            <a:r>
              <a:rPr lang="nb-NO" sz="2000" dirty="0"/>
              <a:t>), mv – vær oppmerksom på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nb-NO" sz="2000" dirty="0"/>
              <a:t>reglementet for sidegjøremål</a:t>
            </a:r>
          </a:p>
          <a:p>
            <a:pPr marL="914446" lvl="2" indent="0">
              <a:buNone/>
            </a:pPr>
            <a:r>
              <a:rPr lang="nb-NO" sz="2000" dirty="0">
                <a:hlinkClick r:id="rId2"/>
              </a:rPr>
              <a:t>Reglement om sidegjøremål og eierinteresser ved UiO - Universitetet i Oslo</a:t>
            </a:r>
            <a:endParaRPr lang="nb-NO" sz="2000" dirty="0"/>
          </a:p>
          <a:p>
            <a:pPr lvl="2">
              <a:buFont typeface="Wingdings" panose="05000000000000000000" pitchFamily="2" charset="2"/>
              <a:buChar char="Ø"/>
            </a:pPr>
            <a:r>
              <a:rPr lang="nb-NO" sz="2000" dirty="0"/>
              <a:t>habilitet</a:t>
            </a:r>
          </a:p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935963D-1738-75A3-526A-799E392B4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753879-D7D9-44F5-83B7-768ADA08D05B}" type="datetime1">
              <a:rPr lang="nb-NO" smtClean="0"/>
              <a:t>26.09.2024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58BD46E-8C9F-7F0A-C3BE-0BFDF6BE7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05B71B6-C39C-366F-C385-AE18D108D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743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5903F6F-54B1-26D1-3FBE-49A0C27B4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432" y="499960"/>
            <a:ext cx="10515600" cy="644679"/>
          </a:xfrm>
        </p:spPr>
        <p:txBody>
          <a:bodyPr/>
          <a:lstStyle/>
          <a:p>
            <a:r>
              <a:rPr lang="nb-NO" sz="2800" dirty="0"/>
              <a:t>Elementene i forskningskontrakter – hva skal det forskes på?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5A0E687-C8EF-F0D0-BF48-09DFDB65F3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529" y="1711312"/>
            <a:ext cx="9748234" cy="4351338"/>
          </a:xfrm>
        </p:spPr>
        <p:txBody>
          <a:bodyPr/>
          <a:lstStyle/>
          <a:p>
            <a:r>
              <a:rPr lang="nb-NO" sz="2800" dirty="0"/>
              <a:t>Personopplysninger eller fysisk materiale?</a:t>
            </a:r>
          </a:p>
          <a:p>
            <a:endParaRPr lang="nb-NO" sz="2800" dirty="0"/>
          </a:p>
          <a:p>
            <a:r>
              <a:rPr lang="nb-NO" sz="2800" dirty="0"/>
              <a:t>Informasjon som er konfidensiell?</a:t>
            </a:r>
          </a:p>
          <a:p>
            <a:endParaRPr lang="nb-NO" sz="2800" dirty="0"/>
          </a:p>
          <a:p>
            <a:r>
              <a:rPr lang="nb-NO" sz="2800" dirty="0"/>
              <a:t>Mennesker eller dyr?</a:t>
            </a:r>
          </a:p>
          <a:p>
            <a:endParaRPr lang="nb-NO" sz="2800" dirty="0"/>
          </a:p>
          <a:p>
            <a:r>
              <a:rPr lang="nb-NO" sz="2800" dirty="0"/>
              <a:t>Teknologi som kan anvendes til militære formål?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935963D-1738-75A3-526A-799E392B4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753879-D7D9-44F5-83B7-768ADA08D05B}" type="datetime1">
              <a:rPr lang="nb-NO" smtClean="0"/>
              <a:t>26.09.2024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58BD46E-8C9F-7F0A-C3BE-0BFDF6BE7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05B71B6-C39C-366F-C385-AE18D108D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3997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5903F6F-54B1-26D1-3FBE-49A0C27B4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432" y="499960"/>
            <a:ext cx="10515600" cy="644679"/>
          </a:xfrm>
        </p:spPr>
        <p:txBody>
          <a:bodyPr/>
          <a:lstStyle/>
          <a:p>
            <a:r>
              <a:rPr lang="nb-NO" sz="2800" dirty="0"/>
              <a:t>Elementene i forskningskontrakter – hva er forventet resultat?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5A0E687-C8EF-F0D0-BF48-09DFDB65F3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529" y="1711312"/>
            <a:ext cx="9925851" cy="4351338"/>
          </a:xfrm>
        </p:spPr>
        <p:txBody>
          <a:bodyPr/>
          <a:lstStyle/>
          <a:p>
            <a:r>
              <a:rPr lang="nb-NO" sz="2800" dirty="0"/>
              <a:t>Publikasjoner?</a:t>
            </a:r>
          </a:p>
          <a:p>
            <a:endParaRPr lang="nb-NO" sz="2800" dirty="0"/>
          </a:p>
          <a:p>
            <a:r>
              <a:rPr lang="nb-NO" sz="2800" dirty="0"/>
              <a:t>Datasett?</a:t>
            </a:r>
          </a:p>
          <a:p>
            <a:endParaRPr lang="nb-NO" sz="2800" dirty="0"/>
          </a:p>
          <a:p>
            <a:r>
              <a:rPr lang="nb-NO" sz="2800" dirty="0"/>
              <a:t>Akademisk grad</a:t>
            </a:r>
          </a:p>
          <a:p>
            <a:endParaRPr lang="nb-NO" sz="2800" dirty="0"/>
          </a:p>
          <a:p>
            <a:r>
              <a:rPr lang="nb-NO" sz="2800" dirty="0"/>
              <a:t>Oppfinnelser eller andre resultater som kan utnyttes kommersielt?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935963D-1738-75A3-526A-799E392B4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753879-D7D9-44F5-83B7-768ADA08D05B}" type="datetime1">
              <a:rPr lang="nb-NO" smtClean="0"/>
              <a:t>26.09.2024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58BD46E-8C9F-7F0A-C3BE-0BFDF6BE7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05B71B6-C39C-366F-C385-AE18D108D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5815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5903F6F-54B1-26D1-3FBE-49A0C27B4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432" y="499960"/>
            <a:ext cx="10515600" cy="644679"/>
          </a:xfrm>
        </p:spPr>
        <p:txBody>
          <a:bodyPr/>
          <a:lstStyle/>
          <a:p>
            <a:r>
              <a:rPr lang="nb-NO" sz="2800" dirty="0"/>
              <a:t>Sammenhengen mellom Prosjektbakgrunn og Prosjektresultat</a:t>
            </a:r>
          </a:p>
        </p:txBody>
      </p:sp>
      <p:pic>
        <p:nvPicPr>
          <p:cNvPr id="8" name="Plassholder for innhold 7">
            <a:extLst>
              <a:ext uri="{FF2B5EF4-FFF2-40B4-BE49-F238E27FC236}">
                <a16:creationId xmlns:a16="http://schemas.microsoft.com/office/drawing/2014/main" id="{5607B102-0C34-CFB0-2358-7B05B8544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2588" y="1302527"/>
            <a:ext cx="11090172" cy="4677253"/>
          </a:xfrm>
        </p:spPr>
      </p:pic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935963D-1738-75A3-526A-799E392B4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753879-D7D9-44F5-83B7-768ADA08D05B}" type="datetime1">
              <a:rPr lang="nb-NO" smtClean="0"/>
              <a:t>26.09.2024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58BD46E-8C9F-7F0A-C3BE-0BFDF6BE7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05B71B6-C39C-366F-C385-AE18D108D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2998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5903F6F-54B1-26D1-3FBE-49A0C27B4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432" y="499960"/>
            <a:ext cx="10515600" cy="644679"/>
          </a:xfrm>
        </p:spPr>
        <p:txBody>
          <a:bodyPr/>
          <a:lstStyle/>
          <a:p>
            <a:r>
              <a:rPr lang="nb-NO" sz="2800" dirty="0"/>
              <a:t>Eksempel på angivelse av Prosjektbakgrunn/</a:t>
            </a:r>
            <a:r>
              <a:rPr lang="nb-NO" sz="2800" dirty="0" err="1"/>
              <a:t>Background</a:t>
            </a:r>
            <a:endParaRPr lang="nb-NO" sz="2800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935963D-1738-75A3-526A-799E392B4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753879-D7D9-44F5-83B7-768ADA08D05B}" type="datetime1">
              <a:rPr lang="nb-NO" smtClean="0"/>
              <a:t>26.09.2024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58BD46E-8C9F-7F0A-C3BE-0BFDF6BE7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05B71B6-C39C-366F-C385-AE18D108D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606275E6-D4B9-B198-5519-D94F42C4AA5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9975" y="1144638"/>
            <a:ext cx="6849035" cy="5032495"/>
          </a:xfrm>
          <a:prstGeom prst="rect">
            <a:avLst/>
          </a:prstGeom>
          <a:noFill/>
          <a:ln w="9525">
            <a:solidFill>
              <a:schemeClr val="tx1">
                <a:alpha val="93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87674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5903F6F-54B1-26D1-3FBE-49A0C27B4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432" y="499960"/>
            <a:ext cx="10515600" cy="644679"/>
          </a:xfrm>
        </p:spPr>
        <p:txBody>
          <a:bodyPr/>
          <a:lstStyle/>
          <a:p>
            <a:r>
              <a:rPr lang="nb-NO" sz="2800" dirty="0"/>
              <a:t>Bruken av maler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5A0E687-C8EF-F0D0-BF48-09DFDB65F3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sz="2400" dirty="0"/>
          </a:p>
          <a:p>
            <a:r>
              <a:rPr lang="nb-NO" sz="2400" dirty="0"/>
              <a:t>Egne maler når vi er prosjekteier</a:t>
            </a:r>
          </a:p>
          <a:p>
            <a:endParaRPr lang="nb-NO" sz="2400" dirty="0"/>
          </a:p>
          <a:p>
            <a:r>
              <a:rPr lang="nb-NO" sz="2400" dirty="0"/>
              <a:t>DESCA i EU-prosjekter</a:t>
            </a:r>
          </a:p>
          <a:p>
            <a:endParaRPr lang="nb-NO" sz="2400" dirty="0"/>
          </a:p>
          <a:p>
            <a:r>
              <a:rPr lang="nb-NO" sz="2400" dirty="0"/>
              <a:t>NFRs maler fungerer, MEN IKKE ENKEL SAMARBEIDSAVTALE</a:t>
            </a:r>
          </a:p>
          <a:p>
            <a:endParaRPr lang="nb-NO" sz="2400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935963D-1738-75A3-526A-799E392B4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753879-D7D9-44F5-83B7-768ADA08D05B}" type="datetime1">
              <a:rPr lang="nb-NO" smtClean="0"/>
              <a:t>26.09.2024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58BD46E-8C9F-7F0A-C3BE-0BFDF6BE7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05B71B6-C39C-366F-C385-AE18D108D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28657E4A-7628-DB1A-307B-7E588262AD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715" y="795350"/>
            <a:ext cx="7018646" cy="5146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1314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5903F6F-54B1-26D1-3FBE-49A0C27B4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432" y="499960"/>
            <a:ext cx="10515600" cy="644679"/>
          </a:xfrm>
        </p:spPr>
        <p:txBody>
          <a:bodyPr/>
          <a:lstStyle/>
          <a:p>
            <a:r>
              <a:rPr lang="nb-NO" sz="2800" dirty="0"/>
              <a:t>Hvordan angriper man et avtaleutkast basert på ukjent mal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5A0E687-C8EF-F0D0-BF48-09DFDB65F3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7047" y="1711312"/>
            <a:ext cx="10181082" cy="4351338"/>
          </a:xfrm>
        </p:spPr>
        <p:txBody>
          <a:bodyPr/>
          <a:lstStyle/>
          <a:p>
            <a:r>
              <a:rPr lang="nb-NO" sz="2400" dirty="0"/>
              <a:t>Første steg – kritisk lesning av tilsendt dokument</a:t>
            </a:r>
          </a:p>
          <a:p>
            <a:pPr lvl="1"/>
            <a:r>
              <a:rPr lang="nb-NO" sz="2400" dirty="0"/>
              <a:t>Naturlig språklig forståelse av kontrakten</a:t>
            </a:r>
          </a:p>
          <a:p>
            <a:pPr lvl="1"/>
            <a:r>
              <a:rPr lang="nb-NO" sz="2400" dirty="0"/>
              <a:t>Bruk gjerne GPT UiO til å forstå uklare bestemmelser</a:t>
            </a:r>
          </a:p>
          <a:p>
            <a:pPr lvl="1"/>
            <a:r>
              <a:rPr lang="nb-NO" sz="2400" dirty="0"/>
              <a:t>Se på hvordan ordlyden avviker fra våre maler</a:t>
            </a:r>
          </a:p>
          <a:p>
            <a:endParaRPr lang="nb-NO" dirty="0"/>
          </a:p>
          <a:p>
            <a:r>
              <a:rPr lang="nb-NO" sz="2400" dirty="0"/>
              <a:t>Andre steg – er det noe som mangler?</a:t>
            </a:r>
          </a:p>
          <a:p>
            <a:pPr lvl="1"/>
            <a:r>
              <a:rPr lang="nb-NO" sz="2400" dirty="0"/>
              <a:t>Gå tilbake til prosjektbeskrivelsen og gjør en risikovurdering</a:t>
            </a:r>
          </a:p>
          <a:p>
            <a:pPr lvl="1"/>
            <a:r>
              <a:rPr lang="nb-NO" sz="2400" dirty="0"/>
              <a:t>Legg til bestemmelser fra våre maler om nødvendig</a:t>
            </a:r>
          </a:p>
          <a:p>
            <a:pPr lvl="1"/>
            <a:r>
              <a:rPr lang="nb-NO" sz="2400" dirty="0"/>
              <a:t>Hvis det er mye som mangler, be om skifte av mal</a:t>
            </a:r>
          </a:p>
          <a:p>
            <a:pPr lvl="1"/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935963D-1738-75A3-526A-799E392B4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753879-D7D9-44F5-83B7-768ADA08D05B}" type="datetime1">
              <a:rPr lang="nb-NO" smtClean="0"/>
              <a:t>26.09.2024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58BD46E-8C9F-7F0A-C3BE-0BFDF6BE7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05B71B6-C39C-366F-C385-AE18D108D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4455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" id="{5B0A4823-B853-4E03-94BC-DE2E1EFD621E}" vid="{1C5DA98A-F9AE-4FD9-9F7B-ADB1035017D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e0491bf-18fc-41b3-a6b1-09b45db4444d">
      <Terms xmlns="http://schemas.microsoft.com/office/infopath/2007/PartnerControls"/>
    </lcf76f155ced4ddcb4097134ff3c332f>
    <TaxCatchAll xmlns="59f9f9a1-4362-4e54-a919-8141550af3da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EBE8F58EA93E846BE6940D7CB7B89DF" ma:contentTypeVersion="13" ma:contentTypeDescription="Opprett et nytt dokument." ma:contentTypeScope="" ma:versionID="21c6a23a56bfd5dea2cf61b820132c98">
  <xsd:schema xmlns:xsd="http://www.w3.org/2001/XMLSchema" xmlns:xs="http://www.w3.org/2001/XMLSchema" xmlns:p="http://schemas.microsoft.com/office/2006/metadata/properties" xmlns:ns2="be0491bf-18fc-41b3-a6b1-09b45db4444d" xmlns:ns3="59f9f9a1-4362-4e54-a919-8141550af3da" targetNamespace="http://schemas.microsoft.com/office/2006/metadata/properties" ma:root="true" ma:fieldsID="47d5cf256144481a21ea02f0c61940fc" ns2:_="" ns3:_="">
    <xsd:import namespace="be0491bf-18fc-41b3-a6b1-09b45db4444d"/>
    <xsd:import namespace="59f9f9a1-4362-4e54-a919-8141550af3d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0491bf-18fc-41b3-a6b1-09b45db4444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Bildemerkelapper" ma:readOnly="false" ma:fieldId="{5cf76f15-5ced-4ddc-b409-7134ff3c332f}" ma:taxonomyMulti="true" ma:sspId="c22fd018-c39b-462c-89de-126a365ef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f9f9a1-4362-4e54-a919-8141550af3da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5d40112c-1480-46cd-9632-1488d0da64d4}" ma:internalName="TaxCatchAll" ma:showField="CatchAllData" ma:web="59f9f9a1-4362-4e54-a919-8141550af3d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2" ma:contentTypeDescription="Opprett et nytt dokument." ma:contentTypeScope="" ma:versionID="40820e0ad83be9a9961789050f7f0561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0d622c3afd3d445bea522ad461dd9299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9B9CF10-6C6A-444C-B05E-E78C1785A52C}">
  <ds:schemaRefs>
    <ds:schemaRef ds:uri="http://purl.org/dc/elements/1.1/"/>
    <ds:schemaRef ds:uri="http://schemas.microsoft.com/office/2006/metadata/properties"/>
    <ds:schemaRef ds:uri="45a9c032-1c21-4297-bc4a-1b0e359a6c15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e5e35b8c-bb2a-40e7-acd7-beed1d1f14b8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1F225D1-4280-4A4A-A169-A6A96F3DD3F0}"/>
</file>

<file path=customXml/itemProps4.xml><?xml version="1.0" encoding="utf-8"?>
<ds:datastoreItem xmlns:ds="http://schemas.openxmlformats.org/officeDocument/2006/customXml" ds:itemID="{14E5BA8C-06B1-4CFA-9518-EB6DB849D40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UiO  Norsk</Template>
  <TotalTime>8756</TotalTime>
  <Words>429</Words>
  <Application>Microsoft Office PowerPoint</Application>
  <PresentationFormat>Widescreen</PresentationFormat>
  <Paragraphs>114</Paragraphs>
  <Slides>13</Slides>
  <Notes>2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13</vt:i4>
      </vt:variant>
    </vt:vector>
  </HeadingPairs>
  <TitlesOfParts>
    <vt:vector size="19" baseType="lpstr">
      <vt:lpstr>Arial</vt:lpstr>
      <vt:lpstr>Arial, sans-serif</vt:lpstr>
      <vt:lpstr>Calibri</vt:lpstr>
      <vt:lpstr>Courier New</vt:lpstr>
      <vt:lpstr>Wingdings</vt:lpstr>
      <vt:lpstr>Office Theme</vt:lpstr>
      <vt:lpstr>PowerPoint-presentasjon</vt:lpstr>
      <vt:lpstr>Dagens agenda</vt:lpstr>
      <vt:lpstr>Arbeidsdeling sentralt - lokalt</vt:lpstr>
      <vt:lpstr>Rammeverket for eksternfinansiert virksomhet</vt:lpstr>
      <vt:lpstr>Vanlige problemstillinger</vt:lpstr>
      <vt:lpstr>Elementene i forskningskontrakter - prosjektbeskrivelsen</vt:lpstr>
      <vt:lpstr>Elementene i forskningskontrakter - partene</vt:lpstr>
      <vt:lpstr>Elementene i forskningskontrakter – hva skal det forskes på?</vt:lpstr>
      <vt:lpstr>Elementene i forskningskontrakter – hva er forventet resultat?</vt:lpstr>
      <vt:lpstr>Sammenhengen mellom Prosjektbakgrunn og Prosjektresultat</vt:lpstr>
      <vt:lpstr>Eksempel på angivelse av Prosjektbakgrunn/Background</vt:lpstr>
      <vt:lpstr>Bruken av maler</vt:lpstr>
      <vt:lpstr>Hvordan angriper man et avtaleutkast basert på ukjent mal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Kathrine Olsgard</dc:creator>
  <cp:lastModifiedBy>Jostein Greve</cp:lastModifiedBy>
  <cp:revision>111</cp:revision>
  <cp:lastPrinted>2022-06-10T10:22:26Z</cp:lastPrinted>
  <dcterms:created xsi:type="dcterms:W3CDTF">2022-02-01T12:24:24Z</dcterms:created>
  <dcterms:modified xsi:type="dcterms:W3CDTF">2024-09-26T10:26:15Z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0x010100CEBE8F58EA93E846BE6940D7CB7B89DF</vt:lpwstr>
  </property>
  <property fmtid="{D5CDD505-2E9C-101B-9397-08002B2CF9AE}" pid="3" name="_dlc_DocIdItemGuid">
    <vt:lpwstr>60f82c51-e997-4246-8d27-ec3536cdfe10</vt:lpwstr>
  </property>
</Properties>
</file>