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4"/>
  </p:sldMasterIdLst>
  <p:notesMasterIdLst>
    <p:notesMasterId r:id="rId15"/>
  </p:notesMasterIdLst>
  <p:handoutMasterIdLst>
    <p:handoutMasterId r:id="rId16"/>
  </p:handoutMasterIdLst>
  <p:sldIdLst>
    <p:sldId id="363" r:id="rId5"/>
    <p:sldId id="318" r:id="rId6"/>
    <p:sldId id="416" r:id="rId7"/>
    <p:sldId id="451" r:id="rId8"/>
    <p:sldId id="457" r:id="rId9"/>
    <p:sldId id="454" r:id="rId10"/>
    <p:sldId id="456" r:id="rId11"/>
    <p:sldId id="455" r:id="rId12"/>
    <p:sldId id="458" r:id="rId13"/>
    <p:sldId id="279" r:id="rId14"/>
  </p:sldIdLst>
  <p:sldSz cx="9144000" cy="6858000" type="screen4x3"/>
  <p:notesSz cx="6794500" cy="9931400"/>
  <p:defaultTextStyle>
    <a:defPPr>
      <a:defRPr lang="en-US"/>
    </a:defPPr>
    <a:lvl1pPr algn="l" rtl="0" eaLnBrk="0" fontAlgn="base" hangingPunct="0">
      <a:spcBef>
        <a:spcPct val="0"/>
      </a:spcBef>
      <a:spcAft>
        <a:spcPct val="0"/>
      </a:spcAft>
      <a:defRPr sz="2000" kern="1200">
        <a:solidFill>
          <a:schemeClr val="tx1"/>
        </a:solidFill>
        <a:latin typeface="Arial" charset="0"/>
        <a:ea typeface="ヒラギノ角ゴ Pro W3" charset="-128"/>
        <a:cs typeface="+mn-cs"/>
      </a:defRPr>
    </a:lvl1pPr>
    <a:lvl2pPr marL="457200" algn="l" rtl="0" eaLnBrk="0" fontAlgn="base" hangingPunct="0">
      <a:spcBef>
        <a:spcPct val="0"/>
      </a:spcBef>
      <a:spcAft>
        <a:spcPct val="0"/>
      </a:spcAft>
      <a:defRPr sz="2000" kern="1200">
        <a:solidFill>
          <a:schemeClr val="tx1"/>
        </a:solidFill>
        <a:latin typeface="Arial" charset="0"/>
        <a:ea typeface="ヒラギノ角ゴ Pro W3" charset="-128"/>
        <a:cs typeface="+mn-cs"/>
      </a:defRPr>
    </a:lvl2pPr>
    <a:lvl3pPr marL="914400" algn="l" rtl="0" eaLnBrk="0" fontAlgn="base" hangingPunct="0">
      <a:spcBef>
        <a:spcPct val="0"/>
      </a:spcBef>
      <a:spcAft>
        <a:spcPct val="0"/>
      </a:spcAft>
      <a:defRPr sz="2000" kern="1200">
        <a:solidFill>
          <a:schemeClr val="tx1"/>
        </a:solidFill>
        <a:latin typeface="Arial" charset="0"/>
        <a:ea typeface="ヒラギノ角ゴ Pro W3" charset="-128"/>
        <a:cs typeface="+mn-cs"/>
      </a:defRPr>
    </a:lvl3pPr>
    <a:lvl4pPr marL="1371600" algn="l" rtl="0" eaLnBrk="0" fontAlgn="base" hangingPunct="0">
      <a:spcBef>
        <a:spcPct val="0"/>
      </a:spcBef>
      <a:spcAft>
        <a:spcPct val="0"/>
      </a:spcAft>
      <a:defRPr sz="2000" kern="1200">
        <a:solidFill>
          <a:schemeClr val="tx1"/>
        </a:solidFill>
        <a:latin typeface="Arial" charset="0"/>
        <a:ea typeface="ヒラギノ角ゴ Pro W3" charset="-128"/>
        <a:cs typeface="+mn-cs"/>
      </a:defRPr>
    </a:lvl4pPr>
    <a:lvl5pPr marL="1828800" algn="l" rtl="0" eaLnBrk="0" fontAlgn="base" hangingPunct="0">
      <a:spcBef>
        <a:spcPct val="0"/>
      </a:spcBef>
      <a:spcAft>
        <a:spcPct val="0"/>
      </a:spcAft>
      <a:defRPr sz="2000" kern="1200">
        <a:solidFill>
          <a:schemeClr val="tx1"/>
        </a:solidFill>
        <a:latin typeface="Arial" charset="0"/>
        <a:ea typeface="ヒラギノ角ゴ Pro W3" charset="-128"/>
        <a:cs typeface="+mn-cs"/>
      </a:defRPr>
    </a:lvl5pPr>
    <a:lvl6pPr marL="2286000" algn="l" defTabSz="914400" rtl="0" eaLnBrk="1" latinLnBrk="0" hangingPunct="1">
      <a:defRPr sz="2000" kern="1200">
        <a:solidFill>
          <a:schemeClr val="tx1"/>
        </a:solidFill>
        <a:latin typeface="Arial" charset="0"/>
        <a:ea typeface="ヒラギノ角ゴ Pro W3" charset="-128"/>
        <a:cs typeface="+mn-cs"/>
      </a:defRPr>
    </a:lvl6pPr>
    <a:lvl7pPr marL="2743200" algn="l" defTabSz="914400" rtl="0" eaLnBrk="1" latinLnBrk="0" hangingPunct="1">
      <a:defRPr sz="2000" kern="1200">
        <a:solidFill>
          <a:schemeClr val="tx1"/>
        </a:solidFill>
        <a:latin typeface="Arial" charset="0"/>
        <a:ea typeface="ヒラギノ角ゴ Pro W3" charset="-128"/>
        <a:cs typeface="+mn-cs"/>
      </a:defRPr>
    </a:lvl7pPr>
    <a:lvl8pPr marL="3200400" algn="l" defTabSz="914400" rtl="0" eaLnBrk="1" latinLnBrk="0" hangingPunct="1">
      <a:defRPr sz="2000" kern="1200">
        <a:solidFill>
          <a:schemeClr val="tx1"/>
        </a:solidFill>
        <a:latin typeface="Arial" charset="0"/>
        <a:ea typeface="ヒラギノ角ゴ Pro W3" charset="-128"/>
        <a:cs typeface="+mn-cs"/>
      </a:defRPr>
    </a:lvl8pPr>
    <a:lvl9pPr marL="3657600" algn="l" defTabSz="914400" rtl="0" eaLnBrk="1" latinLnBrk="0" hangingPunct="1">
      <a:defRPr sz="2000" kern="1200">
        <a:solidFill>
          <a:schemeClr val="tx1"/>
        </a:solidFill>
        <a:latin typeface="Arial" charset="0"/>
        <a:ea typeface="ヒラギノ角ゴ Pro W3" charset="-128"/>
        <a:cs typeface="+mn-cs"/>
      </a:defRPr>
    </a:lvl9pPr>
  </p:defaultTextStyle>
  <p:extLst>
    <p:ext uri="{521415D9-36F7-43E2-AB2F-B90AF26B5E84}">
      <p14:sectionLst xmlns:p14="http://schemas.microsoft.com/office/powerpoint/2010/main">
        <p14:section name="Default Section" id="{8954D62F-E21A-497C-82C0-41B8D9C156B3}">
          <p14:sldIdLst>
            <p14:sldId id="363"/>
          </p14:sldIdLst>
        </p14:section>
        <p14:section name="Untitled Section" id="{7CD381ED-C2E1-4D3F-B1AF-BCEEF4278862}">
          <p14:sldIdLst>
            <p14:sldId id="318"/>
          </p14:sldIdLst>
        </p14:section>
        <p14:section name="Untitled Section" id="{85AC68AB-2DBE-444E-AD64-724AD81D8F6C}">
          <p14:sldIdLst>
            <p14:sldId id="416"/>
            <p14:sldId id="451"/>
            <p14:sldId id="457"/>
            <p14:sldId id="454"/>
            <p14:sldId id="456"/>
            <p14:sldId id="455"/>
            <p14:sldId id="458"/>
            <p14:sldId id="279"/>
          </p14:sldIdLst>
        </p14:section>
        <p14:section name="Untitled Section" id="{E9F538A3-137F-428D-A33A-482243CF3D33}">
          <p14:sldIdLst/>
        </p14:section>
      </p14:sectionLst>
    </p:ext>
    <p:ext uri="{EFAFB233-063F-42B5-8137-9DF3F51BA10A}">
      <p15:sldGuideLst xmlns:p15="http://schemas.microsoft.com/office/powerpoint/2012/main">
        <p15:guide id="1" orient="horz" pos="2160">
          <p15:clr>
            <a:srgbClr val="A4A3A4"/>
          </p15:clr>
        </p15:guide>
        <p15:guide id="2" pos="672">
          <p15:clr>
            <a:srgbClr val="A4A3A4"/>
          </p15:clr>
        </p15:guide>
        <p15:guide id="3" pos="5472">
          <p15:clr>
            <a:srgbClr val="A4A3A4"/>
          </p15:clr>
        </p15:guide>
        <p15:guide id="4" pos="1008">
          <p15:clr>
            <a:srgbClr val="A4A3A4"/>
          </p15:clr>
        </p15:guide>
        <p15:guide id="5" pos="1152">
          <p15:clr>
            <a:srgbClr val="A4A3A4"/>
          </p15:clr>
        </p15:guide>
      </p15:sldGuideLst>
    </p:ext>
    <p:ext uri="{2D200454-40CA-4A62-9FC3-DE9A4176ACB9}">
      <p15:notesGuideLst xmlns:p15="http://schemas.microsoft.com/office/powerpoint/2012/main">
        <p15:guide id="1" orient="horz" pos="3128">
          <p15:clr>
            <a:srgbClr val="A4A3A4"/>
          </p15:clr>
        </p15:guide>
        <p15:guide id="2" pos="214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5BB8AB1-730D-49C1-A1B7-A1191194F947}" v="1" dt="2024-09-26T08:18:40.98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3154" autoAdjust="0"/>
  </p:normalViewPr>
  <p:slideViewPr>
    <p:cSldViewPr snapToGrid="0">
      <p:cViewPr varScale="1">
        <p:scale>
          <a:sx n="135" d="100"/>
          <a:sy n="135" d="100"/>
        </p:scale>
        <p:origin x="2544" y="120"/>
      </p:cViewPr>
      <p:guideLst>
        <p:guide orient="horz" pos="2160"/>
        <p:guide pos="672"/>
        <p:guide pos="5472"/>
        <p:guide pos="1008"/>
        <p:guide pos="1152"/>
      </p:guideLst>
    </p:cSldViewPr>
  </p:slideViewPr>
  <p:notesTextViewPr>
    <p:cViewPr>
      <p:scale>
        <a:sx n="1" d="1"/>
        <a:sy n="1" d="1"/>
      </p:scale>
      <p:origin x="0" y="0"/>
    </p:cViewPr>
  </p:notesTextViewPr>
  <p:notesViewPr>
    <p:cSldViewPr snapToGrid="0">
      <p:cViewPr>
        <p:scale>
          <a:sx n="1" d="2"/>
          <a:sy n="1" d="2"/>
        </p:scale>
        <p:origin x="0" y="0"/>
      </p:cViewPr>
      <p:guideLst>
        <p:guide orient="horz" pos="3128"/>
        <p:guide pos="214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homas Kjensli" userId="S::tkjensli@uio.no::780d8d0f-93f2-419e-a53f-581878ca0999" providerId="AD" clId="Web-{BB946680-7FA5-4A21-AD96-90D6E08B542C}"/>
    <pc:docChg chg="modSld">
      <pc:chgData name="Thomas Kjensli" userId="S::tkjensli@uio.no::780d8d0f-93f2-419e-a53f-581878ca0999" providerId="AD" clId="Web-{BB946680-7FA5-4A21-AD96-90D6E08B542C}" dt="2024-09-23T10:56:51.302" v="44" actId="20577"/>
      <pc:docMkLst>
        <pc:docMk/>
      </pc:docMkLst>
      <pc:sldChg chg="modSp">
        <pc:chgData name="Thomas Kjensli" userId="S::tkjensli@uio.no::780d8d0f-93f2-419e-a53f-581878ca0999" providerId="AD" clId="Web-{BB946680-7FA5-4A21-AD96-90D6E08B542C}" dt="2024-09-23T10:56:51.302" v="44" actId="20577"/>
        <pc:sldMkLst>
          <pc:docMk/>
          <pc:sldMk cId="2206307107" sldId="454"/>
        </pc:sldMkLst>
        <pc:spChg chg="mod">
          <ac:chgData name="Thomas Kjensli" userId="S::tkjensli@uio.no::780d8d0f-93f2-419e-a53f-581878ca0999" providerId="AD" clId="Web-{BB946680-7FA5-4A21-AD96-90D6E08B542C}" dt="2024-09-23T10:56:51.302" v="44" actId="20577"/>
          <ac:spMkLst>
            <pc:docMk/>
            <pc:sldMk cId="2206307107" sldId="454"/>
            <ac:spMk id="11267" creationId="{00000000-0000-0000-0000-000000000000}"/>
          </ac:spMkLst>
        </pc:spChg>
        <pc:picChg chg="mod">
          <ac:chgData name="Thomas Kjensli" userId="S::tkjensli@uio.no::780d8d0f-93f2-419e-a53f-581878ca0999" providerId="AD" clId="Web-{BB946680-7FA5-4A21-AD96-90D6E08B542C}" dt="2024-09-23T10:56:25.176" v="40" actId="14100"/>
          <ac:picMkLst>
            <pc:docMk/>
            <pc:sldMk cId="2206307107" sldId="454"/>
            <ac:picMk id="7" creationId="{00000000-0000-0000-0000-000000000000}"/>
          </ac:picMkLst>
        </pc:picChg>
      </pc:sldChg>
    </pc:docChg>
  </pc:docChgLst>
  <pc:docChgLst>
    <pc:chgData name="Rune Larsen" userId="717998b8-f61f-4d0b-9275-1629fd362f89" providerId="ADAL" clId="{75BB8AB1-730D-49C1-A1B7-A1191194F947}"/>
    <pc:docChg chg="addSld delSld modSld modSection">
      <pc:chgData name="Rune Larsen" userId="717998b8-f61f-4d0b-9275-1629fd362f89" providerId="ADAL" clId="{75BB8AB1-730D-49C1-A1B7-A1191194F947}" dt="2024-09-26T08:18:56.912" v="3" actId="1076"/>
      <pc:docMkLst>
        <pc:docMk/>
      </pc:docMkLst>
      <pc:sldChg chg="modSp add mod">
        <pc:chgData name="Rune Larsen" userId="717998b8-f61f-4d0b-9275-1629fd362f89" providerId="ADAL" clId="{75BB8AB1-730D-49C1-A1B7-A1191194F947}" dt="2024-09-26T08:18:56.912" v="3" actId="1076"/>
        <pc:sldMkLst>
          <pc:docMk/>
          <pc:sldMk cId="3902192631" sldId="279"/>
        </pc:sldMkLst>
        <pc:spChg chg="mod">
          <ac:chgData name="Rune Larsen" userId="717998b8-f61f-4d0b-9275-1629fd362f89" providerId="ADAL" clId="{75BB8AB1-730D-49C1-A1B7-A1191194F947}" dt="2024-09-26T08:18:56.912" v="3" actId="1076"/>
          <ac:spMkLst>
            <pc:docMk/>
            <pc:sldMk cId="3902192631" sldId="279"/>
            <ac:spMk id="3" creationId="{5A6115BC-5938-DEE7-A55C-A1B177D4DB1C}"/>
          </ac:spMkLst>
        </pc:spChg>
      </pc:sldChg>
      <pc:sldChg chg="new del">
        <pc:chgData name="Rune Larsen" userId="717998b8-f61f-4d0b-9275-1629fd362f89" providerId="ADAL" clId="{75BB8AB1-730D-49C1-A1B7-A1191194F947}" dt="2024-09-26T08:18:43.476" v="2" actId="47"/>
        <pc:sldMkLst>
          <pc:docMk/>
          <pc:sldMk cId="4129478131" sldId="459"/>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813" cy="496888"/>
          </a:xfrm>
          <a:prstGeom prst="rect">
            <a:avLst/>
          </a:prstGeom>
        </p:spPr>
        <p:txBody>
          <a:bodyPr vert="horz" lIns="91440" tIns="45720" rIns="91440" bIns="45720" rtlCol="0"/>
          <a:lstStyle>
            <a:lvl1pPr algn="l">
              <a:defRPr sz="1200"/>
            </a:lvl1pPr>
          </a:lstStyle>
          <a:p>
            <a:endParaRPr lang="nb-NO"/>
          </a:p>
        </p:txBody>
      </p:sp>
      <p:sp>
        <p:nvSpPr>
          <p:cNvPr id="3" name="Date Placeholder 2"/>
          <p:cNvSpPr>
            <a:spLocks noGrp="1"/>
          </p:cNvSpPr>
          <p:nvPr>
            <p:ph type="dt" sz="quarter" idx="1"/>
          </p:nvPr>
        </p:nvSpPr>
        <p:spPr>
          <a:xfrm>
            <a:off x="3848100" y="0"/>
            <a:ext cx="2944813" cy="496888"/>
          </a:xfrm>
          <a:prstGeom prst="rect">
            <a:avLst/>
          </a:prstGeom>
        </p:spPr>
        <p:txBody>
          <a:bodyPr vert="horz" lIns="91440" tIns="45720" rIns="91440" bIns="45720" rtlCol="0"/>
          <a:lstStyle>
            <a:lvl1pPr algn="r">
              <a:defRPr sz="1200"/>
            </a:lvl1pPr>
          </a:lstStyle>
          <a:p>
            <a:fld id="{79D9E033-9C21-4CBF-A7CB-261E8AE3EAF4}" type="datetime1">
              <a:rPr lang="nb-NO" smtClean="0"/>
              <a:t>26.09.2024</a:t>
            </a:fld>
            <a:endParaRPr lang="nb-NO"/>
          </a:p>
        </p:txBody>
      </p:sp>
      <p:sp>
        <p:nvSpPr>
          <p:cNvPr id="4" name="Footer Placeholder 3"/>
          <p:cNvSpPr>
            <a:spLocks noGrp="1"/>
          </p:cNvSpPr>
          <p:nvPr>
            <p:ph type="ftr" sz="quarter" idx="2"/>
          </p:nvPr>
        </p:nvSpPr>
        <p:spPr>
          <a:xfrm>
            <a:off x="0" y="9432925"/>
            <a:ext cx="2944813" cy="496888"/>
          </a:xfrm>
          <a:prstGeom prst="rect">
            <a:avLst/>
          </a:prstGeom>
        </p:spPr>
        <p:txBody>
          <a:bodyPr vert="horz" lIns="91440" tIns="45720" rIns="91440" bIns="45720" rtlCol="0" anchor="b"/>
          <a:lstStyle>
            <a:lvl1pPr algn="l">
              <a:defRPr sz="1200"/>
            </a:lvl1pPr>
          </a:lstStyle>
          <a:p>
            <a:endParaRPr lang="nb-NO"/>
          </a:p>
        </p:txBody>
      </p:sp>
      <p:sp>
        <p:nvSpPr>
          <p:cNvPr id="5" name="Slide Number Placeholder 4"/>
          <p:cNvSpPr>
            <a:spLocks noGrp="1"/>
          </p:cNvSpPr>
          <p:nvPr>
            <p:ph type="sldNum" sz="quarter" idx="3"/>
          </p:nvPr>
        </p:nvSpPr>
        <p:spPr>
          <a:xfrm>
            <a:off x="3848100" y="9432925"/>
            <a:ext cx="2944813" cy="496888"/>
          </a:xfrm>
          <a:prstGeom prst="rect">
            <a:avLst/>
          </a:prstGeom>
        </p:spPr>
        <p:txBody>
          <a:bodyPr vert="horz" lIns="91440" tIns="45720" rIns="91440" bIns="45720" rtlCol="0" anchor="b"/>
          <a:lstStyle>
            <a:lvl1pPr algn="r">
              <a:defRPr sz="1200"/>
            </a:lvl1pPr>
          </a:lstStyle>
          <a:p>
            <a:fld id="{980284D5-92DC-4E56-A58F-4814528404ED}" type="slidenum">
              <a:rPr lang="nb-NO" smtClean="0"/>
              <a:t>‹#›</a:t>
            </a:fld>
            <a:endParaRPr lang="nb-NO"/>
          </a:p>
        </p:txBody>
      </p:sp>
    </p:spTree>
    <p:extLst>
      <p:ext uri="{BB962C8B-B14F-4D97-AF65-F5344CB8AC3E}">
        <p14:creationId xmlns:p14="http://schemas.microsoft.com/office/powerpoint/2010/main" val="3649068886"/>
      </p:ext>
    </p:extLst>
  </p:cSld>
  <p:clrMap bg1="lt1" tx1="dk1" bg2="lt2" tx2="dk2" accent1="accent1" accent2="accent2" accent3="accent3" accent4="accent4" accent5="accent5" accent6="accent6" hlink="hlink" folHlink="folHlink"/>
  <p:hf sldNum="0"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1" y="0"/>
            <a:ext cx="2944813" cy="495934"/>
          </a:xfrm>
          <a:prstGeom prst="rect">
            <a:avLst/>
          </a:prstGeom>
        </p:spPr>
        <p:txBody>
          <a:bodyPr vert="horz" lIns="91440" tIns="45720" rIns="91440" bIns="45720" rtlCol="0"/>
          <a:lstStyle>
            <a:lvl1pPr algn="l">
              <a:defRPr sz="1200" smtClean="0"/>
            </a:lvl1pPr>
          </a:lstStyle>
          <a:p>
            <a:pPr>
              <a:defRPr/>
            </a:pPr>
            <a:endParaRPr lang="nb-NO"/>
          </a:p>
        </p:txBody>
      </p:sp>
      <p:sp>
        <p:nvSpPr>
          <p:cNvPr id="3" name="Plassholder for dato 2"/>
          <p:cNvSpPr>
            <a:spLocks noGrp="1"/>
          </p:cNvSpPr>
          <p:nvPr>
            <p:ph type="dt" idx="1"/>
          </p:nvPr>
        </p:nvSpPr>
        <p:spPr>
          <a:xfrm>
            <a:off x="3848101" y="0"/>
            <a:ext cx="2944813" cy="495934"/>
          </a:xfrm>
          <a:prstGeom prst="rect">
            <a:avLst/>
          </a:prstGeom>
        </p:spPr>
        <p:txBody>
          <a:bodyPr vert="horz" lIns="91440" tIns="45720" rIns="91440" bIns="45720" rtlCol="0"/>
          <a:lstStyle>
            <a:lvl1pPr algn="r">
              <a:defRPr sz="1200" smtClean="0"/>
            </a:lvl1pPr>
          </a:lstStyle>
          <a:p>
            <a:pPr>
              <a:defRPr/>
            </a:pPr>
            <a:fld id="{3C6FAD33-1647-4934-B5D2-FCAA8DD0B321}" type="datetime1">
              <a:rPr lang="nb-NO" smtClean="0"/>
              <a:t>26.09.2024</a:t>
            </a:fld>
            <a:endParaRPr lang="nb-NO"/>
          </a:p>
        </p:txBody>
      </p:sp>
      <p:sp>
        <p:nvSpPr>
          <p:cNvPr id="4" name="Plassholder for lysbilde 3"/>
          <p:cNvSpPr>
            <a:spLocks noGrp="1" noRot="1" noChangeAspect="1"/>
          </p:cNvSpPr>
          <p:nvPr>
            <p:ph type="sldImg" idx="2"/>
          </p:nvPr>
        </p:nvSpPr>
        <p:spPr>
          <a:xfrm>
            <a:off x="914400" y="746125"/>
            <a:ext cx="4965700" cy="3724275"/>
          </a:xfrm>
          <a:prstGeom prst="rect">
            <a:avLst/>
          </a:prstGeom>
          <a:noFill/>
          <a:ln w="12700">
            <a:solidFill>
              <a:prstClr val="black"/>
            </a:solidFill>
          </a:ln>
        </p:spPr>
        <p:txBody>
          <a:bodyPr vert="horz" lIns="91440" tIns="45720" rIns="91440" bIns="45720" rtlCol="0" anchor="ctr"/>
          <a:lstStyle/>
          <a:p>
            <a:pPr lvl="0"/>
            <a:endParaRPr lang="nb-NO" noProof="0"/>
          </a:p>
        </p:txBody>
      </p:sp>
      <p:sp>
        <p:nvSpPr>
          <p:cNvPr id="5" name="Plassholder for notater 4"/>
          <p:cNvSpPr>
            <a:spLocks noGrp="1"/>
          </p:cNvSpPr>
          <p:nvPr>
            <p:ph type="body" sz="quarter" idx="3"/>
          </p:nvPr>
        </p:nvSpPr>
        <p:spPr>
          <a:xfrm>
            <a:off x="679450" y="4717733"/>
            <a:ext cx="5435600" cy="4468177"/>
          </a:xfrm>
          <a:prstGeom prst="rect">
            <a:avLst/>
          </a:prstGeom>
        </p:spPr>
        <p:txBody>
          <a:bodyPr vert="horz" lIns="91440" tIns="45720" rIns="91440" bIns="45720" rtlCol="0">
            <a:normAutofit/>
          </a:bodyPr>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p>
        </p:txBody>
      </p:sp>
      <p:sp>
        <p:nvSpPr>
          <p:cNvPr id="6" name="Plassholder for bunntekst 5"/>
          <p:cNvSpPr>
            <a:spLocks noGrp="1"/>
          </p:cNvSpPr>
          <p:nvPr>
            <p:ph type="ftr" sz="quarter" idx="4"/>
          </p:nvPr>
        </p:nvSpPr>
        <p:spPr>
          <a:xfrm>
            <a:off x="1" y="9433877"/>
            <a:ext cx="2944813" cy="495934"/>
          </a:xfrm>
          <a:prstGeom prst="rect">
            <a:avLst/>
          </a:prstGeom>
        </p:spPr>
        <p:txBody>
          <a:bodyPr vert="horz" lIns="91440" tIns="45720" rIns="91440" bIns="45720" rtlCol="0" anchor="b"/>
          <a:lstStyle>
            <a:lvl1pPr algn="l">
              <a:defRPr sz="1200" smtClean="0"/>
            </a:lvl1pPr>
          </a:lstStyle>
          <a:p>
            <a:pPr>
              <a:defRPr/>
            </a:pPr>
            <a:endParaRPr lang="nb-NO"/>
          </a:p>
        </p:txBody>
      </p:sp>
      <p:sp>
        <p:nvSpPr>
          <p:cNvPr id="7" name="Plassholder for lysbildenummer 6"/>
          <p:cNvSpPr>
            <a:spLocks noGrp="1"/>
          </p:cNvSpPr>
          <p:nvPr>
            <p:ph type="sldNum" sz="quarter" idx="5"/>
          </p:nvPr>
        </p:nvSpPr>
        <p:spPr>
          <a:xfrm>
            <a:off x="3848101" y="9433877"/>
            <a:ext cx="2944813" cy="495934"/>
          </a:xfrm>
          <a:prstGeom prst="rect">
            <a:avLst/>
          </a:prstGeom>
        </p:spPr>
        <p:txBody>
          <a:bodyPr vert="horz" lIns="91440" tIns="45720" rIns="91440" bIns="45720" rtlCol="0" anchor="b"/>
          <a:lstStyle>
            <a:lvl1pPr algn="r">
              <a:defRPr sz="1200" smtClean="0"/>
            </a:lvl1pPr>
          </a:lstStyle>
          <a:p>
            <a:pPr>
              <a:defRPr/>
            </a:pPr>
            <a:fld id="{B3EEE009-3622-4C7A-AA10-C1550EAB5D26}" type="slidenum">
              <a:rPr lang="nb-NO"/>
              <a:pPr>
                <a:defRPr/>
              </a:pPr>
              <a:t>‹#›</a:t>
            </a:fld>
            <a:endParaRPr lang="nb-NO"/>
          </a:p>
        </p:txBody>
      </p:sp>
    </p:spTree>
    <p:extLst>
      <p:ext uri="{BB962C8B-B14F-4D97-AF65-F5344CB8AC3E}">
        <p14:creationId xmlns:p14="http://schemas.microsoft.com/office/powerpoint/2010/main" val="944418017"/>
      </p:ext>
    </p:extLst>
  </p:cSld>
  <p:clrMap bg1="lt1" tx1="dk1" bg2="lt2" tx2="dk2" accent1="accent1" accent2="accent2" accent3="accent3" accent4="accent4" accent5="accent5" accent6="accent6" hlink="hlink" folHlink="folHlink"/>
  <p:hf sldNum="0" hdr="0" ftr="0"/>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5" name="Date Placeholder 4"/>
          <p:cNvSpPr>
            <a:spLocks noGrp="1"/>
          </p:cNvSpPr>
          <p:nvPr>
            <p:ph type="dt" idx="11"/>
          </p:nvPr>
        </p:nvSpPr>
        <p:spPr/>
        <p:txBody>
          <a:bodyPr/>
          <a:lstStyle/>
          <a:p>
            <a:pPr>
              <a:defRPr/>
            </a:pPr>
            <a:fld id="{21E1E41D-2AF3-4669-8C15-93A977FD998C}" type="datetime1">
              <a:rPr lang="nb-NO" smtClean="0"/>
              <a:t>26.09.2024</a:t>
            </a:fld>
            <a:endParaRPr lang="nb-NO"/>
          </a:p>
        </p:txBody>
      </p:sp>
    </p:spTree>
    <p:extLst>
      <p:ext uri="{BB962C8B-B14F-4D97-AF65-F5344CB8AC3E}">
        <p14:creationId xmlns:p14="http://schemas.microsoft.com/office/powerpoint/2010/main" val="5895811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a:t>Nytt i 2013, oppdatert fra 2008</a:t>
            </a:r>
          </a:p>
          <a:p>
            <a:r>
              <a:rPr lang="nb-NO"/>
              <a:t>Felles for sektoren</a:t>
            </a:r>
          </a:p>
          <a:p>
            <a:endParaRPr lang="nb-NO"/>
          </a:p>
        </p:txBody>
      </p:sp>
      <p:sp>
        <p:nvSpPr>
          <p:cNvPr id="5" name="Date Placeholder 4"/>
          <p:cNvSpPr>
            <a:spLocks noGrp="1"/>
          </p:cNvSpPr>
          <p:nvPr>
            <p:ph type="dt" idx="11"/>
          </p:nvPr>
        </p:nvSpPr>
        <p:spPr/>
        <p:txBody>
          <a:bodyPr/>
          <a:lstStyle/>
          <a:p>
            <a:pPr>
              <a:defRPr/>
            </a:pPr>
            <a:fld id="{CFEA6C37-C146-487D-83DF-E8CB9C661183}" type="datetime1">
              <a:rPr lang="nb-NO" smtClean="0"/>
              <a:t>26.09.2024</a:t>
            </a:fld>
            <a:endParaRPr lang="nb-NO"/>
          </a:p>
        </p:txBody>
      </p:sp>
    </p:spTree>
    <p:extLst>
      <p:ext uri="{BB962C8B-B14F-4D97-AF65-F5344CB8AC3E}">
        <p14:creationId xmlns:p14="http://schemas.microsoft.com/office/powerpoint/2010/main" val="17674660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a:t>Undervisning</a:t>
            </a:r>
            <a:r>
              <a:rPr lang="nb-NO" baseline="0" dirty="0"/>
              <a:t> og helsetjenester</a:t>
            </a:r>
          </a:p>
          <a:p>
            <a:r>
              <a:rPr lang="nb-NO" baseline="0" dirty="0"/>
              <a:t>Økt handlingsrom ved økt fortjeneste</a:t>
            </a:r>
          </a:p>
          <a:p>
            <a:endParaRPr lang="nb-NO"/>
          </a:p>
        </p:txBody>
      </p:sp>
      <p:sp>
        <p:nvSpPr>
          <p:cNvPr id="5" name="Date Placeholder 4"/>
          <p:cNvSpPr>
            <a:spLocks noGrp="1"/>
          </p:cNvSpPr>
          <p:nvPr>
            <p:ph type="dt" idx="11"/>
          </p:nvPr>
        </p:nvSpPr>
        <p:spPr/>
        <p:txBody>
          <a:bodyPr/>
          <a:lstStyle/>
          <a:p>
            <a:pPr>
              <a:defRPr/>
            </a:pPr>
            <a:fld id="{E3B3E36B-699C-4E73-9E0D-D4A6A8A31929}" type="datetime1">
              <a:rPr lang="nb-NO" smtClean="0"/>
              <a:t>26.09.2024</a:t>
            </a:fld>
            <a:endParaRPr lang="nb-NO"/>
          </a:p>
        </p:txBody>
      </p:sp>
    </p:spTree>
    <p:extLst>
      <p:ext uri="{BB962C8B-B14F-4D97-AF65-F5344CB8AC3E}">
        <p14:creationId xmlns:p14="http://schemas.microsoft.com/office/powerpoint/2010/main" val="41486975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5" name="Plassholder for dato 4"/>
          <p:cNvSpPr>
            <a:spLocks noGrp="1"/>
          </p:cNvSpPr>
          <p:nvPr>
            <p:ph type="dt" idx="11"/>
          </p:nvPr>
        </p:nvSpPr>
        <p:spPr/>
        <p:txBody>
          <a:bodyPr/>
          <a:lstStyle/>
          <a:p>
            <a:pPr>
              <a:defRPr/>
            </a:pPr>
            <a:fld id="{C3B0F1FF-4BB4-42CE-8462-300614CFE903}" type="datetime1">
              <a:rPr lang="nb-NO" smtClean="0"/>
              <a:t>26.09.2024</a:t>
            </a:fld>
            <a:endParaRPr lang="nb-NO"/>
          </a:p>
        </p:txBody>
      </p:sp>
    </p:spTree>
    <p:extLst>
      <p:ext uri="{BB962C8B-B14F-4D97-AF65-F5344CB8AC3E}">
        <p14:creationId xmlns:p14="http://schemas.microsoft.com/office/powerpoint/2010/main" val="32936034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5" name="Date Placeholder 4"/>
          <p:cNvSpPr>
            <a:spLocks noGrp="1"/>
          </p:cNvSpPr>
          <p:nvPr>
            <p:ph type="dt" idx="11"/>
          </p:nvPr>
        </p:nvSpPr>
        <p:spPr/>
        <p:txBody>
          <a:bodyPr/>
          <a:lstStyle/>
          <a:p>
            <a:pPr>
              <a:defRPr/>
            </a:pPr>
            <a:fld id="{E3B3E36B-699C-4E73-9E0D-D4A6A8A31929}" type="datetime1">
              <a:rPr lang="nb-NO" smtClean="0"/>
              <a:t>26.09.2024</a:t>
            </a:fld>
            <a:endParaRPr lang="nb-NO"/>
          </a:p>
        </p:txBody>
      </p:sp>
    </p:spTree>
    <p:extLst>
      <p:ext uri="{BB962C8B-B14F-4D97-AF65-F5344CB8AC3E}">
        <p14:creationId xmlns:p14="http://schemas.microsoft.com/office/powerpoint/2010/main" val="11017984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Plassholder for lysbilde 1"/>
          <p:cNvSpPr>
            <a:spLocks noGrp="1" noRot="1" noChangeAspect="1" noTextEdit="1"/>
          </p:cNvSpPr>
          <p:nvPr>
            <p:ph type="sldImg"/>
          </p:nvPr>
        </p:nvSpPr>
        <p:spPr bwMode="auto">
          <a:noFill/>
          <a:ln>
            <a:solidFill>
              <a:srgbClr val="000000"/>
            </a:solidFill>
            <a:miter lim="800000"/>
            <a:headEnd/>
            <a:tailEnd/>
          </a:ln>
        </p:spPr>
      </p:sp>
      <p:sp>
        <p:nvSpPr>
          <p:cNvPr id="53251" name="Plassholder for nota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nb-NO" dirty="0"/>
          </a:p>
        </p:txBody>
      </p:sp>
      <p:sp>
        <p:nvSpPr>
          <p:cNvPr id="2" name="Date Placeholder 1"/>
          <p:cNvSpPr>
            <a:spLocks noGrp="1"/>
          </p:cNvSpPr>
          <p:nvPr>
            <p:ph type="dt" idx="10"/>
          </p:nvPr>
        </p:nvSpPr>
        <p:spPr/>
        <p:txBody>
          <a:bodyPr/>
          <a:lstStyle/>
          <a:p>
            <a:pPr>
              <a:defRPr/>
            </a:pPr>
            <a:fld id="{B3112FD4-BAC3-4DDF-9CA1-84B9FCAF2B01}" type="datetime1">
              <a:rPr lang="nb-NO" smtClean="0"/>
              <a:t>26.09.2024</a:t>
            </a:fld>
            <a:endParaRPr lang="nb-NO"/>
          </a:p>
        </p:txBody>
      </p:sp>
    </p:spTree>
    <p:extLst>
      <p:ext uri="{BB962C8B-B14F-4D97-AF65-F5344CB8AC3E}">
        <p14:creationId xmlns:p14="http://schemas.microsoft.com/office/powerpoint/2010/main" val="32777813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5299"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r>
              <a:rPr lang="nb-NO"/>
              <a:t>Forutsetning</a:t>
            </a:r>
            <a:r>
              <a:rPr lang="nb-NO" baseline="0"/>
              <a:t> for egenandel må være faglig begrunnet</a:t>
            </a:r>
            <a:endParaRPr lang="nb-NO"/>
          </a:p>
        </p:txBody>
      </p:sp>
      <p:sp>
        <p:nvSpPr>
          <p:cNvPr id="2" name="Date Placeholder 1"/>
          <p:cNvSpPr>
            <a:spLocks noGrp="1"/>
          </p:cNvSpPr>
          <p:nvPr>
            <p:ph type="dt" idx="10"/>
          </p:nvPr>
        </p:nvSpPr>
        <p:spPr/>
        <p:txBody>
          <a:bodyPr/>
          <a:lstStyle/>
          <a:p>
            <a:pPr>
              <a:defRPr/>
            </a:pPr>
            <a:fld id="{E860CA53-4C1B-4F80-84B8-856B604FA6E6}" type="datetime1">
              <a:rPr lang="nb-NO" smtClean="0"/>
              <a:t>26.09.2024</a:t>
            </a:fld>
            <a:endParaRPr lang="nb-NO"/>
          </a:p>
        </p:txBody>
      </p:sp>
    </p:spTree>
    <p:extLst>
      <p:ext uri="{BB962C8B-B14F-4D97-AF65-F5344CB8AC3E}">
        <p14:creationId xmlns:p14="http://schemas.microsoft.com/office/powerpoint/2010/main" val="14653378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5299"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r>
              <a:rPr lang="nb-NO" dirty="0"/>
              <a:t>Forutsetning</a:t>
            </a:r>
            <a:r>
              <a:rPr lang="nb-NO" baseline="0" dirty="0"/>
              <a:t> for egenandel må være faglig begrunnet</a:t>
            </a:r>
            <a:endParaRPr lang="nb-NO" dirty="0"/>
          </a:p>
        </p:txBody>
      </p:sp>
      <p:sp>
        <p:nvSpPr>
          <p:cNvPr id="2" name="Date Placeholder 1"/>
          <p:cNvSpPr>
            <a:spLocks noGrp="1"/>
          </p:cNvSpPr>
          <p:nvPr>
            <p:ph type="dt" idx="10"/>
          </p:nvPr>
        </p:nvSpPr>
        <p:spPr/>
        <p:txBody>
          <a:bodyPr/>
          <a:lstStyle/>
          <a:p>
            <a:pPr>
              <a:defRPr/>
            </a:pPr>
            <a:fld id="{E860CA53-4C1B-4F80-84B8-856B604FA6E6}" type="datetime1">
              <a:rPr lang="nb-NO" smtClean="0"/>
              <a:t>26.09.2024</a:t>
            </a:fld>
            <a:endParaRPr lang="nb-NO"/>
          </a:p>
        </p:txBody>
      </p:sp>
    </p:spTree>
    <p:extLst>
      <p:ext uri="{BB962C8B-B14F-4D97-AF65-F5344CB8AC3E}">
        <p14:creationId xmlns:p14="http://schemas.microsoft.com/office/powerpoint/2010/main" val="339784354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4" name="Rectangle 1026"/>
          <p:cNvSpPr>
            <a:spLocks noGrp="1" noChangeArrowheads="1"/>
          </p:cNvSpPr>
          <p:nvPr>
            <p:ph type="ctrTitle" sz="quarter"/>
          </p:nvPr>
        </p:nvSpPr>
        <p:spPr>
          <a:xfrm>
            <a:off x="1295400" y="1905000"/>
            <a:ext cx="6934200" cy="1143000"/>
          </a:xfrm>
        </p:spPr>
        <p:txBody>
          <a:bodyPr anchor="b"/>
          <a:lstStyle>
            <a:lvl1pPr>
              <a:defRPr sz="2000">
                <a:solidFill>
                  <a:schemeClr val="bg2"/>
                </a:solidFill>
              </a:defRPr>
            </a:lvl1pPr>
          </a:lstStyle>
          <a:p>
            <a:r>
              <a:rPr lang="nb-NO"/>
              <a:t>Click to edit Master title style</a:t>
            </a:r>
            <a:endParaRPr lang="en-US"/>
          </a:p>
        </p:txBody>
      </p:sp>
      <p:sp>
        <p:nvSpPr>
          <p:cNvPr id="3075" name="Rectangle 1027"/>
          <p:cNvSpPr>
            <a:spLocks noGrp="1" noChangeArrowheads="1"/>
          </p:cNvSpPr>
          <p:nvPr>
            <p:ph type="subTitle" sz="quarter" idx="1"/>
          </p:nvPr>
        </p:nvSpPr>
        <p:spPr>
          <a:xfrm>
            <a:off x="1295400" y="3048000"/>
            <a:ext cx="7315200" cy="1752600"/>
          </a:xfrm>
        </p:spPr>
        <p:txBody>
          <a:bodyPr/>
          <a:lstStyle>
            <a:lvl1pPr marL="0" indent="0">
              <a:buFontTx/>
              <a:buNone/>
              <a:defRPr sz="3000" b="1" i="0">
                <a:latin typeface="Arial"/>
                <a:cs typeface="Arial"/>
              </a:defRPr>
            </a:lvl1pPr>
          </a:lstStyle>
          <a:p>
            <a:r>
              <a:rPr lang="nb-NO"/>
              <a:t>Click to edit Master subtitle style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Click to edit Master title style</a:t>
            </a:r>
          </a:p>
        </p:txBody>
      </p:sp>
      <p:sp>
        <p:nvSpPr>
          <p:cNvPr id="3" name="Content Placeholder 2"/>
          <p:cNvSpPr>
            <a:spLocks noGrp="1"/>
          </p:cNvSpPr>
          <p:nvPr>
            <p:ph idx="1"/>
          </p:nvPr>
        </p:nvSpPr>
        <p:spPr/>
        <p:txBody>
          <a:bodyPr/>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nb-NO"/>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b-NO"/>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Click to edit Master title style</a:t>
            </a:r>
          </a:p>
        </p:txBody>
      </p:sp>
      <p:sp>
        <p:nvSpPr>
          <p:cNvPr id="3" name="Content Placeholder 2"/>
          <p:cNvSpPr>
            <a:spLocks noGrp="1"/>
          </p:cNvSpPr>
          <p:nvPr>
            <p:ph sz="half" idx="1"/>
          </p:nvPr>
        </p:nvSpPr>
        <p:spPr>
          <a:xfrm>
            <a:off x="990600" y="1981200"/>
            <a:ext cx="37719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p>
        </p:txBody>
      </p:sp>
      <p:sp>
        <p:nvSpPr>
          <p:cNvPr id="4" name="Content Placeholder 3"/>
          <p:cNvSpPr>
            <a:spLocks noGrp="1"/>
          </p:cNvSpPr>
          <p:nvPr>
            <p:ph sz="half" idx="2"/>
          </p:nvPr>
        </p:nvSpPr>
        <p:spPr>
          <a:xfrm>
            <a:off x="4914900" y="1981200"/>
            <a:ext cx="37719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nb-NO"/>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Click to edit Master title style</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nb-NO"/>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p>
        </p:txBody>
      </p:sp>
      <p:sp>
        <p:nvSpPr>
          <p:cNvPr id="4" name="Text Placeholder 3"/>
          <p:cNvSpPr>
            <a:spLocks noGrp="1"/>
          </p:cNvSpPr>
          <p:nvPr>
            <p:ph type="body" sz="half" idx="2"/>
          </p:nvPr>
        </p:nvSpPr>
        <p:spPr>
          <a:xfrm>
            <a:off x="457200" y="15240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nb-NO"/>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b-NO"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Click to edit Master title style</a:t>
            </a:r>
          </a:p>
        </p:txBody>
      </p:sp>
      <p:sp>
        <p:nvSpPr>
          <p:cNvPr id="3" name="Vertical Text Placeholder 2"/>
          <p:cNvSpPr>
            <a:spLocks noGrp="1"/>
          </p:cNvSpPr>
          <p:nvPr>
            <p:ph type="body" orient="vert" idx="1"/>
          </p:nvPr>
        </p:nvSpPr>
        <p:spPr/>
        <p:txBody>
          <a:bodyPr vert="eaVert"/>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2750" y="838200"/>
            <a:ext cx="1924050" cy="5257800"/>
          </a:xfrm>
        </p:spPr>
        <p:txBody>
          <a:bodyPr vert="eaVert"/>
          <a:lstStyle/>
          <a:p>
            <a:r>
              <a:rPr lang="nb-NO"/>
              <a:t>Click to edit Master title style</a:t>
            </a:r>
          </a:p>
        </p:txBody>
      </p:sp>
      <p:sp>
        <p:nvSpPr>
          <p:cNvPr id="3" name="Vertical Text Placeholder 2"/>
          <p:cNvSpPr>
            <a:spLocks noGrp="1"/>
          </p:cNvSpPr>
          <p:nvPr>
            <p:ph type="body" orient="vert" idx="1"/>
          </p:nvPr>
        </p:nvSpPr>
        <p:spPr>
          <a:xfrm>
            <a:off x="990600" y="838200"/>
            <a:ext cx="5619750" cy="5257800"/>
          </a:xfrm>
        </p:spPr>
        <p:txBody>
          <a:bodyPr vert="eaVert"/>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Innhold">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677B9B8B-41DA-40B7-A3EE-81571DB48AF8}"/>
              </a:ext>
            </a:extLst>
          </p:cNvPr>
          <p:cNvSpPr>
            <a:spLocks noGrp="1"/>
          </p:cNvSpPr>
          <p:nvPr>
            <p:ph type="ftr" sz="quarter" idx="3"/>
          </p:nvPr>
        </p:nvSpPr>
        <p:spPr>
          <a:xfrm>
            <a:off x="1378300" y="6243181"/>
            <a:ext cx="1125911" cy="259232"/>
          </a:xfrm>
          <a:prstGeom prst="rect">
            <a:avLst/>
          </a:prstGeom>
        </p:spPr>
        <p:txBody>
          <a:bodyPr lIns="0" tIns="0" rIns="0" bIns="0" anchor="b"/>
          <a:lstStyle>
            <a:lvl1pPr algn="l">
              <a:defRPr sz="600">
                <a:solidFill>
                  <a:schemeClr val="tx1"/>
                </a:solidFill>
              </a:defRPr>
            </a:lvl1pPr>
          </a:lstStyle>
          <a:p>
            <a:r>
              <a:rPr lang="nb-NO"/>
              <a:t>27. September 2024</a:t>
            </a:r>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a:p>
        </p:txBody>
      </p:sp>
      <p:sp>
        <p:nvSpPr>
          <p:cNvPr id="9" name="addin_colorbox" hidden="1">
            <a:extLst>
              <a:ext uri="{FF2B5EF4-FFF2-40B4-BE49-F238E27FC236}">
                <a16:creationId xmlns:a16="http://schemas.microsoft.com/office/drawing/2014/main" id="{03278B68-CC85-45D7-BC07-7A767805E255}"/>
              </a:ext>
            </a:extLst>
          </p:cNvPr>
          <p:cNvSpPr/>
          <p:nvPr userDrawn="1"/>
        </p:nvSpPr>
        <p:spPr>
          <a:xfrm>
            <a:off x="3646402" y="-1512609"/>
            <a:ext cx="1767596"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500" err="1"/>
              <a:t>addin_colorbox</a:t>
            </a:r>
            <a:endParaRPr lang="nb-NO" sz="1500"/>
          </a:p>
        </p:txBody>
      </p:sp>
      <p:sp>
        <p:nvSpPr>
          <p:cNvPr id="10" name="addin_title" hidden="1">
            <a:extLst>
              <a:ext uri="{FF2B5EF4-FFF2-40B4-BE49-F238E27FC236}">
                <a16:creationId xmlns:a16="http://schemas.microsoft.com/office/drawing/2014/main" id="{8FCE75F0-EE57-496E-8BA4-489EBB8E5AF5}"/>
              </a:ext>
            </a:extLst>
          </p:cNvPr>
          <p:cNvSpPr/>
          <p:nvPr userDrawn="1"/>
        </p:nvSpPr>
        <p:spPr>
          <a:xfrm>
            <a:off x="7292805" y="-1512609"/>
            <a:ext cx="1767596"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500" err="1"/>
              <a:t>addin_title</a:t>
            </a:r>
            <a:endParaRPr lang="nb-NO" sz="1500"/>
          </a:p>
        </p:txBody>
      </p:sp>
      <p:sp>
        <p:nvSpPr>
          <p:cNvPr id="11" name="addin_text" hidden="1">
            <a:extLst>
              <a:ext uri="{FF2B5EF4-FFF2-40B4-BE49-F238E27FC236}">
                <a16:creationId xmlns:a16="http://schemas.microsoft.com/office/drawing/2014/main" id="{269FBB4E-8C52-436E-BA48-6940B6731E12}"/>
              </a:ext>
            </a:extLst>
          </p:cNvPr>
          <p:cNvSpPr/>
          <p:nvPr userDrawn="1"/>
        </p:nvSpPr>
        <p:spPr>
          <a:xfrm>
            <a:off x="0" y="-861100"/>
            <a:ext cx="1767596"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500" err="1"/>
              <a:t>addin_text</a:t>
            </a:r>
            <a:endParaRPr lang="nb-NO" sz="1500"/>
          </a:p>
        </p:txBody>
      </p:sp>
      <p:sp>
        <p:nvSpPr>
          <p:cNvPr id="12" name="addin_image" hidden="1">
            <a:extLst>
              <a:ext uri="{FF2B5EF4-FFF2-40B4-BE49-F238E27FC236}">
                <a16:creationId xmlns:a16="http://schemas.microsoft.com/office/drawing/2014/main" id="{42EA8043-85A0-4D8F-8348-BA355A7B5FF5}"/>
              </a:ext>
            </a:extLst>
          </p:cNvPr>
          <p:cNvSpPr/>
          <p:nvPr userDrawn="1"/>
        </p:nvSpPr>
        <p:spPr>
          <a:xfrm>
            <a:off x="1878807" y="-861100"/>
            <a:ext cx="1767596"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500" err="1"/>
              <a:t>addin_image</a:t>
            </a:r>
            <a:endParaRPr lang="nb-NO" sz="1500"/>
          </a:p>
        </p:txBody>
      </p:sp>
      <p:sp>
        <p:nvSpPr>
          <p:cNvPr id="13" name="addin_grouplist" hidden="1">
            <a:extLst>
              <a:ext uri="{FF2B5EF4-FFF2-40B4-BE49-F238E27FC236}">
                <a16:creationId xmlns:a16="http://schemas.microsoft.com/office/drawing/2014/main" id="{E563CD6A-A576-44D3-8CC3-9114D5916720}"/>
              </a:ext>
            </a:extLst>
          </p:cNvPr>
          <p:cNvSpPr/>
          <p:nvPr userDrawn="1"/>
        </p:nvSpPr>
        <p:spPr>
          <a:xfrm>
            <a:off x="3730003" y="-861100"/>
            <a:ext cx="1767596"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675" kern="1200" err="1">
                <a:solidFill>
                  <a:schemeClr val="lt1"/>
                </a:solidFill>
                <a:latin typeface="+mn-lt"/>
                <a:ea typeface="+mn-ea"/>
                <a:cs typeface="+mn-cs"/>
              </a:rPr>
              <a:t>SkiftBakgrunnGroup</a:t>
            </a:r>
            <a:endParaRPr lang="nb-NO" sz="1500"/>
          </a:p>
        </p:txBody>
      </p:sp>
      <p:sp>
        <p:nvSpPr>
          <p:cNvPr id="14" name="addin_logo" hidden="1">
            <a:extLst>
              <a:ext uri="{FF2B5EF4-FFF2-40B4-BE49-F238E27FC236}">
                <a16:creationId xmlns:a16="http://schemas.microsoft.com/office/drawing/2014/main" id="{9CF18725-D8DB-4F08-9D16-41237AACFD4F}"/>
              </a:ext>
            </a:extLst>
          </p:cNvPr>
          <p:cNvSpPr/>
          <p:nvPr userDrawn="1"/>
        </p:nvSpPr>
        <p:spPr>
          <a:xfrm>
            <a:off x="5581200" y="-861100"/>
            <a:ext cx="1767596"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500" err="1"/>
              <a:t>addin_logo</a:t>
            </a:r>
            <a:endParaRPr lang="nb-NO" sz="1500"/>
          </a:p>
        </p:txBody>
      </p:sp>
      <p:sp>
        <p:nvSpPr>
          <p:cNvPr id="16" name="addin_fillplaceholders" hidden="1">
            <a:extLst>
              <a:ext uri="{FF2B5EF4-FFF2-40B4-BE49-F238E27FC236}">
                <a16:creationId xmlns:a16="http://schemas.microsoft.com/office/drawing/2014/main" id="{991EC08D-EFD8-4694-9D89-D08AFA1A309F}"/>
              </a:ext>
            </a:extLst>
          </p:cNvPr>
          <p:cNvSpPr/>
          <p:nvPr userDrawn="1"/>
        </p:nvSpPr>
        <p:spPr>
          <a:xfrm>
            <a:off x="7537253" y="-867733"/>
            <a:ext cx="1767596"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500" err="1"/>
              <a:t>addin_fillplaceholders</a:t>
            </a:r>
            <a:endParaRPr lang="nb-NO" sz="1500"/>
          </a:p>
        </p:txBody>
      </p:sp>
      <p:sp>
        <p:nvSpPr>
          <p:cNvPr id="17" name="addin_colorlist" hidden="1">
            <a:extLst>
              <a:ext uri="{FF2B5EF4-FFF2-40B4-BE49-F238E27FC236}">
                <a16:creationId xmlns:a16="http://schemas.microsoft.com/office/drawing/2014/main" id="{FD0BFB97-1416-4EB5-9378-C644C455BF7D}"/>
              </a:ext>
            </a:extLst>
          </p:cNvPr>
          <p:cNvSpPr/>
          <p:nvPr userDrawn="1"/>
        </p:nvSpPr>
        <p:spPr>
          <a:xfrm>
            <a:off x="0" y="-1466578"/>
            <a:ext cx="1767596"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500" err="1"/>
              <a:t>kapforHvit</a:t>
            </a:r>
            <a:r>
              <a:rPr lang="nb-NO" sz="1500"/>
              <a:t>, </a:t>
            </a:r>
            <a:r>
              <a:rPr lang="nb-NO" sz="1500" err="1"/>
              <a:t>gronn</a:t>
            </a:r>
            <a:r>
              <a:rPr lang="nb-NO" sz="1500"/>
              <a:t>, halv1, halv2, halv5, halv7</a:t>
            </a:r>
          </a:p>
        </p:txBody>
      </p:sp>
      <p:sp>
        <p:nvSpPr>
          <p:cNvPr id="18" name="addin_background" hidden="1">
            <a:extLst>
              <a:ext uri="{FF2B5EF4-FFF2-40B4-BE49-F238E27FC236}">
                <a16:creationId xmlns:a16="http://schemas.microsoft.com/office/drawing/2014/main" id="{1EE69F7B-96E4-4D08-8544-715743B31CD2}"/>
              </a:ext>
            </a:extLst>
          </p:cNvPr>
          <p:cNvSpPr/>
          <p:nvPr userDrawn="1"/>
        </p:nvSpPr>
        <p:spPr>
          <a:xfrm>
            <a:off x="7292805" y="-837228"/>
            <a:ext cx="1767596"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500" err="1"/>
              <a:t>addin_background</a:t>
            </a:r>
            <a:endParaRPr lang="nb-NO" sz="1500"/>
          </a:p>
        </p:txBody>
      </p:sp>
      <p:sp>
        <p:nvSpPr>
          <p:cNvPr id="8" name="Title 1">
            <a:extLst>
              <a:ext uri="{FF2B5EF4-FFF2-40B4-BE49-F238E27FC236}">
                <a16:creationId xmlns:a16="http://schemas.microsoft.com/office/drawing/2014/main" id="{EA672648-934A-4F12-93E6-1D228EB52827}"/>
              </a:ext>
            </a:extLst>
          </p:cNvPr>
          <p:cNvSpPr>
            <a:spLocks noGrp="1"/>
          </p:cNvSpPr>
          <p:nvPr>
            <p:ph type="title"/>
          </p:nvPr>
        </p:nvSpPr>
        <p:spPr>
          <a:xfrm>
            <a:off x="270033" y="360045"/>
            <a:ext cx="8603933" cy="542658"/>
          </a:xfrm>
        </p:spPr>
        <p:txBody>
          <a:bodyPr/>
          <a:lstStyle>
            <a:lvl1pPr>
              <a:defRPr sz="2625"/>
            </a:lvl1pPr>
          </a:lstStyle>
          <a:p>
            <a:r>
              <a:rPr lang="nb-NO" noProof="0"/>
              <a:t>Klikk for å redigere tittelstil</a:t>
            </a:r>
          </a:p>
        </p:txBody>
      </p:sp>
      <p:sp>
        <p:nvSpPr>
          <p:cNvPr id="2" name="Content Placeholder 1">
            <a:extLst>
              <a:ext uri="{FF2B5EF4-FFF2-40B4-BE49-F238E27FC236}">
                <a16:creationId xmlns:a16="http://schemas.microsoft.com/office/drawing/2014/main" id="{B44269EB-52A0-4947-98BF-6FDC43498788}"/>
              </a:ext>
            </a:extLst>
          </p:cNvPr>
          <p:cNvSpPr>
            <a:spLocks noGrp="1"/>
          </p:cNvSpPr>
          <p:nvPr>
            <p:ph sz="quarter" idx="28"/>
          </p:nvPr>
        </p:nvSpPr>
        <p:spPr>
          <a:xfrm>
            <a:off x="270033" y="1082726"/>
            <a:ext cx="8603933" cy="4817312"/>
          </a:xfrm>
          <a:prstGeom prst="rect">
            <a:avLst/>
          </a:prstGeom>
          <a:effectLst>
            <a:outerShdw blurRad="50800" dist="50800" dir="5400000" algn="ctr" rotWithShape="0">
              <a:srgbClr val="010000">
                <a:alpha val="0"/>
              </a:srgbClr>
            </a:outerShdw>
          </a:effectLst>
        </p:spPr>
        <p:txBody>
          <a:bodyPr lIns="0" tIns="0" rIns="0" bIns="0"/>
          <a:lstStyle>
            <a:lvl1pPr marL="94079" indent="-94079" algn="l">
              <a:lnSpc>
                <a:spcPct val="100000"/>
              </a:lnSpc>
              <a:spcBef>
                <a:spcPts val="863"/>
              </a:spcBef>
              <a:spcAft>
                <a:spcPts val="0"/>
              </a:spcAft>
              <a:buClrTx/>
              <a:buFontTx/>
              <a:buNone/>
              <a:defRPr sz="1800" b="0" i="0" u="none" cap="none">
                <a:solidFill>
                  <a:srgbClr val="000000"/>
                </a:solidFill>
                <a:latin typeface="+mn-lt"/>
              </a:defRPr>
            </a:lvl1pPr>
          </a:lstStyle>
          <a:p>
            <a:pPr lvl="0"/>
            <a:r>
              <a:rPr lang="nb-NO"/>
              <a:t>Klikk for å redigere tekststiler i malen</a:t>
            </a:r>
          </a:p>
        </p:txBody>
      </p:sp>
    </p:spTree>
    <p:extLst>
      <p:ext uri="{BB962C8B-B14F-4D97-AF65-F5344CB8AC3E}">
        <p14:creationId xmlns:p14="http://schemas.microsoft.com/office/powerpoint/2010/main" val="2186446673"/>
      </p:ext>
    </p:extLst>
  </p:cSld>
  <p:clrMapOvr>
    <a:masterClrMapping/>
  </p:clrMapOvr>
  <p:hf sldNum="0" hdr="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1026" name="Rectangle 7"/>
          <p:cNvSpPr>
            <a:spLocks noGrp="1" noChangeArrowheads="1"/>
          </p:cNvSpPr>
          <p:nvPr>
            <p:ph type="title"/>
          </p:nvPr>
        </p:nvSpPr>
        <p:spPr bwMode="auto">
          <a:xfrm>
            <a:off x="990600" y="838200"/>
            <a:ext cx="76962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8"/>
          <p:cNvSpPr>
            <a:spLocks noGrp="1" noChangeArrowheads="1"/>
          </p:cNvSpPr>
          <p:nvPr>
            <p:ph type="body" idx="1"/>
          </p:nvPr>
        </p:nvSpPr>
        <p:spPr bwMode="auto">
          <a:xfrm>
            <a:off x="990600" y="1981200"/>
            <a:ext cx="7696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 bg1="lt1" tx1="dk1" bg2="lt2" tx2="dk2" accent1="accent1" accent2="accent2" accent3="accent3" accent4="accent4" accent5="accent5" accent6="accent6" hlink="hlink" folHlink="folHlink"/>
  <p:sldLayoutIdLst>
    <p:sldLayoutId id="2147483776" r:id="rId1"/>
    <p:sldLayoutId id="2147483766" r:id="rId2"/>
    <p:sldLayoutId id="2147483767" r:id="rId3"/>
    <p:sldLayoutId id="2147483768" r:id="rId4"/>
    <p:sldLayoutId id="2147483769" r:id="rId5"/>
    <p:sldLayoutId id="2147483770" r:id="rId6"/>
    <p:sldLayoutId id="2147483771" r:id="rId7"/>
    <p:sldLayoutId id="2147483772" r:id="rId8"/>
    <p:sldLayoutId id="2147483773" r:id="rId9"/>
    <p:sldLayoutId id="2147483774" r:id="rId10"/>
    <p:sldLayoutId id="2147483775" r:id="rId11"/>
    <p:sldLayoutId id="2147483777" r:id="rId12"/>
  </p:sldLayoutIdLst>
  <p:hf sldNum="0" hdr="0" ftr="0"/>
  <p:txStyles>
    <p:titleStyle>
      <a:lvl1pPr algn="l" rtl="0" eaLnBrk="0" fontAlgn="base" hangingPunct="0">
        <a:spcBef>
          <a:spcPct val="0"/>
        </a:spcBef>
        <a:spcAft>
          <a:spcPct val="0"/>
        </a:spcAft>
        <a:defRPr sz="3200" b="1">
          <a:solidFill>
            <a:schemeClr val="tx2"/>
          </a:solidFill>
          <a:latin typeface="+mj-lt"/>
          <a:ea typeface="+mj-ea"/>
          <a:cs typeface="+mj-cs"/>
        </a:defRPr>
      </a:lvl1pPr>
      <a:lvl2pPr algn="l" rtl="0" eaLnBrk="0" fontAlgn="base" hangingPunct="0">
        <a:spcBef>
          <a:spcPct val="0"/>
        </a:spcBef>
        <a:spcAft>
          <a:spcPct val="0"/>
        </a:spcAft>
        <a:defRPr sz="3200" b="1">
          <a:solidFill>
            <a:schemeClr val="tx2"/>
          </a:solidFill>
          <a:latin typeface="Arial" charset="0"/>
          <a:ea typeface="ヒラギノ角ゴ Pro W3" charset="-128"/>
          <a:cs typeface="ヒラギノ角ゴ Pro W3" charset="-128"/>
        </a:defRPr>
      </a:lvl2pPr>
      <a:lvl3pPr algn="l" rtl="0" eaLnBrk="0" fontAlgn="base" hangingPunct="0">
        <a:spcBef>
          <a:spcPct val="0"/>
        </a:spcBef>
        <a:spcAft>
          <a:spcPct val="0"/>
        </a:spcAft>
        <a:defRPr sz="3200" b="1">
          <a:solidFill>
            <a:schemeClr val="tx2"/>
          </a:solidFill>
          <a:latin typeface="Arial" charset="0"/>
          <a:ea typeface="ヒラギノ角ゴ Pro W3" charset="-128"/>
          <a:cs typeface="ヒラギノ角ゴ Pro W3" charset="-128"/>
        </a:defRPr>
      </a:lvl3pPr>
      <a:lvl4pPr algn="l" rtl="0" eaLnBrk="0" fontAlgn="base" hangingPunct="0">
        <a:spcBef>
          <a:spcPct val="0"/>
        </a:spcBef>
        <a:spcAft>
          <a:spcPct val="0"/>
        </a:spcAft>
        <a:defRPr sz="3200" b="1">
          <a:solidFill>
            <a:schemeClr val="tx2"/>
          </a:solidFill>
          <a:latin typeface="Arial" charset="0"/>
          <a:ea typeface="ヒラギノ角ゴ Pro W3" charset="-128"/>
          <a:cs typeface="ヒラギノ角ゴ Pro W3" charset="-128"/>
        </a:defRPr>
      </a:lvl4pPr>
      <a:lvl5pPr algn="l" rtl="0" eaLnBrk="0" fontAlgn="base" hangingPunct="0">
        <a:spcBef>
          <a:spcPct val="0"/>
        </a:spcBef>
        <a:spcAft>
          <a:spcPct val="0"/>
        </a:spcAft>
        <a:defRPr sz="3200" b="1">
          <a:solidFill>
            <a:schemeClr val="tx2"/>
          </a:solidFill>
          <a:latin typeface="Arial" charset="0"/>
          <a:ea typeface="ヒラギノ角ゴ Pro W3" charset="-128"/>
          <a:cs typeface="ヒラギノ角ゴ Pro W3" charset="-128"/>
        </a:defRPr>
      </a:lvl5pPr>
      <a:lvl6pPr marL="457200" algn="l" rtl="0" fontAlgn="base">
        <a:spcBef>
          <a:spcPct val="0"/>
        </a:spcBef>
        <a:spcAft>
          <a:spcPct val="0"/>
        </a:spcAft>
        <a:defRPr sz="3200" b="1">
          <a:solidFill>
            <a:schemeClr val="tx2"/>
          </a:solidFill>
          <a:latin typeface="Arial" charset="0"/>
          <a:ea typeface="ヒラギノ角ゴ Pro W3" charset="-128"/>
          <a:cs typeface="ヒラギノ角ゴ Pro W3" charset="-128"/>
        </a:defRPr>
      </a:lvl6pPr>
      <a:lvl7pPr marL="914400" algn="l" rtl="0" fontAlgn="base">
        <a:spcBef>
          <a:spcPct val="0"/>
        </a:spcBef>
        <a:spcAft>
          <a:spcPct val="0"/>
        </a:spcAft>
        <a:defRPr sz="3200" b="1">
          <a:solidFill>
            <a:schemeClr val="tx2"/>
          </a:solidFill>
          <a:latin typeface="Arial" charset="0"/>
          <a:ea typeface="ヒラギノ角ゴ Pro W3" charset="-128"/>
          <a:cs typeface="ヒラギノ角ゴ Pro W3" charset="-128"/>
        </a:defRPr>
      </a:lvl7pPr>
      <a:lvl8pPr marL="1371600" algn="l" rtl="0" fontAlgn="base">
        <a:spcBef>
          <a:spcPct val="0"/>
        </a:spcBef>
        <a:spcAft>
          <a:spcPct val="0"/>
        </a:spcAft>
        <a:defRPr sz="3200" b="1">
          <a:solidFill>
            <a:schemeClr val="tx2"/>
          </a:solidFill>
          <a:latin typeface="Arial" charset="0"/>
          <a:ea typeface="ヒラギノ角ゴ Pro W3" charset="-128"/>
          <a:cs typeface="ヒラギノ角ゴ Pro W3" charset="-128"/>
        </a:defRPr>
      </a:lvl8pPr>
      <a:lvl9pPr marL="1828800" algn="l" rtl="0" fontAlgn="base">
        <a:spcBef>
          <a:spcPct val="0"/>
        </a:spcBef>
        <a:spcAft>
          <a:spcPct val="0"/>
        </a:spcAft>
        <a:defRPr sz="3200" b="1">
          <a:solidFill>
            <a:schemeClr val="tx2"/>
          </a:solidFill>
          <a:latin typeface="Arial" charset="0"/>
          <a:ea typeface="ヒラギノ角ゴ Pro W3" charset="-128"/>
          <a:cs typeface="ヒラギノ角ゴ Pro W3" charset="-128"/>
        </a:defRPr>
      </a:lvl9pPr>
    </p:titleStyle>
    <p:bodyStyle>
      <a:lvl1pPr marL="342900" indent="-342900" algn="l" rtl="0" eaLnBrk="0" fontAlgn="base" hangingPunct="0">
        <a:spcBef>
          <a:spcPct val="20000"/>
        </a:spcBef>
        <a:spcAft>
          <a:spcPct val="0"/>
        </a:spcAft>
        <a:buChar char="•"/>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000">
          <a:solidFill>
            <a:schemeClr val="tx1"/>
          </a:solidFill>
          <a:latin typeface="+mn-lt"/>
          <a:ea typeface="+mn-ea"/>
          <a:cs typeface="+mn-cs"/>
        </a:defRPr>
      </a:lvl3pPr>
      <a:lvl4pPr marL="1600200" indent="-228600" algn="l" rtl="0" eaLnBrk="0" fontAlgn="base" hangingPunct="0">
        <a:spcBef>
          <a:spcPct val="20000"/>
        </a:spcBef>
        <a:spcAft>
          <a:spcPct val="0"/>
        </a:spcAft>
        <a:buChar char="–"/>
        <a:defRPr>
          <a:solidFill>
            <a:schemeClr val="tx1"/>
          </a:solidFill>
          <a:latin typeface="+mn-lt"/>
          <a:ea typeface="+mn-ea"/>
          <a:cs typeface="+mn-cs"/>
        </a:defRPr>
      </a:lvl4pPr>
      <a:lvl5pPr marL="2057400" indent="-228600" algn="l" rtl="0" eaLnBrk="0" fontAlgn="base" hangingPunct="0">
        <a:spcBef>
          <a:spcPct val="20000"/>
        </a:spcBef>
        <a:spcAft>
          <a:spcPct val="0"/>
        </a:spcAft>
        <a:buChar char="»"/>
        <a:defRPr sz="1600">
          <a:solidFill>
            <a:schemeClr val="tx1"/>
          </a:solidFill>
          <a:latin typeface="+mn-lt"/>
          <a:ea typeface="+mn-ea"/>
          <a:cs typeface="+mn-cs"/>
        </a:defRPr>
      </a:lvl5pPr>
      <a:lvl6pPr marL="2514600" indent="-228600" algn="l" rtl="0" fontAlgn="base">
        <a:spcBef>
          <a:spcPct val="20000"/>
        </a:spcBef>
        <a:spcAft>
          <a:spcPct val="0"/>
        </a:spcAft>
        <a:buChar char="»"/>
        <a:defRPr sz="1600">
          <a:solidFill>
            <a:schemeClr val="tx1"/>
          </a:solidFill>
          <a:latin typeface="+mn-lt"/>
          <a:ea typeface="+mn-ea"/>
          <a:cs typeface="+mn-cs"/>
        </a:defRPr>
      </a:lvl6pPr>
      <a:lvl7pPr marL="2971800" indent="-228600" algn="l" rtl="0" fontAlgn="base">
        <a:spcBef>
          <a:spcPct val="20000"/>
        </a:spcBef>
        <a:spcAft>
          <a:spcPct val="0"/>
        </a:spcAft>
        <a:buChar char="»"/>
        <a:defRPr sz="1600">
          <a:solidFill>
            <a:schemeClr val="tx1"/>
          </a:solidFill>
          <a:latin typeface="+mn-lt"/>
          <a:ea typeface="+mn-ea"/>
          <a:cs typeface="+mn-cs"/>
        </a:defRPr>
      </a:lvl7pPr>
      <a:lvl8pPr marL="3429000" indent="-228600" algn="l" rtl="0" fontAlgn="base">
        <a:spcBef>
          <a:spcPct val="20000"/>
        </a:spcBef>
        <a:spcAft>
          <a:spcPct val="0"/>
        </a:spcAft>
        <a:buChar char="»"/>
        <a:defRPr sz="1600">
          <a:solidFill>
            <a:schemeClr val="tx1"/>
          </a:solidFill>
          <a:latin typeface="+mn-lt"/>
          <a:ea typeface="+mn-ea"/>
          <a:cs typeface="+mn-cs"/>
        </a:defRPr>
      </a:lvl8pPr>
      <a:lvl9pPr marL="3886200" indent="-228600" algn="l" rtl="0" fontAlgn="base">
        <a:spcBef>
          <a:spcPct val="20000"/>
        </a:spcBef>
        <a:spcAft>
          <a:spcPct val="0"/>
        </a:spcAft>
        <a:buChar char="»"/>
        <a:defRPr sz="1600">
          <a:solidFill>
            <a:schemeClr val="tx1"/>
          </a:solidFill>
          <a:latin typeface="+mn-lt"/>
          <a:ea typeface="+mn-ea"/>
          <a:cs typeface="+mn-cs"/>
        </a:defRPr>
      </a:lvl9pPr>
    </p:bodyStyle>
    <p:other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regjeringen.no/no/dokumenter/rundskriv-f-07-13-reglement-om-statlige-/id734714/" TargetMode="External"/><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hyperlink" Target="https://www.uio.no/for-ansatte/arbeidsstotte/okonomi/prosjektide-prosjektavslutning/soknad-og-kontrakt/klassifisering-oppdrag-bidrag.html" TargetMode="External"/><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hyperlink" Target="https://www.regjeringen.no/contentassets/09b2321172214bbab182515b50d06da4/eksempler-pa-klassifisering-og-forvaltning-av-bidrags--og-oppdragsfinansiert-aktivitet-boa-160419.pdf" TargetMode="External"/></Relationships>
</file>

<file path=ppt/slides/_rels/slide10.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3"/>
          <p:cNvSpPr>
            <a:spLocks noGrp="1" noChangeArrowheads="1"/>
          </p:cNvSpPr>
          <p:nvPr>
            <p:ph type="subTitle" idx="1"/>
          </p:nvPr>
        </p:nvSpPr>
        <p:spPr>
          <a:xfrm>
            <a:off x="510074" y="2565215"/>
            <a:ext cx="7848872" cy="2090544"/>
          </a:xfrm>
        </p:spPr>
        <p:txBody>
          <a:bodyPr/>
          <a:lstStyle/>
          <a:p>
            <a:pPr algn="ctr"/>
            <a:r>
              <a:rPr lang="nb-NO" sz="3200" b="1" dirty="0"/>
              <a:t>Klassifisering av BOA-prosjekter</a:t>
            </a:r>
            <a:endParaRPr lang="nb-NO" sz="3200" dirty="0"/>
          </a:p>
          <a:p>
            <a:pPr algn="ctr"/>
            <a:r>
              <a:rPr lang="nb-NO" sz="1800" dirty="0"/>
              <a:t>Forskningsdagen 27 sep. 2024</a:t>
            </a:r>
          </a:p>
          <a:p>
            <a:pPr algn="ctr"/>
            <a:endParaRPr lang="nb-NO" sz="1400" dirty="0"/>
          </a:p>
          <a:p>
            <a:pPr algn="ctr"/>
            <a:r>
              <a:rPr lang="nb-NO" sz="1400" dirty="0"/>
              <a:t>Thomas Kjensli</a:t>
            </a:r>
          </a:p>
          <a:p>
            <a:pPr algn="ctr"/>
            <a:endParaRPr lang="nb-NO" sz="1800" dirty="0"/>
          </a:p>
        </p:txBody>
      </p:sp>
      <p:sp>
        <p:nvSpPr>
          <p:cNvPr id="4" name="Rectangle 3"/>
          <p:cNvSpPr txBox="1">
            <a:spLocks noChangeArrowheads="1"/>
          </p:cNvSpPr>
          <p:nvPr/>
        </p:nvSpPr>
        <p:spPr bwMode="auto">
          <a:xfrm>
            <a:off x="884021" y="1928812"/>
            <a:ext cx="6818313" cy="714375"/>
          </a:xfrm>
          <a:prstGeom prst="rect">
            <a:avLst/>
          </a:prstGeom>
          <a:noFill/>
          <a:ln w="9525">
            <a:noFill/>
            <a:miter lim="800000"/>
            <a:headEnd/>
            <a:tailEnd/>
          </a:ln>
        </p:spPr>
        <p:txBody>
          <a:bodyPr/>
          <a:lstStyle/>
          <a:p>
            <a:pPr marL="342900" indent="-342900">
              <a:spcBef>
                <a:spcPct val="20000"/>
              </a:spcBef>
              <a:buClr>
                <a:schemeClr val="bg2"/>
              </a:buClr>
              <a:buSzPct val="75000"/>
              <a:buFont typeface="Wingdings" pitchFamily="2" charset="2"/>
              <a:buNone/>
              <a:defRPr/>
            </a:pPr>
            <a:r>
              <a:rPr lang="nb-NO" kern="0">
                <a:latin typeface="+mn-lt"/>
              </a:rPr>
              <a:t>	</a:t>
            </a:r>
          </a:p>
        </p:txBody>
      </p:sp>
    </p:spTree>
    <p:extLst>
      <p:ext uri="{BB962C8B-B14F-4D97-AF65-F5344CB8AC3E}">
        <p14:creationId xmlns:p14="http://schemas.microsoft.com/office/powerpoint/2010/main" val="33278727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a:xfrm>
            <a:off x="500063" y="1000125"/>
            <a:ext cx="7696200" cy="1143000"/>
          </a:xfrm>
          <a:prstGeom prst="rect">
            <a:avLst/>
          </a:prstGeom>
        </p:spPr>
        <p:txBody>
          <a:bodyPr/>
          <a:lstStyle/>
          <a:p>
            <a:pPr>
              <a:defRPr/>
            </a:pPr>
            <a:r>
              <a:rPr lang="nb-NO" sz="3600" b="1" kern="0">
                <a:solidFill>
                  <a:schemeClr val="tx2"/>
                </a:solidFill>
                <a:latin typeface="+mj-lt"/>
                <a:ea typeface="+mj-ea"/>
                <a:cs typeface="+mj-cs"/>
              </a:rPr>
              <a:t> </a:t>
            </a:r>
            <a:endParaRPr lang="nb-NO" sz="1800" b="1" kern="0">
              <a:solidFill>
                <a:schemeClr val="tx2"/>
              </a:solidFill>
              <a:latin typeface="+mj-lt"/>
              <a:ea typeface="+mj-ea"/>
              <a:cs typeface="+mj-cs"/>
            </a:endParaRPr>
          </a:p>
        </p:txBody>
      </p:sp>
      <p:sp>
        <p:nvSpPr>
          <p:cNvPr id="29699" name="TekstSylinder 7"/>
          <p:cNvSpPr txBox="1">
            <a:spLocks noChangeArrowheads="1"/>
          </p:cNvSpPr>
          <p:nvPr/>
        </p:nvSpPr>
        <p:spPr bwMode="auto">
          <a:xfrm>
            <a:off x="755576" y="1052736"/>
            <a:ext cx="7704856" cy="5047536"/>
          </a:xfrm>
          <a:prstGeom prst="rect">
            <a:avLst/>
          </a:prstGeom>
          <a:noFill/>
          <a:ln w="9525">
            <a:noFill/>
            <a:miter lim="800000"/>
            <a:headEnd/>
            <a:tailEnd/>
          </a:ln>
        </p:spPr>
        <p:txBody>
          <a:bodyPr wrap="square">
            <a:spAutoFit/>
          </a:bodyPr>
          <a:lstStyle/>
          <a:p>
            <a:pPr marL="0" lvl="1">
              <a:defRPr/>
            </a:pPr>
            <a:endParaRPr lang="nb-NO" sz="2400" dirty="0"/>
          </a:p>
          <a:p>
            <a:pPr marL="0" lvl="1">
              <a:defRPr/>
            </a:pPr>
            <a:r>
              <a:rPr lang="nb-NO" sz="2000" b="0" i="0" dirty="0">
                <a:solidFill>
                  <a:srgbClr val="333333"/>
                </a:solidFill>
                <a:effectLst/>
                <a:latin typeface="Open Sans" panose="020B0606030504020204" pitchFamily="34" charset="0"/>
              </a:rPr>
              <a:t>Reglementet gjelder statlige universiteter og høyskolers forpliktende samarbeid med selvstendige virksomheter, og institusjonenes forvaltning av </a:t>
            </a:r>
            <a:r>
              <a:rPr lang="nb-NO" sz="2000" b="1" i="0" u="sng" dirty="0">
                <a:solidFill>
                  <a:srgbClr val="333333"/>
                </a:solidFill>
                <a:effectLst/>
                <a:latin typeface="Open Sans" panose="020B0606030504020204" pitchFamily="34" charset="0"/>
              </a:rPr>
              <a:t>b</a:t>
            </a:r>
            <a:r>
              <a:rPr lang="nb-NO" sz="2000" b="0" i="0" dirty="0">
                <a:solidFill>
                  <a:srgbClr val="333333"/>
                </a:solidFill>
                <a:effectLst/>
                <a:latin typeface="Open Sans" panose="020B0606030504020204" pitchFamily="34" charset="0"/>
              </a:rPr>
              <a:t>idrags- og </a:t>
            </a:r>
            <a:r>
              <a:rPr lang="nb-NO" sz="2000" b="1" i="0" u="sng" dirty="0">
                <a:solidFill>
                  <a:srgbClr val="333333"/>
                </a:solidFill>
                <a:effectLst/>
                <a:latin typeface="Open Sans" panose="020B0606030504020204" pitchFamily="34" charset="0"/>
              </a:rPr>
              <a:t>o</a:t>
            </a:r>
            <a:r>
              <a:rPr lang="nb-NO" sz="2000" b="0" i="0" dirty="0">
                <a:solidFill>
                  <a:srgbClr val="333333"/>
                </a:solidFill>
                <a:effectLst/>
                <a:latin typeface="Open Sans" panose="020B0606030504020204" pitchFamily="34" charset="0"/>
              </a:rPr>
              <a:t>ppdragsfinansiert </a:t>
            </a:r>
            <a:r>
              <a:rPr lang="nb-NO" sz="2000" b="1" i="0" u="sng" dirty="0">
                <a:solidFill>
                  <a:srgbClr val="333333"/>
                </a:solidFill>
                <a:effectLst/>
                <a:latin typeface="Open Sans" panose="020B0606030504020204" pitchFamily="34" charset="0"/>
              </a:rPr>
              <a:t>a</a:t>
            </a:r>
            <a:r>
              <a:rPr lang="nb-NO" sz="2000" b="0" i="0" dirty="0">
                <a:solidFill>
                  <a:srgbClr val="333333"/>
                </a:solidFill>
                <a:effectLst/>
                <a:latin typeface="Open Sans" panose="020B0606030504020204" pitchFamily="34" charset="0"/>
              </a:rPr>
              <a:t>ktivitet og aksjer</a:t>
            </a:r>
          </a:p>
          <a:p>
            <a:pPr marL="0" lvl="1">
              <a:defRPr/>
            </a:pPr>
            <a:endParaRPr lang="nb-NO" dirty="0"/>
          </a:p>
          <a:p>
            <a:pPr>
              <a:defRPr/>
            </a:pPr>
            <a:r>
              <a:rPr lang="nb-NO" dirty="0"/>
              <a:t>”</a:t>
            </a:r>
            <a:r>
              <a:rPr lang="nb-NO" i="1" dirty="0"/>
              <a:t>All BOA-aktivitet skal organiseres som prosjekter, og det skal utarbeides egne avtaler, periodiserte budsjett og regnskap for disse. Budsjett og regnskap skal vise alle direkte og indirekte kostnader, og ellers ta høyde for oppdrags- og/eller bidragsyters spesifikke krav til opplysninger om budsjettering og regnskapsførsel</a:t>
            </a:r>
            <a:r>
              <a:rPr lang="nb-NO" b="1" i="1" dirty="0"/>
              <a:t>”</a:t>
            </a:r>
          </a:p>
          <a:p>
            <a:pPr>
              <a:defRPr/>
            </a:pPr>
            <a:endParaRPr lang="nb-NO" b="1" i="1" dirty="0"/>
          </a:p>
          <a:p>
            <a:pPr>
              <a:defRPr/>
            </a:pPr>
            <a:endParaRPr lang="nb-NO" b="1" i="1" dirty="0"/>
          </a:p>
          <a:p>
            <a:pPr>
              <a:defRPr/>
            </a:pPr>
            <a:r>
              <a:rPr lang="nb-NO" dirty="0">
                <a:hlinkClick r:id="rId3"/>
              </a:rPr>
              <a:t>Link til BOA-reglementet</a:t>
            </a:r>
            <a:endParaRPr lang="nb-NO" dirty="0"/>
          </a:p>
          <a:p>
            <a:endParaRPr lang="nb-NO" sz="1800" dirty="0"/>
          </a:p>
        </p:txBody>
      </p:sp>
      <p:sp>
        <p:nvSpPr>
          <p:cNvPr id="29700" name="TekstSylinder 8"/>
          <p:cNvSpPr txBox="1">
            <a:spLocks noChangeArrowheads="1"/>
          </p:cNvSpPr>
          <p:nvPr/>
        </p:nvSpPr>
        <p:spPr bwMode="auto">
          <a:xfrm>
            <a:off x="323528" y="458669"/>
            <a:ext cx="7942478" cy="536433"/>
          </a:xfrm>
          <a:prstGeom prst="rect">
            <a:avLst/>
          </a:prstGeom>
          <a:solidFill>
            <a:schemeClr val="bg1">
              <a:lumMod val="85000"/>
            </a:schemeClr>
          </a:solidFill>
          <a:ln w="9525">
            <a:noFill/>
            <a:miter lim="800000"/>
            <a:headEnd/>
            <a:tailEnd/>
          </a:ln>
        </p:spPr>
        <p:txBody>
          <a:bodyPr wrap="square" lIns="91440" tIns="45720" rIns="91440" bIns="45720" anchor="t">
            <a:spAutoFit/>
          </a:bodyPr>
          <a:lstStyle/>
          <a:p>
            <a:r>
              <a:rPr lang="nb-NO" sz="2800" dirty="0">
                <a:latin typeface="Arial"/>
                <a:ea typeface="ヒラギノ角ゴ Pro W3"/>
              </a:rPr>
              <a:t>BOA-reglementet</a:t>
            </a:r>
          </a:p>
        </p:txBody>
      </p:sp>
    </p:spTree>
    <p:extLst>
      <p:ext uri="{BB962C8B-B14F-4D97-AF65-F5344CB8AC3E}">
        <p14:creationId xmlns:p14="http://schemas.microsoft.com/office/powerpoint/2010/main" val="13337711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a:xfrm>
            <a:off x="500063" y="956548"/>
            <a:ext cx="7696200" cy="1143000"/>
          </a:xfrm>
          <a:prstGeom prst="rect">
            <a:avLst/>
          </a:prstGeom>
        </p:spPr>
        <p:txBody>
          <a:bodyPr/>
          <a:lstStyle/>
          <a:p>
            <a:pPr>
              <a:defRPr/>
            </a:pPr>
            <a:r>
              <a:rPr lang="nb-NO" sz="3600" b="1" kern="0">
                <a:solidFill>
                  <a:schemeClr val="tx2"/>
                </a:solidFill>
                <a:latin typeface="+mj-lt"/>
                <a:ea typeface="+mj-ea"/>
                <a:cs typeface="+mj-cs"/>
              </a:rPr>
              <a:t> </a:t>
            </a:r>
            <a:endParaRPr lang="nb-NO" sz="1800" b="1" kern="0">
              <a:solidFill>
                <a:schemeClr val="tx2"/>
              </a:solidFill>
              <a:latin typeface="+mj-lt"/>
              <a:ea typeface="+mj-ea"/>
              <a:cs typeface="+mj-cs"/>
            </a:endParaRPr>
          </a:p>
        </p:txBody>
      </p:sp>
      <p:sp>
        <p:nvSpPr>
          <p:cNvPr id="5" name="TekstSylinder 7"/>
          <p:cNvSpPr txBox="1">
            <a:spLocks noChangeArrowheads="1"/>
          </p:cNvSpPr>
          <p:nvPr/>
        </p:nvSpPr>
        <p:spPr bwMode="auto">
          <a:xfrm>
            <a:off x="287847" y="1664434"/>
            <a:ext cx="8568305" cy="3231654"/>
          </a:xfrm>
          <a:prstGeom prst="rect">
            <a:avLst/>
          </a:prstGeom>
          <a:noFill/>
          <a:ln w="9525">
            <a:noFill/>
            <a:miter lim="800000"/>
            <a:headEnd/>
            <a:tailEnd/>
          </a:ln>
        </p:spPr>
        <p:txBody>
          <a:bodyPr wrap="square" lIns="91440" tIns="45720" rIns="91440" bIns="45720" anchor="t">
            <a:spAutoFit/>
          </a:bodyPr>
          <a:lstStyle/>
          <a:p>
            <a:r>
              <a:rPr lang="nb-NO" sz="1800" dirty="0">
                <a:latin typeface="Arial"/>
                <a:ea typeface="ヒラギノ角ゴ Pro W3"/>
              </a:rPr>
              <a:t>I utgangspunktet all inntekt som ikke stammer fra bevilgning eller salg, og tilkommer universitetet gjennom avtale med andre virksomheter, ofte omtalt som Eksternt Finansiert Virksomhet (EFV)	</a:t>
            </a:r>
          </a:p>
          <a:p>
            <a:endParaRPr lang="nb-NO" sz="1800" b="1" dirty="0">
              <a:latin typeface="Arial"/>
              <a:ea typeface="ヒラギノ角ゴ Pro W3"/>
            </a:endParaRPr>
          </a:p>
          <a:p>
            <a:r>
              <a:rPr lang="nb-NO" sz="1800" dirty="0">
                <a:latin typeface="Arial"/>
                <a:ea typeface="ヒラギノ角ゴ Pro W3"/>
              </a:rPr>
              <a:t>Vi skiller i hovedsak mellom to typer EFV:</a:t>
            </a:r>
            <a:endParaRPr lang="nb-NO" sz="1600" dirty="0">
              <a:latin typeface="Arial"/>
              <a:ea typeface="ヒラギノ角ゴ Pro W3"/>
            </a:endParaRPr>
          </a:p>
          <a:p>
            <a:pPr marL="285750" indent="-285750">
              <a:buFont typeface="Arial" panose="020B0604020202020204" pitchFamily="34" charset="0"/>
              <a:buChar char="•"/>
            </a:pPr>
            <a:r>
              <a:rPr lang="nb-NO" sz="1600" b="1" dirty="0">
                <a:latin typeface="Arial"/>
                <a:ea typeface="ヒラギノ角ゴ Pro W3"/>
              </a:rPr>
              <a:t>Bidrag</a:t>
            </a:r>
          </a:p>
          <a:p>
            <a:pPr marL="285750" indent="-285750">
              <a:buFont typeface="Arial" panose="020B0604020202020204" pitchFamily="34" charset="0"/>
              <a:buChar char="•"/>
            </a:pPr>
            <a:r>
              <a:rPr lang="nb-NO" sz="1600" b="1" dirty="0">
                <a:latin typeface="Arial"/>
                <a:ea typeface="ヒラギノ角ゴ Pro W3"/>
              </a:rPr>
              <a:t>Oppdrag</a:t>
            </a:r>
          </a:p>
          <a:p>
            <a:endParaRPr lang="nb-NO" sz="1600" b="1" dirty="0">
              <a:latin typeface="Arial"/>
              <a:ea typeface="ヒラギノ角ゴ Pro W3"/>
            </a:endParaRPr>
          </a:p>
          <a:p>
            <a:endParaRPr lang="nb-NO" sz="1600" b="1" dirty="0">
              <a:latin typeface="Arial"/>
              <a:ea typeface="ヒラギノ角ゴ Pro W3"/>
            </a:endParaRPr>
          </a:p>
          <a:p>
            <a:r>
              <a:rPr lang="nb-NO" sz="1600" b="1" dirty="0">
                <a:latin typeface="Arial"/>
                <a:ea typeface="ヒラギノ角ゴ Pro W3"/>
              </a:rPr>
              <a:t>Vi må være oppmerksomme på dette skillet, og hvilke implikasjoner klassifisering har for videre håndtering</a:t>
            </a:r>
          </a:p>
          <a:p>
            <a:endParaRPr lang="nb-NO" sz="1800" b="1" dirty="0">
              <a:latin typeface="Arial"/>
              <a:ea typeface="ヒラギノ角ゴ Pro W3"/>
            </a:endParaRPr>
          </a:p>
        </p:txBody>
      </p:sp>
      <p:sp>
        <p:nvSpPr>
          <p:cNvPr id="4" name="TextBox 3">
            <a:extLst>
              <a:ext uri="{FF2B5EF4-FFF2-40B4-BE49-F238E27FC236}">
                <a16:creationId xmlns:a16="http://schemas.microsoft.com/office/drawing/2014/main" id="{5B0CBDD8-6A41-462E-9BEB-FC2D7604E556}"/>
              </a:ext>
            </a:extLst>
          </p:cNvPr>
          <p:cNvSpPr txBox="1"/>
          <p:nvPr/>
        </p:nvSpPr>
        <p:spPr>
          <a:xfrm>
            <a:off x="299388" y="520316"/>
            <a:ext cx="7644463" cy="707886"/>
          </a:xfrm>
          <a:prstGeom prst="rect">
            <a:avLst/>
          </a:prstGeom>
          <a:solidFill>
            <a:schemeClr val="bg1">
              <a:lumMod val="75000"/>
            </a:schemeClr>
          </a:solidFill>
        </p:spPr>
        <p:txBody>
          <a:bodyPr wrap="square" lIns="91440" tIns="45720" rIns="91440" bIns="45720" rtlCol="0" anchor="t">
            <a:spAutoFit/>
          </a:bodyPr>
          <a:lstStyle/>
          <a:p>
            <a:r>
              <a:rPr lang="nb-NO" sz="2800" b="1" dirty="0">
                <a:latin typeface="Arial"/>
                <a:ea typeface="ヒラギノ角ゴ Pro W3"/>
                <a:cs typeface="Arial"/>
              </a:rPr>
              <a:t>Hvilke inntekter omfattes ?</a:t>
            </a:r>
            <a:endParaRPr lang="en-US" sz="2400" b="1" dirty="0"/>
          </a:p>
          <a:p>
            <a:endParaRPr lang="nb-NO" sz="1200" dirty="0"/>
          </a:p>
        </p:txBody>
      </p:sp>
    </p:spTree>
    <p:extLst>
      <p:ext uri="{BB962C8B-B14F-4D97-AF65-F5344CB8AC3E}">
        <p14:creationId xmlns:p14="http://schemas.microsoft.com/office/powerpoint/2010/main" val="29914759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ktangel 2"/>
          <p:cNvSpPr/>
          <p:nvPr/>
        </p:nvSpPr>
        <p:spPr bwMode="auto">
          <a:xfrm>
            <a:off x="467544" y="2564904"/>
            <a:ext cx="1800200" cy="115212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nb-NO" sz="1400">
                <a:cs typeface="ヒラギノ角ゴ Pro W3" charset="-128"/>
              </a:rPr>
              <a:t>Tilgjengelige midler, Næringsliv, Offentlige virksomheter, NFR, EU</a:t>
            </a:r>
          </a:p>
          <a:p>
            <a:pPr marL="0" marR="0" indent="0" algn="l" defTabSz="914400" rtl="0" eaLnBrk="0" fontAlgn="base" latinLnBrk="0" hangingPunct="0">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Arial" charset="0"/>
              <a:ea typeface="ヒラギノ角ゴ Pro W3" charset="-128"/>
              <a:cs typeface="ヒラギノ角ゴ Pro W3" charset="-128"/>
            </a:endParaRPr>
          </a:p>
        </p:txBody>
      </p:sp>
      <p:sp>
        <p:nvSpPr>
          <p:cNvPr id="4" name="Rektangel 3"/>
          <p:cNvSpPr/>
          <p:nvPr/>
        </p:nvSpPr>
        <p:spPr bwMode="auto">
          <a:xfrm>
            <a:off x="3131840" y="2204864"/>
            <a:ext cx="864096" cy="43204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nb-NO" sz="1400" b="0" i="0" u="none" strike="noStrike" cap="none" normalizeH="0" baseline="0" dirty="0">
                <a:ln>
                  <a:noFill/>
                </a:ln>
                <a:solidFill>
                  <a:schemeClr val="tx1"/>
                </a:solidFill>
                <a:effectLst/>
                <a:latin typeface="Arial" charset="0"/>
                <a:ea typeface="ヒラギノ角ゴ Pro W3" charset="-128"/>
                <a:cs typeface="ヒラギノ角ゴ Pro W3" charset="-128"/>
              </a:rPr>
              <a:t>Bidrag</a:t>
            </a:r>
          </a:p>
        </p:txBody>
      </p:sp>
      <p:sp>
        <p:nvSpPr>
          <p:cNvPr id="5" name="Rektangel 4"/>
          <p:cNvSpPr/>
          <p:nvPr/>
        </p:nvSpPr>
        <p:spPr bwMode="auto">
          <a:xfrm>
            <a:off x="3131840" y="3717032"/>
            <a:ext cx="936104" cy="36004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nb-NO" sz="1400" dirty="0">
                <a:cs typeface="ヒラギノ角ゴ Pro W3" charset="-128"/>
              </a:rPr>
              <a:t>Oppdrag</a:t>
            </a:r>
            <a:endParaRPr kumimoji="0" lang="nb-NO" sz="1400" b="0" i="0" u="none" strike="noStrike" cap="none" normalizeH="0" baseline="0" dirty="0">
              <a:ln>
                <a:noFill/>
              </a:ln>
              <a:solidFill>
                <a:schemeClr val="tx1"/>
              </a:solidFill>
              <a:effectLst/>
              <a:cs typeface="ヒラギノ角ゴ Pro W3" charset="-128"/>
            </a:endParaRPr>
          </a:p>
        </p:txBody>
      </p:sp>
      <p:cxnSp>
        <p:nvCxnSpPr>
          <p:cNvPr id="8" name="Rett pilkobling 7"/>
          <p:cNvCxnSpPr>
            <a:stCxn id="3" idx="3"/>
            <a:endCxn id="4" idx="1"/>
          </p:cNvCxnSpPr>
          <p:nvPr/>
        </p:nvCxnSpPr>
        <p:spPr bwMode="auto">
          <a:xfrm flipV="1">
            <a:off x="2267744" y="2420888"/>
            <a:ext cx="864096" cy="720080"/>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cxnSp>
        <p:nvCxnSpPr>
          <p:cNvPr id="10" name="Rett pilkobling 9"/>
          <p:cNvCxnSpPr>
            <a:stCxn id="3" idx="3"/>
            <a:endCxn id="5" idx="1"/>
          </p:cNvCxnSpPr>
          <p:nvPr/>
        </p:nvCxnSpPr>
        <p:spPr bwMode="auto">
          <a:xfrm>
            <a:off x="2267744" y="3140968"/>
            <a:ext cx="864096" cy="756084"/>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sp>
        <p:nvSpPr>
          <p:cNvPr id="11" name="Pil ned 10"/>
          <p:cNvSpPr/>
          <p:nvPr/>
        </p:nvSpPr>
        <p:spPr bwMode="auto">
          <a:xfrm>
            <a:off x="2627784" y="1700808"/>
            <a:ext cx="216024" cy="792088"/>
          </a:xfrm>
          <a:prstGeom prst="down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b-NO" sz="2000" b="0" i="0" u="none" strike="noStrike" cap="none" normalizeH="0" baseline="0">
              <a:ln>
                <a:noFill/>
              </a:ln>
              <a:solidFill>
                <a:schemeClr val="tx1"/>
              </a:solidFill>
              <a:effectLst/>
              <a:latin typeface="Arial" charset="0"/>
              <a:ea typeface="ヒラギノ角ゴ Pro W3" charset="-128"/>
              <a:cs typeface="ヒラギノ角ゴ Pro W3" charset="-128"/>
            </a:endParaRPr>
          </a:p>
        </p:txBody>
      </p:sp>
      <p:sp>
        <p:nvSpPr>
          <p:cNvPr id="12" name="TekstSylinder 11"/>
          <p:cNvSpPr txBox="1"/>
          <p:nvPr/>
        </p:nvSpPr>
        <p:spPr>
          <a:xfrm>
            <a:off x="2018141" y="1342942"/>
            <a:ext cx="1435309" cy="307777"/>
          </a:xfrm>
          <a:prstGeom prst="rect">
            <a:avLst/>
          </a:prstGeom>
          <a:noFill/>
        </p:spPr>
        <p:txBody>
          <a:bodyPr wrap="square" rtlCol="0">
            <a:spAutoFit/>
          </a:bodyPr>
          <a:lstStyle/>
          <a:p>
            <a:r>
              <a:rPr lang="nb-NO" sz="1400" b="1" dirty="0"/>
              <a:t>Kategorisering</a:t>
            </a:r>
          </a:p>
        </p:txBody>
      </p:sp>
      <p:sp>
        <p:nvSpPr>
          <p:cNvPr id="13" name="Rektangel 12"/>
          <p:cNvSpPr/>
          <p:nvPr/>
        </p:nvSpPr>
        <p:spPr bwMode="auto">
          <a:xfrm>
            <a:off x="4355976" y="2204864"/>
            <a:ext cx="1224136" cy="43204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nb-NO" sz="1200" dirty="0">
                <a:cs typeface="ヒラギノ角ゴ Pro W3" charset="-128"/>
              </a:rPr>
              <a:t>Totalbudsjett</a:t>
            </a:r>
          </a:p>
          <a:p>
            <a:pPr marL="0" marR="0" indent="0" algn="l" defTabSz="914400" rtl="0" eaLnBrk="0" fontAlgn="base" latinLnBrk="0" hangingPunct="0">
              <a:lnSpc>
                <a:spcPct val="100000"/>
              </a:lnSpc>
              <a:spcBef>
                <a:spcPct val="0"/>
              </a:spcBef>
              <a:spcAft>
                <a:spcPct val="0"/>
              </a:spcAft>
              <a:buClrTx/>
              <a:buSzTx/>
              <a:buFontTx/>
              <a:buNone/>
              <a:tabLst/>
            </a:pPr>
            <a:r>
              <a:rPr kumimoji="0" lang="nb-NO" sz="1200" b="0" i="0" u="none" strike="noStrike" cap="none" normalizeH="0" baseline="0" dirty="0">
                <a:ln>
                  <a:noFill/>
                </a:ln>
                <a:solidFill>
                  <a:schemeClr val="tx1"/>
                </a:solidFill>
                <a:effectLst/>
                <a:cs typeface="ヒラギノ角ゴ Pro W3" charset="-128"/>
              </a:rPr>
              <a:t>-egenandel</a:t>
            </a:r>
          </a:p>
        </p:txBody>
      </p:sp>
      <p:cxnSp>
        <p:nvCxnSpPr>
          <p:cNvPr id="15" name="Rett pilkobling 14"/>
          <p:cNvCxnSpPr>
            <a:stCxn id="4" idx="3"/>
            <a:endCxn id="13" idx="1"/>
          </p:cNvCxnSpPr>
          <p:nvPr/>
        </p:nvCxnSpPr>
        <p:spPr bwMode="auto">
          <a:xfrm>
            <a:off x="3995936" y="2420888"/>
            <a:ext cx="360040" cy="0"/>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sp>
        <p:nvSpPr>
          <p:cNvPr id="16" name="Rektangel 15"/>
          <p:cNvSpPr/>
          <p:nvPr/>
        </p:nvSpPr>
        <p:spPr bwMode="auto">
          <a:xfrm>
            <a:off x="4355976" y="3501008"/>
            <a:ext cx="1224136" cy="79208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nb-NO" sz="1200" dirty="0">
                <a:cs typeface="ヒラギノ角ゴ Pro W3" charset="-128"/>
              </a:rPr>
              <a:t>Totalbudsjett</a:t>
            </a:r>
          </a:p>
          <a:p>
            <a:pPr marL="0" marR="0" indent="0" algn="l" defTabSz="914400" rtl="0" eaLnBrk="0" fontAlgn="base" latinLnBrk="0" hangingPunct="0">
              <a:lnSpc>
                <a:spcPct val="100000"/>
              </a:lnSpc>
              <a:spcBef>
                <a:spcPct val="0"/>
              </a:spcBef>
              <a:spcAft>
                <a:spcPct val="0"/>
              </a:spcAft>
              <a:buClrTx/>
              <a:buSzTx/>
              <a:buFontTx/>
              <a:buNone/>
              <a:tabLst/>
            </a:pPr>
            <a:r>
              <a:rPr lang="nb-NO" sz="1200" dirty="0">
                <a:cs typeface="ヒラギノ角ゴ Pro W3" charset="-128"/>
              </a:rPr>
              <a:t>-fullfinansiering</a:t>
            </a:r>
          </a:p>
          <a:p>
            <a:pPr marL="0" marR="0" indent="0" algn="l" defTabSz="914400" rtl="0" eaLnBrk="0" fontAlgn="base" latinLnBrk="0" hangingPunct="0">
              <a:lnSpc>
                <a:spcPct val="100000"/>
              </a:lnSpc>
              <a:spcBef>
                <a:spcPct val="0"/>
              </a:spcBef>
              <a:spcAft>
                <a:spcPct val="0"/>
              </a:spcAft>
              <a:buClrTx/>
              <a:buSzTx/>
              <a:buFontTx/>
              <a:buNone/>
              <a:tabLst/>
            </a:pPr>
            <a:r>
              <a:rPr kumimoji="0" lang="nb-NO" sz="1200" b="0" i="0" u="none" strike="noStrike" cap="none" normalizeH="0" baseline="0" dirty="0">
                <a:ln>
                  <a:noFill/>
                </a:ln>
                <a:solidFill>
                  <a:schemeClr val="tx1"/>
                </a:solidFill>
                <a:effectLst/>
                <a:cs typeface="ヒラギノ角ゴ Pro W3" charset="-128"/>
              </a:rPr>
              <a:t>-fortjeneste</a:t>
            </a:r>
          </a:p>
          <a:p>
            <a:pPr marL="0" marR="0" indent="0" algn="l" defTabSz="914400" rtl="0" eaLnBrk="0" fontAlgn="base" latinLnBrk="0" hangingPunct="0">
              <a:lnSpc>
                <a:spcPct val="100000"/>
              </a:lnSpc>
              <a:spcBef>
                <a:spcPct val="0"/>
              </a:spcBef>
              <a:spcAft>
                <a:spcPct val="0"/>
              </a:spcAft>
              <a:buClrTx/>
              <a:buSzTx/>
              <a:buFontTx/>
              <a:buNone/>
              <a:tabLst/>
            </a:pPr>
            <a:r>
              <a:rPr lang="nb-NO" sz="1200" dirty="0">
                <a:cs typeface="ヒラギノ角ゴ Pro W3" charset="-128"/>
              </a:rPr>
              <a:t>-merverdiavgift</a:t>
            </a:r>
            <a:endParaRPr kumimoji="0" lang="nb-NO" sz="1200" b="0" i="0" u="none" strike="noStrike" cap="none" normalizeH="0" baseline="0" dirty="0">
              <a:ln>
                <a:noFill/>
              </a:ln>
              <a:solidFill>
                <a:schemeClr val="tx1"/>
              </a:solidFill>
              <a:effectLst/>
              <a:cs typeface="ヒラギノ角ゴ Pro W3" charset="-128"/>
            </a:endParaRPr>
          </a:p>
        </p:txBody>
      </p:sp>
      <p:sp>
        <p:nvSpPr>
          <p:cNvPr id="17" name="Rektangel 16"/>
          <p:cNvSpPr/>
          <p:nvPr/>
        </p:nvSpPr>
        <p:spPr bwMode="auto">
          <a:xfrm>
            <a:off x="5724128" y="2996952"/>
            <a:ext cx="1008112" cy="36004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nb-NO" sz="1400" dirty="0">
                <a:cs typeface="ヒラギノ角ゴ Pro W3" charset="-128"/>
              </a:rPr>
              <a:t>Kontrakt</a:t>
            </a:r>
          </a:p>
          <a:p>
            <a:pPr marL="0" marR="0" indent="0" algn="l" defTabSz="914400" rtl="0" eaLnBrk="0" fontAlgn="base" latinLnBrk="0" hangingPunct="0">
              <a:lnSpc>
                <a:spcPct val="100000"/>
              </a:lnSpc>
              <a:spcBef>
                <a:spcPct val="0"/>
              </a:spcBef>
              <a:spcAft>
                <a:spcPct val="0"/>
              </a:spcAft>
              <a:buClrTx/>
              <a:buSzTx/>
              <a:buFontTx/>
              <a:buNone/>
              <a:tabLst/>
            </a:pPr>
            <a:endParaRPr kumimoji="0" lang="nb-NO" sz="1600" b="0" i="0" u="none" strike="noStrike" cap="none" normalizeH="0" baseline="0" dirty="0">
              <a:ln>
                <a:noFill/>
              </a:ln>
              <a:solidFill>
                <a:schemeClr val="tx1"/>
              </a:solidFill>
              <a:effectLst/>
              <a:latin typeface="Arial" charset="0"/>
              <a:ea typeface="ヒラギノ角ゴ Pro W3" charset="-128"/>
              <a:cs typeface="ヒラギノ角ゴ Pro W3" charset="-128"/>
            </a:endParaRPr>
          </a:p>
        </p:txBody>
      </p:sp>
      <p:cxnSp>
        <p:nvCxnSpPr>
          <p:cNvPr id="19" name="Rett pilkobling 18"/>
          <p:cNvCxnSpPr>
            <a:stCxn id="13" idx="3"/>
            <a:endCxn id="17" idx="0"/>
          </p:cNvCxnSpPr>
          <p:nvPr/>
        </p:nvCxnSpPr>
        <p:spPr bwMode="auto">
          <a:xfrm>
            <a:off x="5580112" y="2420888"/>
            <a:ext cx="648072" cy="576064"/>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cxnSp>
        <p:nvCxnSpPr>
          <p:cNvPr id="21" name="Rett pilkobling 20"/>
          <p:cNvCxnSpPr>
            <a:stCxn id="16" idx="3"/>
            <a:endCxn id="17" idx="2"/>
          </p:cNvCxnSpPr>
          <p:nvPr/>
        </p:nvCxnSpPr>
        <p:spPr bwMode="auto">
          <a:xfrm flipV="1">
            <a:off x="5580112" y="3356992"/>
            <a:ext cx="648072" cy="540060"/>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sp>
        <p:nvSpPr>
          <p:cNvPr id="24" name="Rektangel 23"/>
          <p:cNvSpPr/>
          <p:nvPr/>
        </p:nvSpPr>
        <p:spPr bwMode="auto">
          <a:xfrm>
            <a:off x="7020272" y="2996952"/>
            <a:ext cx="1656184" cy="36004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nb-NO" sz="1400" dirty="0">
                <a:cs typeface="ヒラギノ角ゴ Pro W3" charset="-128"/>
              </a:rPr>
              <a:t>Prosjektoppretting</a:t>
            </a:r>
          </a:p>
          <a:p>
            <a:pPr marL="0" marR="0" indent="0" algn="l" defTabSz="914400" rtl="0" eaLnBrk="0" fontAlgn="base" latinLnBrk="0" hangingPunct="0">
              <a:lnSpc>
                <a:spcPct val="100000"/>
              </a:lnSpc>
              <a:spcBef>
                <a:spcPct val="0"/>
              </a:spcBef>
              <a:spcAft>
                <a:spcPct val="0"/>
              </a:spcAft>
              <a:buClrTx/>
              <a:buSzTx/>
              <a:buFontTx/>
              <a:buNone/>
              <a:tabLst/>
            </a:pPr>
            <a:endParaRPr kumimoji="0" lang="nb-NO" sz="1600" b="0" i="0" u="none" strike="noStrike" cap="none" normalizeH="0" baseline="0" dirty="0">
              <a:ln>
                <a:noFill/>
              </a:ln>
              <a:solidFill>
                <a:schemeClr val="tx1"/>
              </a:solidFill>
              <a:effectLst/>
              <a:latin typeface="Arial" charset="0"/>
              <a:ea typeface="ヒラギノ角ゴ Pro W3" charset="-128"/>
              <a:cs typeface="ヒラギノ角ゴ Pro W3" charset="-128"/>
            </a:endParaRPr>
          </a:p>
        </p:txBody>
      </p:sp>
      <p:cxnSp>
        <p:nvCxnSpPr>
          <p:cNvPr id="26" name="Rett pilkobling 25"/>
          <p:cNvCxnSpPr>
            <a:stCxn id="17" idx="3"/>
            <a:endCxn id="24" idx="1"/>
          </p:cNvCxnSpPr>
          <p:nvPr/>
        </p:nvCxnSpPr>
        <p:spPr bwMode="auto">
          <a:xfrm>
            <a:off x="6732240" y="3176972"/>
            <a:ext cx="288032" cy="0"/>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sp>
        <p:nvSpPr>
          <p:cNvPr id="27" name="TekstSylinder 26"/>
          <p:cNvSpPr txBox="1"/>
          <p:nvPr/>
        </p:nvSpPr>
        <p:spPr>
          <a:xfrm>
            <a:off x="5415516" y="1285309"/>
            <a:ext cx="2247014" cy="523220"/>
          </a:xfrm>
          <a:prstGeom prst="rect">
            <a:avLst/>
          </a:prstGeom>
          <a:noFill/>
        </p:spPr>
        <p:txBody>
          <a:bodyPr wrap="square" rtlCol="0">
            <a:spAutoFit/>
          </a:bodyPr>
          <a:lstStyle/>
          <a:p>
            <a:r>
              <a:rPr lang="nb-NO" sz="1400" dirty="0"/>
              <a:t>Bistand fra jurister (</a:t>
            </a:r>
            <a:r>
              <a:rPr lang="nb-NO" sz="1200" b="0" i="0" dirty="0">
                <a:solidFill>
                  <a:srgbClr val="000000"/>
                </a:solidFill>
                <a:effectLst/>
                <a:latin typeface="Helvetica" panose="020B0604020202020204" pitchFamily="34" charset="0"/>
              </a:rPr>
              <a:t>seksjon for juridiske tjenester</a:t>
            </a:r>
            <a:r>
              <a:rPr lang="nb-NO" sz="1400" dirty="0"/>
              <a:t>)</a:t>
            </a:r>
          </a:p>
        </p:txBody>
      </p:sp>
      <p:sp>
        <p:nvSpPr>
          <p:cNvPr id="28" name="Pil ned 27"/>
          <p:cNvSpPr/>
          <p:nvPr/>
        </p:nvSpPr>
        <p:spPr bwMode="auto">
          <a:xfrm>
            <a:off x="6084168" y="1772816"/>
            <a:ext cx="216024" cy="1080120"/>
          </a:xfrm>
          <a:prstGeom prst="down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b-NO" sz="2000" b="0" i="0" u="none" strike="noStrike" cap="none" normalizeH="0" baseline="0">
              <a:ln>
                <a:noFill/>
              </a:ln>
              <a:solidFill>
                <a:schemeClr val="tx1"/>
              </a:solidFill>
              <a:effectLst/>
              <a:latin typeface="Arial" charset="0"/>
              <a:ea typeface="ヒラギノ角ゴ Pro W3" charset="-128"/>
              <a:cs typeface="ヒラギノ角ゴ Pro W3" charset="-128"/>
            </a:endParaRPr>
          </a:p>
        </p:txBody>
      </p:sp>
      <p:cxnSp>
        <p:nvCxnSpPr>
          <p:cNvPr id="41" name="Rett pilkobling 40"/>
          <p:cNvCxnSpPr>
            <a:stCxn id="5" idx="3"/>
            <a:endCxn id="16" idx="1"/>
          </p:cNvCxnSpPr>
          <p:nvPr/>
        </p:nvCxnSpPr>
        <p:spPr bwMode="auto">
          <a:xfrm>
            <a:off x="4067944" y="3897052"/>
            <a:ext cx="288032" cy="0"/>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sp>
        <p:nvSpPr>
          <p:cNvPr id="2" name="TextBox 1">
            <a:extLst>
              <a:ext uri="{FF2B5EF4-FFF2-40B4-BE49-F238E27FC236}">
                <a16:creationId xmlns:a16="http://schemas.microsoft.com/office/drawing/2014/main" id="{CA21948F-1D62-4423-B16A-0071A2A8B691}"/>
              </a:ext>
            </a:extLst>
          </p:cNvPr>
          <p:cNvSpPr txBox="1"/>
          <p:nvPr/>
        </p:nvSpPr>
        <p:spPr>
          <a:xfrm>
            <a:off x="683568" y="5138028"/>
            <a:ext cx="7920880" cy="738664"/>
          </a:xfrm>
          <a:prstGeom prst="rect">
            <a:avLst/>
          </a:prstGeom>
          <a:noFill/>
        </p:spPr>
        <p:txBody>
          <a:bodyPr wrap="square" rtlCol="0">
            <a:spAutoFit/>
          </a:bodyPr>
          <a:lstStyle/>
          <a:p>
            <a:r>
              <a:rPr lang="nb-NO" sz="1400" dirty="0"/>
              <a:t>(Kvalifisert vurdering av kategorisering skjer ofte på et sent tidspunkt, gjerne etter at budsjett og avtale er klargjort, dette kan medføre store uventede økonomiske konsekvenser)</a:t>
            </a:r>
          </a:p>
          <a:p>
            <a:endParaRPr lang="nb-NO" sz="1400" dirty="0"/>
          </a:p>
        </p:txBody>
      </p:sp>
      <p:sp>
        <p:nvSpPr>
          <p:cNvPr id="7" name="TextBox 6">
            <a:extLst>
              <a:ext uri="{FF2B5EF4-FFF2-40B4-BE49-F238E27FC236}">
                <a16:creationId xmlns:a16="http://schemas.microsoft.com/office/drawing/2014/main" id="{02F5E4E7-51CD-AE99-A551-D8DE4D6FEC9F}"/>
              </a:ext>
            </a:extLst>
          </p:cNvPr>
          <p:cNvSpPr txBox="1"/>
          <p:nvPr/>
        </p:nvSpPr>
        <p:spPr>
          <a:xfrm>
            <a:off x="299388" y="520316"/>
            <a:ext cx="8239087" cy="461665"/>
          </a:xfrm>
          <a:prstGeom prst="rect">
            <a:avLst/>
          </a:prstGeom>
          <a:solidFill>
            <a:schemeClr val="bg1">
              <a:lumMod val="85000"/>
            </a:schemeClr>
          </a:solidFill>
        </p:spPr>
        <p:txBody>
          <a:bodyPr wrap="square" lIns="91440" tIns="45720" rIns="91440" bIns="45720" rtlCol="0" anchor="t">
            <a:spAutoFit/>
          </a:bodyPr>
          <a:lstStyle/>
          <a:p>
            <a:r>
              <a:rPr lang="nb-NO" sz="2400" b="1" dirty="0">
                <a:latin typeface="Arial"/>
                <a:ea typeface="ヒラギノ角ゴ Pro W3"/>
                <a:cs typeface="Arial"/>
              </a:rPr>
              <a:t>Hva er utfordringene ved UIO </a:t>
            </a:r>
            <a:r>
              <a:rPr lang="nb-NO" sz="2400" b="1" err="1">
                <a:latin typeface="Arial"/>
                <a:ea typeface="ヒラギノ角ゴ Pro W3"/>
                <a:cs typeface="Arial"/>
              </a:rPr>
              <a:t>ift</a:t>
            </a:r>
            <a:r>
              <a:rPr lang="nb-NO" sz="2400" b="1" dirty="0">
                <a:latin typeface="Arial"/>
                <a:ea typeface="ヒラギノ角ゴ Pro W3"/>
                <a:cs typeface="Arial"/>
              </a:rPr>
              <a:t> kategorisering?</a:t>
            </a:r>
          </a:p>
        </p:txBody>
      </p:sp>
    </p:spTree>
    <p:extLst>
      <p:ext uri="{BB962C8B-B14F-4D97-AF65-F5344CB8AC3E}">
        <p14:creationId xmlns:p14="http://schemas.microsoft.com/office/powerpoint/2010/main" val="19820110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a:xfrm>
            <a:off x="500063" y="956548"/>
            <a:ext cx="7696200" cy="1143000"/>
          </a:xfrm>
          <a:prstGeom prst="rect">
            <a:avLst/>
          </a:prstGeom>
        </p:spPr>
        <p:txBody>
          <a:bodyPr/>
          <a:lstStyle/>
          <a:p>
            <a:pPr>
              <a:defRPr/>
            </a:pPr>
            <a:r>
              <a:rPr lang="nb-NO" sz="3600" b="1" kern="0">
                <a:solidFill>
                  <a:schemeClr val="tx2"/>
                </a:solidFill>
                <a:latin typeface="+mj-lt"/>
                <a:ea typeface="+mj-ea"/>
                <a:cs typeface="+mj-cs"/>
              </a:rPr>
              <a:t> </a:t>
            </a:r>
            <a:endParaRPr lang="nb-NO" sz="1800" b="1" kern="0">
              <a:solidFill>
                <a:schemeClr val="tx2"/>
              </a:solidFill>
              <a:latin typeface="+mj-lt"/>
              <a:ea typeface="+mj-ea"/>
              <a:cs typeface="+mj-cs"/>
            </a:endParaRPr>
          </a:p>
        </p:txBody>
      </p:sp>
      <p:sp>
        <p:nvSpPr>
          <p:cNvPr id="5" name="TekstSylinder 7"/>
          <p:cNvSpPr txBox="1">
            <a:spLocks noChangeArrowheads="1"/>
          </p:cNvSpPr>
          <p:nvPr/>
        </p:nvSpPr>
        <p:spPr bwMode="auto">
          <a:xfrm>
            <a:off x="241198" y="1550299"/>
            <a:ext cx="8568305" cy="5324535"/>
          </a:xfrm>
          <a:prstGeom prst="rect">
            <a:avLst/>
          </a:prstGeom>
          <a:noFill/>
          <a:ln w="9525">
            <a:noFill/>
            <a:miter lim="800000"/>
            <a:headEnd/>
            <a:tailEnd/>
          </a:ln>
        </p:spPr>
        <p:txBody>
          <a:bodyPr wrap="square" lIns="91440" tIns="45720" rIns="91440" bIns="45720" anchor="t">
            <a:spAutoFit/>
          </a:bodyPr>
          <a:lstStyle/>
          <a:p>
            <a:r>
              <a:rPr lang="nb-NO" sz="1800" b="1" dirty="0">
                <a:latin typeface="Arial"/>
                <a:ea typeface="ヒラギノ角ゴ Pro W3"/>
              </a:rPr>
              <a:t>Premissgivende for håndtering av prosjektene gjennom levetid og sikre ivaretagelse av lover og regler, samt grunnlag for god økonomistyring</a:t>
            </a:r>
          </a:p>
          <a:p>
            <a:endParaRPr lang="nb-NO" sz="1600" b="1" dirty="0">
              <a:latin typeface="Arial"/>
              <a:ea typeface="ヒラギノ角ゴ Pro W3"/>
            </a:endParaRPr>
          </a:p>
          <a:p>
            <a:r>
              <a:rPr lang="nb-NO" sz="1600" b="1" dirty="0">
                <a:latin typeface="Arial"/>
                <a:ea typeface="ヒラギノ角ゴ Pro W3"/>
              </a:rPr>
              <a:t>Oppdragsprosjekter:</a:t>
            </a:r>
          </a:p>
          <a:p>
            <a:pPr marL="342900" indent="-342900">
              <a:buFont typeface="Arial" panose="020B0604020202020204" pitchFamily="34" charset="0"/>
              <a:buChar char="•"/>
            </a:pPr>
            <a:r>
              <a:rPr lang="nb-NO" sz="1600" dirty="0">
                <a:latin typeface="Arial"/>
                <a:ea typeface="ヒラギノ角ゴ Pro W3"/>
              </a:rPr>
              <a:t>Skal være fullfinansiert eksternt, dvs. dekke alt av direkte og indirekte kostnader knyttet til prosjektgjennomføringen, samt generere en </a:t>
            </a:r>
            <a:r>
              <a:rPr lang="nb-NO" sz="1600" u="sng" dirty="0">
                <a:latin typeface="Arial"/>
                <a:ea typeface="ヒラギノ角ゴ Pro W3"/>
              </a:rPr>
              <a:t>rimelig</a:t>
            </a:r>
            <a:r>
              <a:rPr lang="nb-NO" sz="1600" dirty="0">
                <a:latin typeface="Arial"/>
                <a:ea typeface="ヒラギノ角ゴ Pro W3"/>
              </a:rPr>
              <a:t> fortjeneste</a:t>
            </a:r>
          </a:p>
          <a:p>
            <a:pPr marL="914400" lvl="1" indent="-457200">
              <a:buFont typeface="Courier New" panose="02070309020205020404" pitchFamily="49" charset="0"/>
              <a:buChar char="o"/>
            </a:pPr>
            <a:r>
              <a:rPr lang="nb-NO" sz="1600" dirty="0">
                <a:latin typeface="Arial"/>
                <a:ea typeface="ヒラギノ角ゴ Pro W3"/>
              </a:rPr>
              <a:t>Unngå konkurransevridning </a:t>
            </a:r>
            <a:r>
              <a:rPr lang="nb-NO" sz="1600" dirty="0" err="1">
                <a:latin typeface="Arial"/>
                <a:ea typeface="ヒラギノ角ゴ Pro W3"/>
              </a:rPr>
              <a:t>iht</a:t>
            </a:r>
            <a:r>
              <a:rPr lang="nb-NO" sz="1600" dirty="0">
                <a:latin typeface="Arial"/>
                <a:ea typeface="ヒラギノ角ゴ Pro W3"/>
              </a:rPr>
              <a:t> ESA sitt konkurransereglement</a:t>
            </a:r>
          </a:p>
          <a:p>
            <a:pPr marL="914400" lvl="1" indent="-457200">
              <a:buFont typeface="Courier New" panose="02070309020205020404" pitchFamily="49" charset="0"/>
              <a:buChar char="o"/>
            </a:pPr>
            <a:r>
              <a:rPr lang="nb-NO" sz="1600" dirty="0">
                <a:latin typeface="Arial"/>
                <a:ea typeface="ヒラギノ角ゴ Pro W3"/>
              </a:rPr>
              <a:t>Unngå søksmål fra «konkurrenter»</a:t>
            </a:r>
          </a:p>
          <a:p>
            <a:pPr marL="914400" lvl="1" indent="-457200">
              <a:buFont typeface="Courier New" panose="02070309020205020404" pitchFamily="49" charset="0"/>
              <a:buChar char="o"/>
            </a:pPr>
            <a:r>
              <a:rPr lang="nb-NO" sz="1600" dirty="0">
                <a:latin typeface="Arial"/>
                <a:ea typeface="ヒラギノ角ゴ Pro W3"/>
              </a:rPr>
              <a:t>Innkreve moms på rett grunnlag</a:t>
            </a:r>
          </a:p>
          <a:p>
            <a:pPr marL="1371600" lvl="2" indent="-457200">
              <a:buFont typeface="Wingdings" panose="05000000000000000000" pitchFamily="2" charset="2"/>
              <a:buChar char="§"/>
            </a:pPr>
            <a:r>
              <a:rPr lang="nb-NO" sz="1600" dirty="0">
                <a:latin typeface="Arial"/>
                <a:ea typeface="ヒラギノ角ゴ Pro W3"/>
              </a:rPr>
              <a:t>Oppdragsprosjekter er i hovedsak merverdiavgiftspliktige </a:t>
            </a:r>
            <a:endParaRPr lang="nb-NO" sz="1600" dirty="0"/>
          </a:p>
          <a:p>
            <a:pPr marL="457200" indent="-457200">
              <a:buFont typeface="Arial" panose="020B0604020202020204" pitchFamily="34" charset="0"/>
              <a:buChar char="•"/>
            </a:pPr>
            <a:r>
              <a:rPr lang="nb-NO" sz="1600" dirty="0">
                <a:latin typeface="Arial"/>
                <a:ea typeface="ヒラギノ角ゴ Pro W3"/>
              </a:rPr>
              <a:t>Overskudd fra oppdragsprosjekter gir økt handlingsrom for enhet til øvrig faglig virksomhet</a:t>
            </a:r>
          </a:p>
          <a:p>
            <a:endParaRPr lang="nb-NO" sz="1600" b="1" dirty="0">
              <a:latin typeface="Arial"/>
              <a:ea typeface="ヒラギノ角ゴ Pro W3"/>
            </a:endParaRPr>
          </a:p>
          <a:p>
            <a:r>
              <a:rPr lang="nb-NO" sz="1600" b="1" dirty="0">
                <a:latin typeface="Arial"/>
                <a:ea typeface="ヒラギノ角ゴ Pro W3"/>
              </a:rPr>
              <a:t>Bidragsprosjekter:</a:t>
            </a:r>
            <a:endParaRPr lang="nb-NO" sz="1800" dirty="0"/>
          </a:p>
          <a:p>
            <a:pPr marL="342900" indent="-342900">
              <a:buFont typeface="Arial" panose="020B0604020202020204" pitchFamily="34" charset="0"/>
              <a:buChar char="•"/>
            </a:pPr>
            <a:r>
              <a:rPr lang="nb-NO" sz="1600" dirty="0">
                <a:latin typeface="Arial"/>
                <a:ea typeface="ヒラギノ角ゴ Pro W3"/>
              </a:rPr>
              <a:t>Ekstern finansiering av interne ressurser øker handlingsrommet på bevilgningsøkonomien</a:t>
            </a:r>
          </a:p>
          <a:p>
            <a:pPr marL="342900" indent="-342900">
              <a:buFont typeface="Arial" panose="020B0604020202020204" pitchFamily="34" charset="0"/>
              <a:buChar char="•"/>
            </a:pPr>
            <a:r>
              <a:rPr lang="nb-NO" sz="1600" dirty="0">
                <a:latin typeface="Arial"/>
                <a:ea typeface="ヒラギノ角ゴ Pro W3"/>
              </a:rPr>
              <a:t>Tillater bruk av egenfinansiering fra bevilgning til gjennomføringen av prosjektaktivitet</a:t>
            </a:r>
          </a:p>
          <a:p>
            <a:pPr marL="342900" indent="-342900">
              <a:buFont typeface="Arial" panose="020B0604020202020204" pitchFamily="34" charset="0"/>
              <a:buChar char="•"/>
            </a:pPr>
            <a:r>
              <a:rPr lang="nb-NO" sz="1600" dirty="0">
                <a:latin typeface="Arial"/>
                <a:ea typeface="ヒラギノ角ゴ Pro W3"/>
              </a:rPr>
              <a:t>Normalt ikke merverdiavgiftspliktige</a:t>
            </a:r>
            <a:endParaRPr lang="nb-NO" sz="1600" dirty="0"/>
          </a:p>
          <a:p>
            <a:pPr marL="342900" indent="-342900">
              <a:buFont typeface="Arial" panose="020B0604020202020204" pitchFamily="34" charset="0"/>
              <a:buChar char="•"/>
            </a:pPr>
            <a:r>
              <a:rPr lang="nb-NO" sz="1600" dirty="0">
                <a:latin typeface="Arial"/>
                <a:ea typeface="ヒラギノ角ゴ Pro W3"/>
              </a:rPr>
              <a:t>Skal normalt ikke gå med overskudd</a:t>
            </a:r>
          </a:p>
          <a:p>
            <a:pPr marL="342900" indent="-342900">
              <a:buFont typeface="Arial" panose="020B0604020202020204" pitchFamily="34" charset="0"/>
              <a:buChar char="•"/>
            </a:pPr>
            <a:endParaRPr lang="nb-NO" sz="1600" dirty="0"/>
          </a:p>
          <a:p>
            <a:pPr marL="457200" indent="-457200">
              <a:buFont typeface="Arial" panose="020B0604020202020204" pitchFamily="34" charset="0"/>
              <a:buChar char="•"/>
            </a:pPr>
            <a:endParaRPr lang="nb-NO" sz="1600" dirty="0">
              <a:latin typeface="Arial"/>
              <a:ea typeface="ヒラギノ角ゴ Pro W3"/>
            </a:endParaRPr>
          </a:p>
        </p:txBody>
      </p:sp>
      <p:sp>
        <p:nvSpPr>
          <p:cNvPr id="4" name="TextBox 3">
            <a:extLst>
              <a:ext uri="{FF2B5EF4-FFF2-40B4-BE49-F238E27FC236}">
                <a16:creationId xmlns:a16="http://schemas.microsoft.com/office/drawing/2014/main" id="{5B0CBDD8-6A41-462E-9BEB-FC2D7604E556}"/>
              </a:ext>
            </a:extLst>
          </p:cNvPr>
          <p:cNvSpPr txBox="1"/>
          <p:nvPr/>
        </p:nvSpPr>
        <p:spPr>
          <a:xfrm>
            <a:off x="299388" y="520316"/>
            <a:ext cx="7644463" cy="707886"/>
          </a:xfrm>
          <a:prstGeom prst="rect">
            <a:avLst/>
          </a:prstGeom>
          <a:solidFill>
            <a:schemeClr val="bg1">
              <a:lumMod val="75000"/>
            </a:schemeClr>
          </a:solidFill>
        </p:spPr>
        <p:txBody>
          <a:bodyPr wrap="square" lIns="91440" tIns="45720" rIns="91440" bIns="45720" rtlCol="0" anchor="t">
            <a:spAutoFit/>
          </a:bodyPr>
          <a:lstStyle/>
          <a:p>
            <a:r>
              <a:rPr lang="nb-NO" sz="2800" b="1" dirty="0">
                <a:latin typeface="Arial"/>
                <a:ea typeface="ヒラギノ角ゴ Pro W3"/>
                <a:cs typeface="Arial"/>
              </a:rPr>
              <a:t>Kategorisering – hvorfor er det viktig?</a:t>
            </a:r>
            <a:endParaRPr lang="en-US" sz="2400" b="1" dirty="0"/>
          </a:p>
          <a:p>
            <a:endParaRPr lang="nb-NO" sz="1200" dirty="0"/>
          </a:p>
        </p:txBody>
      </p:sp>
    </p:spTree>
    <p:extLst>
      <p:ext uri="{BB962C8B-B14F-4D97-AF65-F5344CB8AC3E}">
        <p14:creationId xmlns:p14="http://schemas.microsoft.com/office/powerpoint/2010/main" val="7567282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body" sz="half" idx="1"/>
          </p:nvPr>
        </p:nvSpPr>
        <p:spPr>
          <a:xfrm>
            <a:off x="609600" y="1919288"/>
            <a:ext cx="3673475" cy="4110037"/>
          </a:xfrm>
        </p:spPr>
        <p:txBody>
          <a:bodyPr/>
          <a:lstStyle/>
          <a:p>
            <a:pPr eaLnBrk="1" hangingPunct="1">
              <a:lnSpc>
                <a:spcPct val="80000"/>
              </a:lnSpc>
              <a:buFont typeface="Wingdings" pitchFamily="2" charset="2"/>
              <a:buNone/>
            </a:pPr>
            <a:endParaRPr lang="nb-NO" sz="2000"/>
          </a:p>
          <a:p>
            <a:pPr eaLnBrk="1" hangingPunct="1">
              <a:lnSpc>
                <a:spcPct val="80000"/>
              </a:lnSpc>
              <a:buFont typeface="Wingdings" pitchFamily="2" charset="2"/>
              <a:buNone/>
            </a:pPr>
            <a:endParaRPr lang="nb-NO" sz="2000"/>
          </a:p>
          <a:p>
            <a:pPr eaLnBrk="1" hangingPunct="1">
              <a:lnSpc>
                <a:spcPct val="80000"/>
              </a:lnSpc>
              <a:buFont typeface="Wingdings" pitchFamily="2" charset="2"/>
              <a:buNone/>
            </a:pPr>
            <a:endParaRPr lang="nb-NO" sz="1800"/>
          </a:p>
          <a:p>
            <a:pPr eaLnBrk="1" hangingPunct="1">
              <a:lnSpc>
                <a:spcPct val="80000"/>
              </a:lnSpc>
              <a:buFont typeface="Wingdings" pitchFamily="2" charset="2"/>
              <a:buNone/>
            </a:pPr>
            <a:endParaRPr lang="nb-NO" sz="1800"/>
          </a:p>
          <a:p>
            <a:pPr eaLnBrk="1" hangingPunct="1">
              <a:lnSpc>
                <a:spcPct val="80000"/>
              </a:lnSpc>
            </a:pPr>
            <a:endParaRPr lang="nb-NO" sz="1800"/>
          </a:p>
          <a:p>
            <a:pPr eaLnBrk="1" hangingPunct="1">
              <a:lnSpc>
                <a:spcPct val="80000"/>
              </a:lnSpc>
            </a:pPr>
            <a:endParaRPr lang="en-GB" sz="1800"/>
          </a:p>
        </p:txBody>
      </p:sp>
      <p:sp>
        <p:nvSpPr>
          <p:cNvPr id="11267" name="Rectangle 3"/>
          <p:cNvSpPr>
            <a:spLocks noGrp="1" noChangeArrowheads="1"/>
          </p:cNvSpPr>
          <p:nvPr>
            <p:ph type="body" sz="half" idx="2"/>
          </p:nvPr>
        </p:nvSpPr>
        <p:spPr>
          <a:xfrm>
            <a:off x="219075" y="1557338"/>
            <a:ext cx="7924800" cy="4895850"/>
          </a:xfrm>
        </p:spPr>
        <p:txBody>
          <a:bodyPr/>
          <a:lstStyle/>
          <a:p>
            <a:pPr eaLnBrk="1" hangingPunct="1">
              <a:lnSpc>
                <a:spcPct val="90000"/>
              </a:lnSpc>
            </a:pPr>
            <a:r>
              <a:rPr lang="nb-NO" sz="1600" dirty="0"/>
              <a:t>Omsetning av en tjeneste (Gjenytelse mot vederlag)</a:t>
            </a:r>
          </a:p>
          <a:p>
            <a:pPr eaLnBrk="1" hangingPunct="1">
              <a:lnSpc>
                <a:spcPct val="90000"/>
              </a:lnSpc>
            </a:pPr>
            <a:endParaRPr lang="nb-NO" sz="2400" dirty="0"/>
          </a:p>
          <a:p>
            <a:pPr eaLnBrk="1" hangingPunct="1">
              <a:lnSpc>
                <a:spcPct val="90000"/>
              </a:lnSpc>
            </a:pPr>
            <a:endParaRPr lang="nb-NO" sz="2400" dirty="0"/>
          </a:p>
          <a:p>
            <a:pPr marL="0" indent="0" eaLnBrk="1" hangingPunct="1">
              <a:lnSpc>
                <a:spcPct val="90000"/>
              </a:lnSpc>
              <a:buNone/>
            </a:pPr>
            <a:endParaRPr lang="nb-NO" sz="2400" dirty="0"/>
          </a:p>
          <a:p>
            <a:pPr eaLnBrk="1" hangingPunct="1">
              <a:lnSpc>
                <a:spcPct val="90000"/>
              </a:lnSpc>
            </a:pPr>
            <a:endParaRPr lang="nb-NO" sz="2400" dirty="0"/>
          </a:p>
          <a:p>
            <a:pPr eaLnBrk="1" hangingPunct="1">
              <a:lnSpc>
                <a:spcPct val="90000"/>
              </a:lnSpc>
            </a:pPr>
            <a:endParaRPr lang="nb-NO" sz="2400" dirty="0"/>
          </a:p>
          <a:p>
            <a:pPr eaLnBrk="1" hangingPunct="1">
              <a:lnSpc>
                <a:spcPct val="90000"/>
              </a:lnSpc>
            </a:pPr>
            <a:endParaRPr lang="nb-NO" sz="2400" dirty="0"/>
          </a:p>
          <a:p>
            <a:pPr marL="285750" indent="-285750">
              <a:buFont typeface="Arial" panose="020B0604020202020204" pitchFamily="34" charset="0"/>
              <a:buChar char="•"/>
            </a:pPr>
            <a:r>
              <a:rPr lang="nb-NO" sz="1600" dirty="0"/>
              <a:t>Leverer vi "noe" til </a:t>
            </a:r>
            <a:r>
              <a:rPr lang="nb-NO" sz="1600" err="1"/>
              <a:t>finansiør</a:t>
            </a:r>
            <a:r>
              <a:rPr lang="nb-NO" sz="1600" dirty="0"/>
              <a:t> utover en kort rapport om funn og økonomi ?</a:t>
            </a:r>
          </a:p>
          <a:p>
            <a:pPr marL="285750" indent="-285750">
              <a:buFont typeface="Arial" panose="020B0604020202020204" pitchFamily="34" charset="0"/>
              <a:buChar char="•"/>
            </a:pPr>
            <a:r>
              <a:rPr lang="nb-NO" sz="1600" dirty="0"/>
              <a:t>Eierskap til prosjektresultater overføres helt eller delvis til </a:t>
            </a:r>
            <a:r>
              <a:rPr lang="nb-NO" sz="1600" err="1"/>
              <a:t>finansiør</a:t>
            </a:r>
            <a:endParaRPr lang="nb-NO" sz="1600"/>
          </a:p>
          <a:p>
            <a:pPr marL="285750" indent="-285750">
              <a:buFont typeface="Arial" panose="020B0604020202020204" pitchFamily="34" charset="0"/>
              <a:buChar char="•"/>
            </a:pPr>
            <a:r>
              <a:rPr lang="nb-NO" sz="1600" dirty="0"/>
              <a:t>Initiativet kommer fra finansiør </a:t>
            </a:r>
          </a:p>
          <a:p>
            <a:pPr marL="285750" indent="-285750">
              <a:buFont typeface="Arial" panose="020B0604020202020204" pitchFamily="34" charset="0"/>
              <a:buChar char="•"/>
            </a:pPr>
            <a:r>
              <a:rPr lang="nb-NO" sz="1600" dirty="0"/>
              <a:t>Krav om utsatt publisering av resultater</a:t>
            </a:r>
          </a:p>
          <a:p>
            <a:pPr marL="285750" indent="-285750">
              <a:buFont typeface="Arial" panose="020B0604020202020204" pitchFamily="34" charset="0"/>
              <a:buChar char="•"/>
            </a:pPr>
            <a:r>
              <a:rPr lang="nb-NO" sz="1600" dirty="0"/>
              <a:t>Krav om deltagelse i utforming og/eller gjennomføring av prosjektet</a:t>
            </a:r>
          </a:p>
          <a:p>
            <a:pPr marL="285750" indent="-285750">
              <a:buFont typeface="Arial" panose="020B0604020202020204" pitchFamily="34" charset="0"/>
              <a:buChar char="•"/>
            </a:pPr>
            <a:r>
              <a:rPr lang="nb-NO" sz="1600" dirty="0"/>
              <a:t>Næringslivsaktør</a:t>
            </a:r>
          </a:p>
          <a:p>
            <a:pPr marL="0" indent="0">
              <a:buNone/>
            </a:pPr>
            <a:r>
              <a:rPr lang="nb-NO" sz="1600" dirty="0"/>
              <a:t>+ Flere andre momenter som må tas med i vurderingen</a:t>
            </a:r>
          </a:p>
          <a:p>
            <a:pPr eaLnBrk="1" hangingPunct="1">
              <a:lnSpc>
                <a:spcPct val="90000"/>
              </a:lnSpc>
              <a:buFont typeface="Wingdings" pitchFamily="2" charset="2"/>
              <a:buNone/>
            </a:pPr>
            <a:endParaRPr lang="nb-NO" sz="2000" dirty="0"/>
          </a:p>
        </p:txBody>
      </p:sp>
      <p:sp>
        <p:nvSpPr>
          <p:cNvPr id="11268" name="Rectangle 4"/>
          <p:cNvSpPr>
            <a:spLocks noChangeArrowheads="1"/>
          </p:cNvSpPr>
          <p:nvPr/>
        </p:nvSpPr>
        <p:spPr bwMode="auto">
          <a:xfrm>
            <a:off x="4859338" y="692150"/>
            <a:ext cx="3657600" cy="1143000"/>
          </a:xfrm>
          <a:prstGeom prst="rect">
            <a:avLst/>
          </a:prstGeom>
          <a:noFill/>
          <a:ln w="9525">
            <a:noFill/>
            <a:miter lim="800000"/>
            <a:headEnd/>
            <a:tailEnd/>
          </a:ln>
        </p:spPr>
        <p:txBody>
          <a:bodyPr anchor="ctr"/>
          <a:lstStyle/>
          <a:p>
            <a:endParaRPr lang="nb-NO" sz="4400">
              <a:solidFill>
                <a:schemeClr val="tx2"/>
              </a:solidFill>
              <a:latin typeface="Garamond" pitchFamily="18" charset="0"/>
            </a:endParaRPr>
          </a:p>
        </p:txBody>
      </p:sp>
      <p:sp>
        <p:nvSpPr>
          <p:cNvPr id="11269" name="Rectangle 6"/>
          <p:cNvSpPr>
            <a:spLocks noGrp="1" noChangeArrowheads="1"/>
          </p:cNvSpPr>
          <p:nvPr>
            <p:ph type="title"/>
          </p:nvPr>
        </p:nvSpPr>
        <p:spPr>
          <a:xfrm>
            <a:off x="372988" y="482267"/>
            <a:ext cx="8229600" cy="798513"/>
          </a:xfrm>
          <a:solidFill>
            <a:schemeClr val="bg1">
              <a:lumMod val="85000"/>
            </a:schemeClr>
          </a:solidFill>
          <a:ln w="9525">
            <a:noFill/>
            <a:miter lim="800000"/>
            <a:headEnd/>
            <a:tailEnd/>
          </a:ln>
        </p:spPr>
        <p:txBody>
          <a:bodyPr vert="horz" wrap="square" lIns="91440" tIns="45720" rIns="91440" bIns="45720" numCol="1" anchor="ctr" anchorCtr="0" compatLnSpc="1">
            <a:prstTxWarp prst="textNoShape">
              <a:avLst/>
            </a:prstTxWarp>
          </a:bodyPr>
          <a:lstStyle/>
          <a:p>
            <a:pPr algn="ctr" eaLnBrk="1" hangingPunct="1"/>
            <a:r>
              <a:rPr lang="nb-NO" sz="2800" dirty="0"/>
              <a:t>	Oppdragsprosjekter</a:t>
            </a:r>
            <a:endParaRPr lang="en-US" dirty="0"/>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69045" y="1988840"/>
            <a:ext cx="4813543" cy="21998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4572000" y="2192510"/>
            <a:ext cx="1296144" cy="400110"/>
          </a:xfrm>
          <a:prstGeom prst="rect">
            <a:avLst/>
          </a:prstGeom>
          <a:noFill/>
        </p:spPr>
        <p:txBody>
          <a:bodyPr wrap="square" rtlCol="0">
            <a:spAutoFit/>
          </a:bodyPr>
          <a:lstStyle/>
          <a:p>
            <a:r>
              <a:rPr lang="nb-NO" sz="1600"/>
              <a:t>(omsetning</a:t>
            </a:r>
            <a:r>
              <a:rPr lang="nb-NO"/>
              <a:t>)</a:t>
            </a:r>
          </a:p>
        </p:txBody>
      </p:sp>
    </p:spTree>
    <p:extLst>
      <p:ext uri="{BB962C8B-B14F-4D97-AF65-F5344CB8AC3E}">
        <p14:creationId xmlns:p14="http://schemas.microsoft.com/office/powerpoint/2010/main" val="2206307107"/>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body" sz="half" idx="1"/>
          </p:nvPr>
        </p:nvSpPr>
        <p:spPr>
          <a:xfrm>
            <a:off x="609600" y="1919288"/>
            <a:ext cx="3673475" cy="4110037"/>
          </a:xfrm>
        </p:spPr>
        <p:txBody>
          <a:bodyPr/>
          <a:lstStyle/>
          <a:p>
            <a:pPr eaLnBrk="1" hangingPunct="1">
              <a:lnSpc>
                <a:spcPct val="80000"/>
              </a:lnSpc>
              <a:buFont typeface="Wingdings" pitchFamily="2" charset="2"/>
              <a:buNone/>
            </a:pPr>
            <a:endParaRPr lang="nb-NO" sz="2000"/>
          </a:p>
          <a:p>
            <a:pPr eaLnBrk="1" hangingPunct="1">
              <a:lnSpc>
                <a:spcPct val="80000"/>
              </a:lnSpc>
              <a:buFont typeface="Wingdings" pitchFamily="2" charset="2"/>
              <a:buNone/>
            </a:pPr>
            <a:endParaRPr lang="nb-NO" sz="2000"/>
          </a:p>
          <a:p>
            <a:pPr eaLnBrk="1" hangingPunct="1">
              <a:lnSpc>
                <a:spcPct val="80000"/>
              </a:lnSpc>
              <a:buFont typeface="Wingdings" pitchFamily="2" charset="2"/>
              <a:buNone/>
            </a:pPr>
            <a:endParaRPr lang="nb-NO" sz="1800"/>
          </a:p>
          <a:p>
            <a:pPr eaLnBrk="1" hangingPunct="1">
              <a:lnSpc>
                <a:spcPct val="80000"/>
              </a:lnSpc>
              <a:buFont typeface="Wingdings" pitchFamily="2" charset="2"/>
              <a:buNone/>
            </a:pPr>
            <a:endParaRPr lang="nb-NO" sz="1800"/>
          </a:p>
          <a:p>
            <a:pPr eaLnBrk="1" hangingPunct="1">
              <a:lnSpc>
                <a:spcPct val="80000"/>
              </a:lnSpc>
            </a:pPr>
            <a:endParaRPr lang="nb-NO" sz="1800"/>
          </a:p>
          <a:p>
            <a:pPr eaLnBrk="1" hangingPunct="1">
              <a:lnSpc>
                <a:spcPct val="80000"/>
              </a:lnSpc>
            </a:pPr>
            <a:endParaRPr lang="en-GB" sz="1800"/>
          </a:p>
          <a:p>
            <a:pPr eaLnBrk="1" hangingPunct="1">
              <a:lnSpc>
                <a:spcPct val="80000"/>
              </a:lnSpc>
            </a:pPr>
            <a:endParaRPr lang="en-GB" sz="1800"/>
          </a:p>
          <a:p>
            <a:pPr eaLnBrk="1" hangingPunct="1">
              <a:lnSpc>
                <a:spcPct val="80000"/>
              </a:lnSpc>
            </a:pPr>
            <a:endParaRPr lang="en-GB" sz="1800"/>
          </a:p>
          <a:p>
            <a:pPr eaLnBrk="1" hangingPunct="1">
              <a:lnSpc>
                <a:spcPct val="80000"/>
              </a:lnSpc>
            </a:pPr>
            <a:endParaRPr lang="en-GB" sz="1800"/>
          </a:p>
        </p:txBody>
      </p:sp>
      <p:sp>
        <p:nvSpPr>
          <p:cNvPr id="13315" name="Rectangle 3"/>
          <p:cNvSpPr>
            <a:spLocks noGrp="1" noChangeArrowheads="1"/>
          </p:cNvSpPr>
          <p:nvPr>
            <p:ph type="body" sz="half" idx="2"/>
          </p:nvPr>
        </p:nvSpPr>
        <p:spPr>
          <a:xfrm>
            <a:off x="755576" y="1612831"/>
            <a:ext cx="7216775" cy="4752528"/>
          </a:xfrm>
        </p:spPr>
        <p:txBody>
          <a:bodyPr/>
          <a:lstStyle/>
          <a:p>
            <a:pPr eaLnBrk="1" hangingPunct="1"/>
            <a:r>
              <a:rPr lang="nb-NO" sz="1800" dirty="0"/>
              <a:t>Prosjekter hvor en ekstern finansieringskilde yter</a:t>
            </a:r>
          </a:p>
          <a:p>
            <a:pPr eaLnBrk="1" hangingPunct="1">
              <a:buFont typeface="Wingdings" pitchFamily="2" charset="2"/>
              <a:buNone/>
            </a:pPr>
            <a:r>
              <a:rPr lang="nb-NO" sz="1800" dirty="0"/>
              <a:t>	et bidrag/tilskudd til UiO, uten at det kreves en motytelse</a:t>
            </a:r>
          </a:p>
          <a:p>
            <a:pPr eaLnBrk="1" hangingPunct="1"/>
            <a:endParaRPr lang="nb-NO" sz="1800" dirty="0"/>
          </a:p>
          <a:p>
            <a:pPr eaLnBrk="1" hangingPunct="1"/>
            <a:endParaRPr lang="nb-NO" sz="1800" dirty="0"/>
          </a:p>
          <a:p>
            <a:pPr eaLnBrk="1" hangingPunct="1"/>
            <a:endParaRPr lang="nb-NO" sz="1800" dirty="0"/>
          </a:p>
          <a:p>
            <a:pPr eaLnBrk="1" hangingPunct="1"/>
            <a:endParaRPr lang="nb-NO" sz="1800" dirty="0"/>
          </a:p>
          <a:p>
            <a:pPr marL="0" indent="0" eaLnBrk="1" hangingPunct="1">
              <a:buNone/>
            </a:pPr>
            <a:endParaRPr lang="nb-NO" sz="1800" dirty="0"/>
          </a:p>
          <a:p>
            <a:pPr eaLnBrk="1" hangingPunct="1"/>
            <a:endParaRPr lang="nb-NO" sz="1800" dirty="0"/>
          </a:p>
          <a:p>
            <a:pPr eaLnBrk="1" hangingPunct="1"/>
            <a:r>
              <a:rPr lang="nb-NO" sz="1800" dirty="0"/>
              <a:t>Initiativet ligger ofte hos UiO</a:t>
            </a:r>
          </a:p>
          <a:p>
            <a:pPr eaLnBrk="1" hangingPunct="1"/>
            <a:r>
              <a:rPr lang="nb-NO" sz="1800" dirty="0"/>
              <a:t>UIO står fritt i utførelse og beholder eierskap til resultater</a:t>
            </a:r>
          </a:p>
          <a:p>
            <a:pPr eaLnBrk="1" hangingPunct="1"/>
            <a:r>
              <a:rPr lang="nb-NO" sz="1800" dirty="0"/>
              <a:t>Kan være helt eller delvis finansiert av bidragsyter, UiO kan om nødvendig bidra med egenfinansiering</a:t>
            </a:r>
          </a:p>
          <a:p>
            <a:pPr eaLnBrk="1" hangingPunct="1">
              <a:buFont typeface="Wingdings" pitchFamily="2" charset="2"/>
              <a:buNone/>
            </a:pPr>
            <a:endParaRPr lang="nb-NO" sz="2400" dirty="0"/>
          </a:p>
        </p:txBody>
      </p:sp>
      <p:sp>
        <p:nvSpPr>
          <p:cNvPr id="13316" name="Rectangle 4"/>
          <p:cNvSpPr>
            <a:spLocks noChangeArrowheads="1"/>
          </p:cNvSpPr>
          <p:nvPr/>
        </p:nvSpPr>
        <p:spPr bwMode="auto">
          <a:xfrm>
            <a:off x="4859338" y="692150"/>
            <a:ext cx="3657600" cy="1143000"/>
          </a:xfrm>
          <a:prstGeom prst="rect">
            <a:avLst/>
          </a:prstGeom>
          <a:noFill/>
          <a:ln w="9525">
            <a:noFill/>
            <a:miter lim="800000"/>
            <a:headEnd/>
            <a:tailEnd/>
          </a:ln>
        </p:spPr>
        <p:txBody>
          <a:bodyPr anchor="ctr"/>
          <a:lstStyle/>
          <a:p>
            <a:endParaRPr lang="nb-NO" sz="4400">
              <a:solidFill>
                <a:schemeClr val="tx2"/>
              </a:solidFill>
              <a:latin typeface="Garamond" pitchFamily="18" charset="0"/>
            </a:endParaRPr>
          </a:p>
        </p:txBody>
      </p:sp>
      <p:sp>
        <p:nvSpPr>
          <p:cNvPr id="13318" name="Rectangle 6"/>
          <p:cNvSpPr>
            <a:spLocks noGrp="1" noChangeArrowheads="1"/>
          </p:cNvSpPr>
          <p:nvPr>
            <p:ph type="title"/>
          </p:nvPr>
        </p:nvSpPr>
        <p:spPr>
          <a:xfrm>
            <a:off x="450850" y="692150"/>
            <a:ext cx="8229600" cy="798513"/>
          </a:xfrm>
          <a:solidFill>
            <a:schemeClr val="bg1">
              <a:lumMod val="85000"/>
            </a:schemeClr>
          </a:solidFill>
        </p:spPr>
        <p:txBody>
          <a:bodyPr/>
          <a:lstStyle/>
          <a:p>
            <a:pPr algn="ctr" eaLnBrk="1" hangingPunct="1"/>
            <a:r>
              <a:rPr lang="nb-NO" sz="2800"/>
              <a:t>Bidragsprosjekter</a:t>
            </a:r>
          </a:p>
        </p:txBody>
      </p:sp>
      <p:sp>
        <p:nvSpPr>
          <p:cNvPr id="4" name="Rounded Rectangle 3"/>
          <p:cNvSpPr/>
          <p:nvPr/>
        </p:nvSpPr>
        <p:spPr bwMode="auto">
          <a:xfrm>
            <a:off x="1568992" y="2780928"/>
            <a:ext cx="1512168" cy="864096"/>
          </a:xfrm>
          <a:prstGeom prst="round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nb-NO" sz="2000" b="0" i="0" u="none" strike="noStrike" cap="none" normalizeH="0" baseline="0">
                <a:ln>
                  <a:noFill/>
                </a:ln>
                <a:solidFill>
                  <a:schemeClr val="tx1"/>
                </a:solidFill>
                <a:effectLst/>
                <a:latin typeface="Arial" charset="0"/>
                <a:ea typeface="ヒラギノ角ゴ Pro W3" charset="-128"/>
                <a:cs typeface="ヒラギノ角ゴ Pro W3" charset="-128"/>
              </a:rPr>
              <a:t>UiO</a:t>
            </a:r>
          </a:p>
        </p:txBody>
      </p:sp>
      <p:sp>
        <p:nvSpPr>
          <p:cNvPr id="11" name="Rounded Rectangle 10"/>
          <p:cNvSpPr/>
          <p:nvPr/>
        </p:nvSpPr>
        <p:spPr bwMode="auto">
          <a:xfrm>
            <a:off x="4067944" y="2780928"/>
            <a:ext cx="1584176" cy="864096"/>
          </a:xfrm>
          <a:prstGeom prst="round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nb-NO">
                <a:cs typeface="ヒラギノ角ゴ Pro W3" charset="-128"/>
              </a:rPr>
              <a:t>Finansiør</a:t>
            </a:r>
            <a:endParaRPr kumimoji="0" lang="nb-NO" sz="2000" b="0" i="0" u="none" strike="noStrike" cap="none" normalizeH="0" baseline="0">
              <a:ln>
                <a:noFill/>
              </a:ln>
              <a:solidFill>
                <a:schemeClr val="tx1"/>
              </a:solidFill>
              <a:effectLst/>
              <a:latin typeface="Arial" charset="0"/>
              <a:ea typeface="ヒラギノ角ゴ Pro W3" charset="-128"/>
              <a:cs typeface="ヒラギノ角ゴ Pro W3" charset="-128"/>
            </a:endParaRPr>
          </a:p>
        </p:txBody>
      </p:sp>
      <p:sp>
        <p:nvSpPr>
          <p:cNvPr id="9" name="Curved Down Arrow 8"/>
          <p:cNvSpPr/>
          <p:nvPr/>
        </p:nvSpPr>
        <p:spPr bwMode="auto">
          <a:xfrm rot="10800000">
            <a:off x="2987824" y="3645024"/>
            <a:ext cx="1152128" cy="216024"/>
          </a:xfrm>
          <a:prstGeom prst="curvedDown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b-NO" sz="2000" b="0" i="0" u="none" strike="noStrike" cap="none" normalizeH="0" baseline="0">
              <a:ln>
                <a:noFill/>
              </a:ln>
              <a:solidFill>
                <a:schemeClr val="tx1"/>
              </a:solidFill>
              <a:effectLst/>
              <a:latin typeface="Arial" charset="0"/>
              <a:ea typeface="ヒラギノ角ゴ Pro W3" charset="-128"/>
              <a:cs typeface="ヒラギノ角ゴ Pro W3" charset="-128"/>
            </a:endParaRPr>
          </a:p>
        </p:txBody>
      </p:sp>
      <p:sp>
        <p:nvSpPr>
          <p:cNvPr id="10" name="TextBox 9"/>
          <p:cNvSpPr txBox="1"/>
          <p:nvPr/>
        </p:nvSpPr>
        <p:spPr>
          <a:xfrm>
            <a:off x="2915816" y="3789040"/>
            <a:ext cx="1512168" cy="400110"/>
          </a:xfrm>
          <a:prstGeom prst="rect">
            <a:avLst/>
          </a:prstGeom>
          <a:noFill/>
        </p:spPr>
        <p:txBody>
          <a:bodyPr wrap="square" rtlCol="0">
            <a:spAutoFit/>
          </a:bodyPr>
          <a:lstStyle/>
          <a:p>
            <a:pPr algn="ctr"/>
            <a:r>
              <a:rPr lang="nb-NO"/>
              <a:t>Betaling</a:t>
            </a:r>
          </a:p>
        </p:txBody>
      </p:sp>
    </p:spTree>
    <p:extLst>
      <p:ext uri="{BB962C8B-B14F-4D97-AF65-F5344CB8AC3E}">
        <p14:creationId xmlns:p14="http://schemas.microsoft.com/office/powerpoint/2010/main" val="2429568517"/>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683568" y="838200"/>
            <a:ext cx="8003232" cy="692888"/>
          </a:xfrm>
        </p:spPr>
        <p:txBody>
          <a:bodyPr/>
          <a:lstStyle/>
          <a:p>
            <a:r>
              <a:rPr lang="nb-NO" sz="2800" dirty="0"/>
              <a:t>Eksempler på situasjoner med oppdrag</a:t>
            </a:r>
          </a:p>
        </p:txBody>
      </p:sp>
      <p:sp>
        <p:nvSpPr>
          <p:cNvPr id="3" name="Plassholder for innhold 2"/>
          <p:cNvSpPr>
            <a:spLocks noGrp="1"/>
          </p:cNvSpPr>
          <p:nvPr>
            <p:ph sz="half" idx="1"/>
          </p:nvPr>
        </p:nvSpPr>
        <p:spPr>
          <a:xfrm>
            <a:off x="770248" y="1531088"/>
            <a:ext cx="7829872" cy="4114800"/>
          </a:xfrm>
        </p:spPr>
        <p:txBody>
          <a:bodyPr/>
          <a:lstStyle/>
          <a:p>
            <a:r>
              <a:rPr lang="nb-NO" sz="1800" dirty="0"/>
              <a:t>Analyseoppdrag (innsamling og analyse av data til bruk av andre)</a:t>
            </a:r>
          </a:p>
          <a:p>
            <a:r>
              <a:rPr lang="nb-NO" sz="1800" dirty="0"/>
              <a:t>Konsulentoppdrag (utføre tjenester på vegne av andre)</a:t>
            </a:r>
          </a:p>
          <a:p>
            <a:r>
              <a:rPr lang="nb-NO" sz="1800" dirty="0"/>
              <a:t>Anbudskonkurranser (levere tilbud om utførelse av forskning for bruk av andre)</a:t>
            </a:r>
          </a:p>
          <a:p>
            <a:r>
              <a:rPr lang="nb-NO" sz="1800" dirty="0"/>
              <a:t>Kurs for virksomheter</a:t>
            </a:r>
          </a:p>
          <a:p>
            <a:endParaRPr lang="nb-NO" dirty="0"/>
          </a:p>
          <a:p>
            <a:r>
              <a:rPr lang="nb-NO" sz="1800" dirty="0"/>
              <a:t>«Samarbeid» ingen god rettesnor, kan være både oppdrag og bidrag</a:t>
            </a:r>
          </a:p>
        </p:txBody>
      </p:sp>
    </p:spTree>
    <p:extLst>
      <p:ext uri="{BB962C8B-B14F-4D97-AF65-F5344CB8AC3E}">
        <p14:creationId xmlns:p14="http://schemas.microsoft.com/office/powerpoint/2010/main" val="35910326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body" sz="half" idx="1"/>
          </p:nvPr>
        </p:nvSpPr>
        <p:spPr>
          <a:xfrm>
            <a:off x="609600" y="1919288"/>
            <a:ext cx="3673475" cy="4110037"/>
          </a:xfrm>
        </p:spPr>
        <p:txBody>
          <a:bodyPr/>
          <a:lstStyle/>
          <a:p>
            <a:pPr eaLnBrk="1" hangingPunct="1">
              <a:lnSpc>
                <a:spcPct val="80000"/>
              </a:lnSpc>
              <a:buFont typeface="Wingdings" pitchFamily="2" charset="2"/>
              <a:buNone/>
            </a:pPr>
            <a:endParaRPr lang="nb-NO" sz="2000"/>
          </a:p>
          <a:p>
            <a:pPr eaLnBrk="1" hangingPunct="1">
              <a:lnSpc>
                <a:spcPct val="80000"/>
              </a:lnSpc>
              <a:buFont typeface="Wingdings" pitchFamily="2" charset="2"/>
              <a:buNone/>
            </a:pPr>
            <a:endParaRPr lang="nb-NO" sz="2000"/>
          </a:p>
          <a:p>
            <a:pPr eaLnBrk="1" hangingPunct="1">
              <a:lnSpc>
                <a:spcPct val="80000"/>
              </a:lnSpc>
              <a:buFont typeface="Wingdings" pitchFamily="2" charset="2"/>
              <a:buNone/>
            </a:pPr>
            <a:endParaRPr lang="nb-NO" sz="1800"/>
          </a:p>
          <a:p>
            <a:pPr eaLnBrk="1" hangingPunct="1">
              <a:lnSpc>
                <a:spcPct val="80000"/>
              </a:lnSpc>
              <a:buFont typeface="Wingdings" pitchFamily="2" charset="2"/>
              <a:buNone/>
            </a:pPr>
            <a:endParaRPr lang="nb-NO" sz="1800"/>
          </a:p>
          <a:p>
            <a:pPr eaLnBrk="1" hangingPunct="1">
              <a:lnSpc>
                <a:spcPct val="80000"/>
              </a:lnSpc>
            </a:pPr>
            <a:endParaRPr lang="nb-NO" sz="1800"/>
          </a:p>
          <a:p>
            <a:pPr eaLnBrk="1" hangingPunct="1">
              <a:lnSpc>
                <a:spcPct val="80000"/>
              </a:lnSpc>
            </a:pPr>
            <a:endParaRPr lang="en-GB" sz="1800"/>
          </a:p>
          <a:p>
            <a:pPr eaLnBrk="1" hangingPunct="1">
              <a:lnSpc>
                <a:spcPct val="80000"/>
              </a:lnSpc>
            </a:pPr>
            <a:endParaRPr lang="en-GB" sz="1800"/>
          </a:p>
          <a:p>
            <a:pPr eaLnBrk="1" hangingPunct="1">
              <a:lnSpc>
                <a:spcPct val="80000"/>
              </a:lnSpc>
            </a:pPr>
            <a:endParaRPr lang="en-GB" sz="1800"/>
          </a:p>
          <a:p>
            <a:pPr eaLnBrk="1" hangingPunct="1">
              <a:lnSpc>
                <a:spcPct val="80000"/>
              </a:lnSpc>
            </a:pPr>
            <a:endParaRPr lang="en-GB" sz="1800"/>
          </a:p>
        </p:txBody>
      </p:sp>
      <p:sp>
        <p:nvSpPr>
          <p:cNvPr id="13315" name="Rectangle 3"/>
          <p:cNvSpPr>
            <a:spLocks noGrp="1" noChangeArrowheads="1"/>
          </p:cNvSpPr>
          <p:nvPr>
            <p:ph type="body" sz="half" idx="2"/>
          </p:nvPr>
        </p:nvSpPr>
        <p:spPr>
          <a:xfrm>
            <a:off x="755576" y="1612831"/>
            <a:ext cx="7216775" cy="4752528"/>
          </a:xfrm>
        </p:spPr>
        <p:txBody>
          <a:bodyPr/>
          <a:lstStyle/>
          <a:p>
            <a:pPr eaLnBrk="1" hangingPunct="1">
              <a:buFont typeface="Wingdings" pitchFamily="2" charset="2"/>
              <a:buNone/>
            </a:pPr>
            <a:r>
              <a:rPr lang="nb-NO" sz="1800" dirty="0"/>
              <a:t>Hjelp til kategorisering kan man få flere steder:</a:t>
            </a:r>
          </a:p>
          <a:p>
            <a:pPr eaLnBrk="1" hangingPunct="1">
              <a:buFont typeface="Wingdings" pitchFamily="2" charset="2"/>
              <a:buNone/>
            </a:pPr>
            <a:endParaRPr lang="nb-NO" sz="1800" dirty="0">
              <a:hlinkClick r:id="rId3"/>
            </a:endParaRPr>
          </a:p>
          <a:p>
            <a:pPr eaLnBrk="1" hangingPunct="1">
              <a:buFont typeface="Wingdings" pitchFamily="2" charset="2"/>
              <a:buNone/>
            </a:pPr>
            <a:r>
              <a:rPr lang="nb-NO" sz="1800" dirty="0">
                <a:hlinkClick r:id="rId3"/>
              </a:rPr>
              <a:t>UiOs nettsider om emnet</a:t>
            </a:r>
            <a:r>
              <a:rPr lang="nb-NO" sz="1800" dirty="0"/>
              <a:t>	</a:t>
            </a:r>
          </a:p>
          <a:p>
            <a:pPr eaLnBrk="1" hangingPunct="1">
              <a:buFont typeface="Wingdings" pitchFamily="2" charset="2"/>
              <a:buNone/>
            </a:pPr>
            <a:endParaRPr lang="nb-NO" sz="1800" dirty="0"/>
          </a:p>
          <a:p>
            <a:pPr eaLnBrk="1" hangingPunct="1">
              <a:buFont typeface="Wingdings" pitchFamily="2" charset="2"/>
              <a:buNone/>
            </a:pPr>
            <a:r>
              <a:rPr lang="nb-NO" sz="1800" dirty="0">
                <a:hlinkClick r:id="rId4"/>
              </a:rPr>
              <a:t>KDs eksempler på klassifisering</a:t>
            </a:r>
            <a:endParaRPr lang="nb-NO" sz="1800" dirty="0"/>
          </a:p>
          <a:p>
            <a:pPr eaLnBrk="1" hangingPunct="1">
              <a:buFont typeface="Wingdings" pitchFamily="2" charset="2"/>
              <a:buNone/>
            </a:pPr>
            <a:endParaRPr lang="nb-NO" sz="1800" dirty="0"/>
          </a:p>
          <a:p>
            <a:pPr marL="0" indent="0" eaLnBrk="1" hangingPunct="1">
              <a:buFont typeface="Wingdings" pitchFamily="2" charset="2"/>
              <a:buNone/>
            </a:pPr>
            <a:r>
              <a:rPr lang="nb-NO" sz="1800" dirty="0"/>
              <a:t>Bruk kollegaer, diskuter internt, involver prosjektøkonomen</a:t>
            </a:r>
          </a:p>
          <a:p>
            <a:pPr marL="0" indent="0" eaLnBrk="1" hangingPunct="1">
              <a:buFont typeface="Wingdings" pitchFamily="2" charset="2"/>
              <a:buNone/>
            </a:pPr>
            <a:endParaRPr lang="nb-NO" sz="1800" dirty="0"/>
          </a:p>
          <a:p>
            <a:pPr marL="0" indent="0" eaLnBrk="1" hangingPunct="1">
              <a:buFont typeface="Wingdings" pitchFamily="2" charset="2"/>
              <a:buNone/>
            </a:pPr>
            <a:r>
              <a:rPr lang="nb-NO" sz="1800" dirty="0"/>
              <a:t>Bruk sunn fornuft, gjør vi noe som andre får direkte nytte av og vi får betalt for det, er det som regel et oppdrag. </a:t>
            </a:r>
          </a:p>
          <a:p>
            <a:pPr marL="0" indent="0" eaLnBrk="1" hangingPunct="1">
              <a:buFont typeface="Wingdings" pitchFamily="2" charset="2"/>
              <a:buNone/>
            </a:pPr>
            <a:r>
              <a:rPr lang="nb-NO" sz="1800" dirty="0"/>
              <a:t>Omtales vi som «leverandør/underleverandør» er det som regel en grunn til det</a:t>
            </a:r>
          </a:p>
          <a:p>
            <a:pPr marL="0" indent="0" eaLnBrk="1" hangingPunct="1">
              <a:buFont typeface="Wingdings" pitchFamily="2" charset="2"/>
              <a:buNone/>
            </a:pPr>
            <a:r>
              <a:rPr lang="nb-NO" sz="1800" dirty="0"/>
              <a:t>Står det «oppdrag» i kontrakten er det oftest riktig</a:t>
            </a:r>
          </a:p>
          <a:p>
            <a:pPr marL="0" indent="0" eaLnBrk="1" hangingPunct="1">
              <a:buFont typeface="Wingdings" pitchFamily="2" charset="2"/>
              <a:buNone/>
            </a:pPr>
            <a:r>
              <a:rPr lang="nb-NO" sz="1800" dirty="0"/>
              <a:t>	(allikevel ofte feil når det står «bidrag» derfor vanskeligere </a:t>
            </a:r>
            <a:r>
              <a:rPr lang="nb-NO" sz="1800"/>
              <a:t>å 	vurdere)</a:t>
            </a:r>
            <a:endParaRPr lang="nb-NO" sz="1800" dirty="0"/>
          </a:p>
          <a:p>
            <a:pPr marL="0" indent="0" eaLnBrk="1" hangingPunct="1">
              <a:buFont typeface="Wingdings" pitchFamily="2" charset="2"/>
              <a:buNone/>
            </a:pPr>
            <a:endParaRPr lang="nb-NO" sz="1800" dirty="0"/>
          </a:p>
        </p:txBody>
      </p:sp>
      <p:sp>
        <p:nvSpPr>
          <p:cNvPr id="13316" name="Rectangle 4"/>
          <p:cNvSpPr>
            <a:spLocks noChangeArrowheads="1"/>
          </p:cNvSpPr>
          <p:nvPr/>
        </p:nvSpPr>
        <p:spPr bwMode="auto">
          <a:xfrm>
            <a:off x="4859338" y="692150"/>
            <a:ext cx="3657600" cy="1143000"/>
          </a:xfrm>
          <a:prstGeom prst="rect">
            <a:avLst/>
          </a:prstGeom>
          <a:noFill/>
          <a:ln w="9525">
            <a:noFill/>
            <a:miter lim="800000"/>
            <a:headEnd/>
            <a:tailEnd/>
          </a:ln>
        </p:spPr>
        <p:txBody>
          <a:bodyPr anchor="ctr"/>
          <a:lstStyle/>
          <a:p>
            <a:endParaRPr lang="nb-NO" sz="4400">
              <a:solidFill>
                <a:schemeClr val="tx2"/>
              </a:solidFill>
              <a:latin typeface="Garamond" pitchFamily="18" charset="0"/>
            </a:endParaRPr>
          </a:p>
        </p:txBody>
      </p:sp>
      <p:sp>
        <p:nvSpPr>
          <p:cNvPr id="13318" name="Rectangle 6"/>
          <p:cNvSpPr>
            <a:spLocks noGrp="1" noChangeArrowheads="1"/>
          </p:cNvSpPr>
          <p:nvPr>
            <p:ph type="title"/>
          </p:nvPr>
        </p:nvSpPr>
        <p:spPr>
          <a:xfrm>
            <a:off x="450850" y="692150"/>
            <a:ext cx="8229600" cy="798513"/>
          </a:xfrm>
          <a:solidFill>
            <a:schemeClr val="bg1">
              <a:lumMod val="85000"/>
            </a:schemeClr>
          </a:solidFill>
        </p:spPr>
        <p:txBody>
          <a:bodyPr/>
          <a:lstStyle/>
          <a:p>
            <a:pPr algn="ctr" eaLnBrk="1" hangingPunct="1"/>
            <a:r>
              <a:rPr lang="nb-NO" sz="2800" dirty="0"/>
              <a:t>Hjelp</a:t>
            </a:r>
          </a:p>
        </p:txBody>
      </p:sp>
    </p:spTree>
    <p:extLst>
      <p:ext uri="{BB962C8B-B14F-4D97-AF65-F5344CB8AC3E}">
        <p14:creationId xmlns:p14="http://schemas.microsoft.com/office/powerpoint/2010/main" val="4150374546"/>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4151CB3F-6496-A8A2-A18B-53CF29F370DB}"/>
              </a:ext>
            </a:extLst>
          </p:cNvPr>
          <p:cNvSpPr>
            <a:spLocks noGrp="1"/>
          </p:cNvSpPr>
          <p:nvPr>
            <p:ph type="ftr" sz="quarter" idx="3"/>
          </p:nvPr>
        </p:nvSpPr>
        <p:spPr/>
        <p:txBody>
          <a:bodyPr/>
          <a:lstStyle/>
          <a:p>
            <a:r>
              <a:rPr lang="nb-NO"/>
              <a:t>27. September 2024</a:t>
            </a:r>
          </a:p>
        </p:txBody>
      </p:sp>
      <p:sp>
        <p:nvSpPr>
          <p:cNvPr id="3" name="Title 2">
            <a:extLst>
              <a:ext uri="{FF2B5EF4-FFF2-40B4-BE49-F238E27FC236}">
                <a16:creationId xmlns:a16="http://schemas.microsoft.com/office/drawing/2014/main" id="{5A6115BC-5938-DEE7-A55C-A1B177D4DB1C}"/>
              </a:ext>
            </a:extLst>
          </p:cNvPr>
          <p:cNvSpPr>
            <a:spLocks noGrp="1"/>
          </p:cNvSpPr>
          <p:nvPr>
            <p:ph type="title"/>
          </p:nvPr>
        </p:nvSpPr>
        <p:spPr>
          <a:xfrm>
            <a:off x="138789" y="468534"/>
            <a:ext cx="8603933" cy="542658"/>
          </a:xfrm>
        </p:spPr>
        <p:txBody>
          <a:bodyPr/>
          <a:lstStyle/>
          <a:p>
            <a:r>
              <a:rPr lang="nb-NO" dirty="0"/>
              <a:t>Program</a:t>
            </a:r>
            <a:endParaRPr lang="en-GB" dirty="0"/>
          </a:p>
        </p:txBody>
      </p:sp>
      <p:pic>
        <p:nvPicPr>
          <p:cNvPr id="12" name="Content Placeholder 11">
            <a:extLst>
              <a:ext uri="{FF2B5EF4-FFF2-40B4-BE49-F238E27FC236}">
                <a16:creationId xmlns:a16="http://schemas.microsoft.com/office/drawing/2014/main" id="{B5309A0A-42BE-6328-BEF4-0AC4AB4E5604}"/>
              </a:ext>
            </a:extLst>
          </p:cNvPr>
          <p:cNvPicPr>
            <a:picLocks noGrp="1" noChangeAspect="1"/>
          </p:cNvPicPr>
          <p:nvPr>
            <p:ph sz="quarter" idx="28"/>
          </p:nvPr>
        </p:nvPicPr>
        <p:blipFill>
          <a:blip r:embed="rId2"/>
          <a:stretch>
            <a:fillRect/>
          </a:stretch>
        </p:blipFill>
        <p:spPr>
          <a:xfrm>
            <a:off x="138789" y="1534278"/>
            <a:ext cx="8796796" cy="3914488"/>
          </a:xfrm>
          <a:prstGeom prst="rect">
            <a:avLst/>
          </a:prstGeom>
        </p:spPr>
      </p:pic>
    </p:spTree>
    <p:extLst>
      <p:ext uri="{BB962C8B-B14F-4D97-AF65-F5344CB8AC3E}">
        <p14:creationId xmlns:p14="http://schemas.microsoft.com/office/powerpoint/2010/main" val="3902192631"/>
      </p:ext>
    </p:extLst>
  </p:cSld>
  <p:clrMapOvr>
    <a:masterClrMapping/>
  </p:clrMapOvr>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ヒラギノ角ゴ Pro W3"/>
        <a:cs typeface="ヒラギノ角ゴ Pro W3"/>
      </a:majorFont>
      <a:minorFont>
        <a:latin typeface="Arial"/>
        <a:ea typeface="ヒラギノ角ゴ Pro W3"/>
        <a:cs typeface="ヒラギノ角ゴ Pro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59f9f9a1-4362-4e54-a919-8141550af3da" xsi:nil="true"/>
    <lcf76f155ced4ddcb4097134ff3c332f xmlns="be0491bf-18fc-41b3-a6b1-09b45db4444d">
      <Terms xmlns="http://schemas.microsoft.com/office/infopath/2007/PartnerControls"/>
    </lcf76f155ced4ddcb4097134ff3c332f>
    <SharedWithUsers xmlns="59f9f9a1-4362-4e54-a919-8141550af3da">
      <UserInfo>
        <DisplayName>Marianne Sinead Flesland</DisplayName>
        <AccountId>36</AccountId>
        <AccountType/>
      </UserInfo>
    </SharedWithUsers>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CEBE8F58EA93E846BE6940D7CB7B89DF" ma:contentTypeVersion="13" ma:contentTypeDescription="Opprett et nytt dokument." ma:contentTypeScope="" ma:versionID="21c6a23a56bfd5dea2cf61b820132c98">
  <xsd:schema xmlns:xsd="http://www.w3.org/2001/XMLSchema" xmlns:xs="http://www.w3.org/2001/XMLSchema" xmlns:p="http://schemas.microsoft.com/office/2006/metadata/properties" xmlns:ns2="be0491bf-18fc-41b3-a6b1-09b45db4444d" xmlns:ns3="59f9f9a1-4362-4e54-a919-8141550af3da" targetNamespace="http://schemas.microsoft.com/office/2006/metadata/properties" ma:root="true" ma:fieldsID="47d5cf256144481a21ea02f0c61940fc" ns2:_="" ns3:_="">
    <xsd:import namespace="be0491bf-18fc-41b3-a6b1-09b45db4444d"/>
    <xsd:import namespace="59f9f9a1-4362-4e54-a919-8141550af3da"/>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e0491bf-18fc-41b3-a6b1-09b45db4444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5" nillable="true" ma:taxonomy="true" ma:internalName="lcf76f155ced4ddcb4097134ff3c332f" ma:taxonomyFieldName="MediaServiceImageTags" ma:displayName="Bildemerkelapper" ma:readOnly="false" ma:fieldId="{5cf76f15-5ced-4ddc-b409-7134ff3c332f}" ma:taxonomyMulti="true" ma:sspId="c22fd018-c39b-462c-89de-126a365ef119"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9f9f9a1-4362-4e54-a919-8141550af3da" elementFormDefault="qualified">
    <xsd:import namespace="http://schemas.microsoft.com/office/2006/documentManagement/types"/>
    <xsd:import namespace="http://schemas.microsoft.com/office/infopath/2007/PartnerControls"/>
    <xsd:element name="SharedWithUsers" ma:index="12"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Delingsdetaljer" ma:internalName="SharedWithDetails" ma:readOnly="true">
      <xsd:simpleType>
        <xsd:restriction base="dms:Note">
          <xsd:maxLength value="255"/>
        </xsd:restriction>
      </xsd:simpleType>
    </xsd:element>
    <xsd:element name="TaxCatchAll" ma:index="16" nillable="true" ma:displayName="Taxonomy Catch All Column" ma:hidden="true" ma:list="{5d40112c-1480-46cd-9632-1488d0da64d4}" ma:internalName="TaxCatchAll" ma:showField="CatchAllData" ma:web="59f9f9a1-4362-4e54-a919-8141550af3d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AA58B2E-E67A-403C-85BD-43E09C87F219}">
  <ds:schemaRefs>
    <ds:schemaRef ds:uri="http://www.w3.org/XML/1998/namespace"/>
    <ds:schemaRef ds:uri="http://purl.org/dc/terms/"/>
    <ds:schemaRef ds:uri="http://purl.org/dc/elements/1.1/"/>
    <ds:schemaRef ds:uri="http://schemas.microsoft.com/office/2006/documentManagement/types"/>
    <ds:schemaRef ds:uri="http://purl.org/dc/dcmitype/"/>
    <ds:schemaRef ds:uri="http://schemas.microsoft.com/office/infopath/2007/PartnerControls"/>
    <ds:schemaRef ds:uri="http://schemas.openxmlformats.org/package/2006/metadata/core-properties"/>
    <ds:schemaRef ds:uri="59f9f9a1-4362-4e54-a919-8141550af3da"/>
    <ds:schemaRef ds:uri="be0491bf-18fc-41b3-a6b1-09b45db4444d"/>
    <ds:schemaRef ds:uri="http://schemas.microsoft.com/office/2006/metadata/properties"/>
  </ds:schemaRefs>
</ds:datastoreItem>
</file>

<file path=customXml/itemProps2.xml><?xml version="1.0" encoding="utf-8"?>
<ds:datastoreItem xmlns:ds="http://schemas.openxmlformats.org/officeDocument/2006/customXml" ds:itemID="{1FF02288-86D3-4B65-86DD-7F858D6ADD8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e0491bf-18fc-41b3-a6b1-09b45db4444d"/>
    <ds:schemaRef ds:uri="59f9f9a1-4362-4e54-a919-8141550af3d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F18F235-DEC1-4652-95B9-4B0F2F8A9B5D}">
  <ds:schemaRefs>
    <ds:schemaRef ds:uri="http://schemas.microsoft.com/sharepoint/v3/contenttype/forms"/>
  </ds:schemaRefs>
</ds:datastoreItem>
</file>

<file path=docMetadata/LabelInfo.xml><?xml version="1.0" encoding="utf-8"?>
<clbl:labelList xmlns:clbl="http://schemas.microsoft.com/office/2020/mipLabelMetadata">
  <clbl:label id="{463b6811-b0a4-4b2a-b932-72c4c970c5d2}" enabled="0" method="" siteId="{463b6811-b0a4-4b2a-b932-72c4c970c5d2}" removed="1"/>
</clbl:labelList>
</file>

<file path=docProps/app.xml><?xml version="1.0" encoding="utf-8"?>
<Properties xmlns="http://schemas.openxmlformats.org/officeDocument/2006/extended-properties" xmlns:vt="http://schemas.openxmlformats.org/officeDocument/2006/docPropsVTypes">
  <TotalTime>300</TotalTime>
  <Words>666</Words>
  <Application>Microsoft Office PowerPoint</Application>
  <PresentationFormat>On-screen Show (4:3)</PresentationFormat>
  <Paragraphs>141</Paragraphs>
  <Slides>10</Slides>
  <Notes>8</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10</vt:i4>
      </vt:variant>
    </vt:vector>
  </HeadingPairs>
  <TitlesOfParts>
    <vt:vector size="19" baseType="lpstr">
      <vt:lpstr>Arial</vt:lpstr>
      <vt:lpstr>Calibri</vt:lpstr>
      <vt:lpstr>Courier New</vt:lpstr>
      <vt:lpstr>Garamond</vt:lpstr>
      <vt:lpstr>Helvetica</vt:lpstr>
      <vt:lpstr>Open Sans</vt:lpstr>
      <vt:lpstr>Wingdings</vt:lpstr>
      <vt:lpstr>ヒラギノ角ゴ Pro W3</vt:lpstr>
      <vt:lpstr>Blank Presentation</vt:lpstr>
      <vt:lpstr>PowerPoint Presentation</vt:lpstr>
      <vt:lpstr>PowerPoint Presentation</vt:lpstr>
      <vt:lpstr>PowerPoint Presentation</vt:lpstr>
      <vt:lpstr>PowerPoint Presentation</vt:lpstr>
      <vt:lpstr>PowerPoint Presentation</vt:lpstr>
      <vt:lpstr> Oppdragsprosjekter</vt:lpstr>
      <vt:lpstr>Bidragsprosjekter</vt:lpstr>
      <vt:lpstr>Eksempler på situasjoner med oppdrag</vt:lpstr>
      <vt:lpstr>Hjelp</vt:lpstr>
      <vt:lpstr>Program</vt:lpstr>
    </vt:vector>
  </TitlesOfParts>
  <Company>Rayon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Henrik Haugan</dc:creator>
  <cp:lastModifiedBy>Rune Larsen</cp:lastModifiedBy>
  <cp:revision>493</cp:revision>
  <cp:lastPrinted>2019-10-11T06:15:54Z</cp:lastPrinted>
  <dcterms:created xsi:type="dcterms:W3CDTF">2010-03-17T10:59:25Z</dcterms:created>
  <dcterms:modified xsi:type="dcterms:W3CDTF">2024-09-26T08:19:06Z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0x010100CEBE8F58EA93E846BE6940D7CB7B89DF</vt:lpwstr>
  </property>
  <property fmtid="{D5CDD505-2E9C-101B-9397-08002B2CF9AE}" pid="3" name="MediaServiceImageTags">
    <vt:lpwstr/>
  </property>
</Properties>
</file>