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8" r:id="rId7"/>
    <p:sldId id="259" r:id="rId8"/>
    <p:sldId id="261" r:id="rId9"/>
    <p:sldId id="262" r:id="rId10"/>
    <p:sldId id="257" r:id="rId11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ma Awasthi" initials="HA" lastIdx="1" clrIdx="0">
    <p:extLst>
      <p:ext uri="{19B8F6BF-5375-455C-9EA6-DF929625EA0E}">
        <p15:presenceInfo xmlns:p15="http://schemas.microsoft.com/office/powerpoint/2012/main" userId="S-1-5-21-1927809936-1189766144-1318725885-3192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288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1-10T11:51:39.187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Avvik</a:t>
            </a:r>
            <a:r>
              <a:rPr lang="nb-NO" baseline="0" dirty="0"/>
              <a:t> i lønnskostnader skyldes at lønn til Caballero Marcos Daniel  er belastet feil.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37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8892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88597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7864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D5876ED4-6402-4ADE-B19E-6AFD1B98A2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11EF4AB-07E6-4205-89A6-BD26CABE9CD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3477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071EBF8B-CB57-4D96-BEC9-81D876B40C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5FF6A525-3478-4FBD-9813-B825C9A70E53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76EB581-AD77-44E6-B0C1-79B4F5E427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F90891E-BD34-453C-A553-405075097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39DE2A1-ED8C-4A49-A6AE-E9D46E40E9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1935023-B5DB-4153-92C3-DA938CAF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12332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1C54C566-FAF1-457B-ADC2-B572C2BA4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AFA5CDF3-9F39-4EC9-8B13-4B34D2EEBEB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FC3B6DF-0955-4B68-A16C-BE498E06A23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DE7D971-BF8D-4AE3-BC82-0E6BE0967F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F99AC1F-778E-44FF-BF8A-667198760B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B187476-A7FD-44F9-928A-D91ECC1D92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486B2F67-1009-493C-8D10-14604282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37730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6DDCE7B-0FD7-4604-86F3-CED3F3DE4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6F7F2074-8A40-4EFD-9044-07BE05D692F8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FBC2547E-8E8F-48ED-85F3-524AE65A13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129987B5-A649-4445-9E7D-C33F5830D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15C875F-FE3C-4CA4-9C94-4875E5817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F9DA2D0-7B9F-4D0E-A0AB-11A30AE78E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B366772D-733D-439F-A855-A43D8BA9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04793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footer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8" name="Graphic 27" descr="Logo Universitet i oslo">
            <a:extLst>
              <a:ext uri="{FF2B5EF4-FFF2-40B4-BE49-F238E27FC236}">
                <a16:creationId xmlns:a16="http://schemas.microsoft.com/office/drawing/2014/main" id="{AC4516CC-DFFC-4FB7-9D2B-83895F118E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43C9BB7-52AE-4E55-BFE8-6F0A5069B0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DAF2865F-7D0D-424F-8EE4-C35A273826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2BF95729-2A67-4547-A002-CD6025EBA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0900484-5C7A-4A15-B9AF-6C2346D534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375A6F63-D6F2-43D8-B209-39C06B42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12350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96DF894F-36BB-4E38-9A63-6C7457B4E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09E5A455-922C-40D3-8829-E47B5EB0F794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A563EA59-6D01-4E34-A523-D5A678156B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81A5ECDA-FCA9-4A09-B537-7B2F880258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33A09C1-4C63-43F6-BB7C-8872A34650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CC180C2-0FD7-45CC-B7D6-6564FC2C6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18ECB1C4-C5E3-4A77-9A92-AC851BDD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9178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ilde av student som sitter i UiOs bygninger.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6" name="Graphic 25" descr="Bilde av student som sitter i UiOs bygninger.">
            <a:extLst>
              <a:ext uri="{FF2B5EF4-FFF2-40B4-BE49-F238E27FC236}">
                <a16:creationId xmlns:a16="http://schemas.microsoft.com/office/drawing/2014/main" id="{75E708B6-95B5-4ACB-9931-428CE2A1E4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 descr="Bilde av student som sitter i UiOs bygninger.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 descr="Bilde av student som sitter i UiOs bygninger.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809EF1F8-6EE7-443C-8593-431D5DC1D72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 descr="Bilde av student som sitter i UiOs bygninger.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 descr="Bilde av student som sitter i UiOs bygninger.">
            <a:extLst>
              <a:ext uri="{FF2B5EF4-FFF2-40B4-BE49-F238E27FC236}">
                <a16:creationId xmlns:a16="http://schemas.microsoft.com/office/drawing/2014/main" id="{69D5314F-545E-40B8-83D6-1C13EAA62DB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7" name="Subtitle 2" descr="Bilde av student som sitter i UiOs bygninger.">
            <a:extLst>
              <a:ext uri="{FF2B5EF4-FFF2-40B4-BE49-F238E27FC236}">
                <a16:creationId xmlns:a16="http://schemas.microsoft.com/office/drawing/2014/main" id="{D593D964-011F-4C2E-847F-5E468F5675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 descr="Bilde av student som sitter i UiOs bygninger.">
            <a:extLst>
              <a:ext uri="{FF2B5EF4-FFF2-40B4-BE49-F238E27FC236}">
                <a16:creationId xmlns:a16="http://schemas.microsoft.com/office/drawing/2014/main" id="{0A0AAB19-6B1B-4BA9-A526-029A2412B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 descr="Bilde av student som sitter i UiOs bygninger.">
            <a:extLst>
              <a:ext uri="{FF2B5EF4-FFF2-40B4-BE49-F238E27FC236}">
                <a16:creationId xmlns:a16="http://schemas.microsoft.com/office/drawing/2014/main" id="{A8B0EAD6-75E9-40E3-89E3-A0F061D7B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 descr="Bilde av student som sitter i UiOs bygninger.">
            <a:extLst>
              <a:ext uri="{FF2B5EF4-FFF2-40B4-BE49-F238E27FC236}">
                <a16:creationId xmlns:a16="http://schemas.microsoft.com/office/drawing/2014/main" id="{CFAD5246-D054-439A-B79A-5A703492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16889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logo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105B3387-AF80-4AB9-97AB-A8A22AC69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DA1AF4D2-D3E2-4731-8053-F9F45460D71D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7EA36167-9D8E-4BCF-BBEC-1C2AB0346D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0B3836F-D71C-44E0-8FFD-3D48410F4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A84ED1B-06EC-4B0E-AAB9-3AE2C287DA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8B52C5D0-3797-4E1D-82D8-1D81F522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2508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0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938136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87117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2321624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5680-9D72-4324-806A-0AC2820EB95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5CCF4-7B1F-4D68-9FE1-C8986EA78D2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76E57226-1E4D-4374-BF1B-0CD3468CD3B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BB61701B-A448-4C29-ADD1-91DFE15CBBC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A3BFEEAB-4C32-4677-9DDC-4F1A1EB9490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72DC45EF-B36C-4B26-8066-A09E389362D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424BE313-B869-43D0-8881-42BC1913314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CD88239-769A-4F56-A13C-16AFFAEDA2E8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E8C4A164-6C0C-4EAE-A188-EF90D3EC78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3ACEAB48-F3FF-468E-B8F1-95E6566F2F2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95A040C4-1B5D-42FA-9D8C-ABDE6AD6CC9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1A8B97-BE36-4BAD-9A48-1F662D406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3A4F82D-FE57-4BA9-8EC8-B980E7409D6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6505D79-1BD5-4804-A50C-B62573A5BE65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18815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724FE5B7-D576-42E4-A689-8A4576E63669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9E4CAB2E-DD74-4C32-8502-40754EB5824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CC15E2A5-5E1B-4B3B-B4E2-4DFD253257E4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E0FBBCDD-8050-404B-A748-1BA12CFE7446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92F6CCA8-74D2-4909-B417-B7DF9AEF66A0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825245AA-07CE-4818-99B2-EA20EBCAA972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2FBFF7B2-80A4-4E76-B915-6465DA83BD3E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2" name="addin_fillplaceholders" hidden="1">
            <a:extLst>
              <a:ext uri="{FF2B5EF4-FFF2-40B4-BE49-F238E27FC236}">
                <a16:creationId xmlns:a16="http://schemas.microsoft.com/office/drawing/2014/main" id="{4967C2E5-1370-44B6-8684-8FCEEE11ADD9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A985701D-3354-4E19-9091-9D6A274DA475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6AC18C4-ED35-4F5F-9FF6-2FC1A2B35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5B0B15A2-66B2-481D-9D4B-EA00D0937AC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9C8C024-6390-4159-8434-9D7849FA96F1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F4A7735-C7D6-4152-964E-DED6180F25F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5D1CC9E-7D67-4FFF-A8C7-76FA1003D16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48164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31D4FB0A-3977-4E06-8C40-12A4FEEB4A91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6233C0A6-BA6C-4CC4-A825-94A8F7D687D4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9EED3BE-DB82-443C-B841-C291F2BF92AA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7A854CAC-5092-4F41-8106-DD94E128F34A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A880597-DD1B-4FE3-B5C4-46C78C7C209D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810CFE9-B1A0-49C5-BD96-B62147DE6C35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0AF6D349-38DA-4CF8-B23A-0160015D606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3" name="addin_fillplaceholders" hidden="1">
            <a:extLst>
              <a:ext uri="{FF2B5EF4-FFF2-40B4-BE49-F238E27FC236}">
                <a16:creationId xmlns:a16="http://schemas.microsoft.com/office/drawing/2014/main" id="{211C4E26-EF88-4AC7-B59D-B8F79C97D3C6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4" name="addin_background" hidden="1">
            <a:extLst>
              <a:ext uri="{FF2B5EF4-FFF2-40B4-BE49-F238E27FC236}">
                <a16:creationId xmlns:a16="http://schemas.microsoft.com/office/drawing/2014/main" id="{D62A3040-FEF4-4801-963C-DDB4F22FD1C0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4D1352-E4C3-4AD2-A549-0F091A37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F4619A-4862-40A0-B229-D4E4F7387E1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FD634AF3-DA5F-4341-81FB-8629B27C7FF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67598AB6-393D-4C92-AED1-7C11D5AAF5C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8448C7-89FD-46C6-8376-BF9BD7129D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5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B124E21B-801F-4136-9DD2-71C4379C542C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467A3F0-8666-4928-8CDE-8007AB9A2599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985FD90B-A550-4BA9-AAEE-14F96C1FD9A5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830DBAAD-1943-4701-9A80-A40F5CB899E3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5828C2D5-69AB-4716-B811-8C682B914C1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27FE57B-FC1E-42D6-86C3-5B8E867723AC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25AEE7BB-6293-42D6-911E-395B73B65564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7" name="addin_fillplaceholders" hidden="1">
            <a:extLst>
              <a:ext uri="{FF2B5EF4-FFF2-40B4-BE49-F238E27FC236}">
                <a16:creationId xmlns:a16="http://schemas.microsoft.com/office/drawing/2014/main" id="{584A260F-6529-4993-8928-68CB579AAF31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8FCC6581-2257-492D-817C-FE398A0E05C6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1BB073-B2D6-403F-9218-92EB5D3B2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343BF0F8-28C9-4C5A-ADF4-CD32B8552A7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1915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A40C022F-CE92-449D-84E9-321826DA1886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6C4F4838-8788-4B8F-ABFE-082D0F52CC4D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B5823DF-E763-489D-96CB-9A7738F44EFE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1CA9F930-54BA-4C08-9681-C9477D4D9A49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3" name="addin_image" hidden="1">
            <a:extLst>
              <a:ext uri="{FF2B5EF4-FFF2-40B4-BE49-F238E27FC236}">
                <a16:creationId xmlns:a16="http://schemas.microsoft.com/office/drawing/2014/main" id="{97FC953B-DE75-40FD-8983-DC3B0359F65A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4" name="addin_grouplist" hidden="1">
            <a:extLst>
              <a:ext uri="{FF2B5EF4-FFF2-40B4-BE49-F238E27FC236}">
                <a16:creationId xmlns:a16="http://schemas.microsoft.com/office/drawing/2014/main" id="{18710220-1C60-40FB-B9C9-89FD30663BA9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5" name="addin_logo" hidden="1">
            <a:extLst>
              <a:ext uri="{FF2B5EF4-FFF2-40B4-BE49-F238E27FC236}">
                <a16:creationId xmlns:a16="http://schemas.microsoft.com/office/drawing/2014/main" id="{C0BF477F-B177-44BE-B0FF-87F86A243519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AC13B065-DDEF-455E-8640-D5FC80D835E3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C7B00885-6F9D-43A6-A36C-76E16B59F5FD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933B3DA-332C-4235-A5FC-7285219E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1C97244-BF96-4452-A92B-286D6480F4C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FA6F40C-3019-4DFB-9AAA-277D1AF98D3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547AC195-4DFB-4664-BCDD-2E4DDC82AAD6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E4E109D-C485-4845-A58A-010C367A3BA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2C9914E-015A-4AA9-8F8F-0E7F6CDBC5D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9970A00-6EC7-459E-AE27-9FE55AEC6252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BD0D8D92-2AB2-4EB6-B519-3F9E6F44CE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1948D52-D225-4494-B14A-AE30B21B21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BD9522F0-A7AC-4CDF-85D7-543A1FEA287D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935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142D2D8E-3791-4D75-A409-F55BA4E1C8D0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93DC0DA9-D9F0-4322-8641-03FC7F14BADF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497566F0-0F8E-4780-AC64-A573EE339B8C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8D2A9143-C4BA-4DEF-AE4D-0545F5F29D07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2896C4A6-E3A6-4DEA-B06F-DD42E31FF2B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FA90E7C4-B861-44F8-AC82-3EFD4E48EAD0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8" name="addin_logo" hidden="1">
            <a:extLst>
              <a:ext uri="{FF2B5EF4-FFF2-40B4-BE49-F238E27FC236}">
                <a16:creationId xmlns:a16="http://schemas.microsoft.com/office/drawing/2014/main" id="{763FEE9A-F431-452C-A9E9-E5CFBCF176A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fillplaceholders" hidden="1">
            <a:extLst>
              <a:ext uri="{FF2B5EF4-FFF2-40B4-BE49-F238E27FC236}">
                <a16:creationId xmlns:a16="http://schemas.microsoft.com/office/drawing/2014/main" id="{1A4EDCA2-20F3-4672-98C0-C655AFB8F3C8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1" name="addin_background" hidden="1">
            <a:extLst>
              <a:ext uri="{FF2B5EF4-FFF2-40B4-BE49-F238E27FC236}">
                <a16:creationId xmlns:a16="http://schemas.microsoft.com/office/drawing/2014/main" id="{EF55BBC7-48D7-45FA-A547-33FFB2C30CC1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FA391BC1-1440-4ADB-8FB5-926846B28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D1BC829C-2722-4451-907F-CBE316B59F0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61A760A9-5D20-49DC-9704-D7AB8054BC5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CA0DCC-1193-4C02-B97B-B52F1AE4095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C68252E1-19A8-4453-938E-FD9016DA1B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87D0FCA-4555-416F-AA02-DF93C6E92B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23566-EF5E-4394-BF5F-3C89203A558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319320" y="3466048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E8B226C1-9758-4A6F-B810-A8A598BAB16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245F025D-4490-4428-B078-483EE60F18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AABD6F-42F6-44C6-B1C3-C59B7FB2FE82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594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31AC4890-D968-4219-945D-858D172A5D77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86F89B88-9090-4959-9133-B0C3145AF5AB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10130D39-EE73-433E-9648-4736702FE4E6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364A1B9F-7431-4C6F-938D-8D8CF0947D85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D3A2D3-005F-4F0F-9717-EB2D6E08EE08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BD826175-B3D0-4F68-8DAC-06A43E76CBD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0C3760A8-3B0F-4C72-8AC2-EB4896A2ECB7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FE47F545-0194-4012-81AE-1D5AC4C4FD57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4712F7F6-7794-4B44-B656-2B95D75FCD19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0B95C6D-7CD0-46CD-8388-B5E940C1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65508DBB-F9FC-4C33-A7BD-84242F1B152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A56F80D4-CF78-4E02-BFFF-FC6902A8B6E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A1DAFE2B-0C2E-45FB-B092-5E3201E5AF6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0734B4D-B0F1-4CEB-8BEC-3DB4E72AD13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426AB05-0501-48FD-BCD0-7CDAC9A736A7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CCD12C2-1B2B-49E0-B05A-4CCA05E99D5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FE2E850F-841A-4294-B4BE-C6C5060405AF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EDBE76FF-82E0-4E33-B7B0-3EFC3520C1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534B4E95-6C4B-4DBD-B955-5B8D72717E4A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5221278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86E0964B-F701-45BA-AA44-44BE42513825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EDC69D22-2684-4D26-8CD5-1033269464B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C5D726C6-5AFA-46DD-91B9-C1649A53A6DB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16CCF0AB-7B91-4AB1-9A47-FB961F5A86A4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1E3ECC87-E5A4-4BF4-9A62-B0C4905D50F7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4869AE6A-E4F5-4D6B-B0A6-897CEA86BDB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DB42835-BA64-4401-8B6A-3A691FC7EDDF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5489F32F-9C3F-4B82-9CB9-558661DF83E5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8F22A419-038B-42AB-B49F-40A30240A343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08A48CA1-72FF-4711-A5FF-8D6396A705F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F0BF2569-74DC-4565-8074-0C9D1583B71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F7AB04A4-9736-47E6-84C2-25BE99ED6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184212D2-050F-4DD7-ACF7-CCA3EF7CB4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A45565F-A821-4D8D-9075-0F10F71CC5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508FB0C8-FF99-489F-87BF-7D87D0EC67FB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EF3C7539-7EF5-4929-B861-6235B19839E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8C030C75-034E-4066-B984-5CD493EBB6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C0A0B4A0-BF85-45BC-89C6-5F646602D78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64F64DF8-E64D-4A9D-8C68-25F4FCAEF65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7356F1CA-E125-424B-BB53-BC73A46C4C7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02A81D26-31B6-4FF2-B59F-4219EF5581E5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8" name="Picture Placeholder 4">
            <a:extLst>
              <a:ext uri="{FF2B5EF4-FFF2-40B4-BE49-F238E27FC236}">
                <a16:creationId xmlns:a16="http://schemas.microsoft.com/office/drawing/2014/main" id="{B5418603-23E6-4256-8A3F-39B0AB146A6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A6CA1D4C-3F43-4AB0-8208-7F2AF7CFFF5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Content Placeholder 3">
            <a:extLst>
              <a:ext uri="{FF2B5EF4-FFF2-40B4-BE49-F238E27FC236}">
                <a16:creationId xmlns:a16="http://schemas.microsoft.com/office/drawing/2014/main" id="{57B47D8B-C741-407F-8E55-D9739AB9FE56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5684169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615AC4F-D77E-4A22-87C1-837DFDCD2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62B526F6-6D15-427A-A8C5-635E0F4998F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">
            <a:extLst>
              <a:ext uri="{FF2B5EF4-FFF2-40B4-BE49-F238E27FC236}">
                <a16:creationId xmlns:a16="http://schemas.microsoft.com/office/drawing/2014/main" id="{79DE8CD7-BE10-449F-AF28-2E7FEDC125B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1303CE05-6305-415D-AAAB-AB1E68D0A8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BB88548-DF94-4C6D-982E-AC0D7259CAF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2B56F20F-4331-43F3-8870-5C7180BA79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27" name="addin_colorlist" hidden="1">
            <a:extLst>
              <a:ext uri="{FF2B5EF4-FFF2-40B4-BE49-F238E27FC236}">
                <a16:creationId xmlns:a16="http://schemas.microsoft.com/office/drawing/2014/main" id="{7FDD0C8A-73E4-457D-A090-A780511080D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66AC68C4-1F80-4D2F-AA37-972A7975DE9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11949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604A5C1-C3DB-485E-9FFA-778B3999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4C9C15F1-224D-426C-86CC-1435BCA72D2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751E2EBF-B915-4136-8AC8-79EC9A3A6DD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C56849E-73F2-4142-87B8-43B8AA2E5F1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E9601A7-D64D-4092-B47B-792F4BF4C05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C8BD93F2-8F08-4485-BA2A-0C6168F2FD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B04AFE79-0B5C-4106-A07B-130B1AF75D5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1BE73F5E-3AAD-424A-8533-DDD1E293521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DA13970A-1794-482A-8113-DDAF6E9123F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45040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 descr="Logo universi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A32CC18-CDE2-4CE0-9CB9-31B6E01C5B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D8E0ADE9-B24F-4BEA-AD49-FD4F6E7D058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9" name="addin_background" hidden="1">
            <a:extLst>
              <a:ext uri="{FF2B5EF4-FFF2-40B4-BE49-F238E27FC236}">
                <a16:creationId xmlns:a16="http://schemas.microsoft.com/office/drawing/2014/main" id="{925A7108-4132-45A1-A77B-D71F129E3F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069B62E-4939-402C-A29A-45F9F29B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4860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E60-3547-4C9A-BE1E-87B0E1DC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B71A1-734C-4C77-9BE2-2289B1B8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23387A4E-0734-42C2-9410-1A5CACAFF84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8DCD4C24-0F0D-4D2A-8678-8BB9108CCF7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556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46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41" r:id="rId22"/>
    <p:sldLayoutId id="2147483742" r:id="rId23"/>
    <p:sldLayoutId id="2147483743" r:id="rId24"/>
    <p:sldLayoutId id="2147483744" r:id="rId25"/>
    <p:sldLayoutId id="2147483745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7A6A627-ACA4-A833-5D2C-ABD740FAB1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1849438" y="632943"/>
            <a:ext cx="10342562" cy="4430064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CB2C3750-4D99-92DD-F0B0-4CDF619A0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CCSE- Center for Computing in Science Education 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6585309-68AB-838F-8B5D-A71BCD47068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 err="1"/>
              <a:t>Økonomi</a:t>
            </a:r>
            <a:r>
              <a:rPr lang="en-US" dirty="0"/>
              <a:t> 2023-2026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E8A66BE0-1A4E-4ED2-C6C5-46BD8FCA2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225" y="4124064"/>
            <a:ext cx="599523" cy="269304"/>
          </a:xfrm>
        </p:spPr>
        <p:txBody>
          <a:bodyPr/>
          <a:lstStyle/>
          <a:p>
            <a:r>
              <a:rPr lang="en-US" dirty="0"/>
              <a:t>Hema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8156059-7229-365A-5C70-A2601C06BD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1224" y="4660542"/>
            <a:ext cx="386324" cy="269304"/>
          </a:xfrm>
        </p:spPr>
        <p:txBody>
          <a:bodyPr/>
          <a:lstStyle/>
          <a:p>
            <a:r>
              <a:rPr lang="en-US" dirty="0" err="1"/>
              <a:t>UiO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2A3C7EC-8170-32D1-CA6D-4EA007FDE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25308" cy="269304"/>
          </a:xfrm>
        </p:spPr>
        <p:txBody>
          <a:bodyPr/>
          <a:lstStyle/>
          <a:p>
            <a:r>
              <a:rPr lang="en-US" dirty="0"/>
              <a:t>07.06.2023</a:t>
            </a:r>
          </a:p>
        </p:txBody>
      </p:sp>
    </p:spTree>
    <p:extLst>
      <p:ext uri="{BB962C8B-B14F-4D97-AF65-F5344CB8AC3E}">
        <p14:creationId xmlns:p14="http://schemas.microsoft.com/office/powerpoint/2010/main" val="3940632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6F948B58-666C-B7BD-CCF4-B10435B63C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0"/>
            <a:ext cx="12188597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251A24-2854-422F-9CF8-7E9FBD794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5559"/>
            <a:ext cx="12188597" cy="3386882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223" y="360045"/>
            <a:ext cx="10582246" cy="11829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nb-NO" dirty="0"/>
              <a:t>HK-</a:t>
            </a:r>
            <a:r>
              <a:rPr lang="nb-NO" dirty="0" err="1"/>
              <a:t>Dir</a:t>
            </a:r>
            <a:r>
              <a:rPr lang="nb-NO" dirty="0"/>
              <a:t> </a:t>
            </a:r>
            <a:r>
              <a:rPr lang="nb-NO" dirty="0" err="1"/>
              <a:t>budget</a:t>
            </a:r>
            <a:r>
              <a:rPr lang="nb-NO" dirty="0"/>
              <a:t> and </a:t>
            </a:r>
            <a:r>
              <a:rPr lang="nb-NO" dirty="0" err="1"/>
              <a:t>accounting</a:t>
            </a:r>
            <a:r>
              <a:rPr lang="nb-NO" dirty="0"/>
              <a:t> May 2023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9"/>
          </p:nvPr>
        </p:nvSpPr>
        <p:spPr>
          <a:xfrm>
            <a:off x="381224" y="2914921"/>
            <a:ext cx="6933976" cy="75723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nb-NO"/>
          </a:p>
          <a:p>
            <a:pPr>
              <a:spcAft>
                <a:spcPts val="600"/>
              </a:spcAft>
            </a:pPr>
            <a:endParaRPr lang="nb-NO"/>
          </a:p>
          <a:p>
            <a:pPr>
              <a:spcAft>
                <a:spcPts val="600"/>
              </a:spcAft>
            </a:pPr>
            <a:endParaRPr lang="nb-NO"/>
          </a:p>
          <a:p>
            <a:pPr>
              <a:spcAft>
                <a:spcPts val="600"/>
              </a:spcAft>
            </a:pPr>
            <a:endParaRPr lang="nb-NO"/>
          </a:p>
          <a:p>
            <a:pPr marL="0" indent="0">
              <a:spcAft>
                <a:spcPts val="600"/>
              </a:spcAft>
              <a:buNone/>
            </a:pPr>
            <a:endParaRPr lang="nb-NO"/>
          </a:p>
        </p:txBody>
      </p:sp>
      <p:sp>
        <p:nvSpPr>
          <p:cNvPr id="3" name="Slide Number Placeholder 2" hidden="1"/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45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60044" y="0"/>
            <a:ext cx="10515600" cy="1325563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Regnskap 2017-2022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335B014-9E87-455F-97A4-89B4F58BED91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94561" y="1751434"/>
            <a:ext cx="11471275" cy="16283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3596F8-0F3A-49E4-ABE9-37E9148B6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44" y="3915553"/>
            <a:ext cx="4010025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10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65126"/>
            <a:ext cx="8970818" cy="806970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Budget 2023-2026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F287DA-94D5-4210-887C-C1EFA33ABE51}"/>
              </a:ext>
            </a:extLst>
          </p:cNvPr>
          <p:cNvPicPr>
            <a:picLocks noGrp="1" noChangeAspect="1"/>
          </p:cNvPicPr>
          <p:nvPr>
            <p:ph sz="half" idx="30"/>
          </p:nvPr>
        </p:nvPicPr>
        <p:blipFill>
          <a:blip r:embed="rId2"/>
          <a:stretch>
            <a:fillRect/>
          </a:stretch>
        </p:blipFill>
        <p:spPr>
          <a:xfrm>
            <a:off x="1647825" y="2659856"/>
            <a:ext cx="889635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95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71A795-E785-4CEA-81B6-E2F70A56141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807134-4E22-40CA-B8E1-A80B4238BA5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93173A7-75C6-4589-9728-9298DEA19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Economic</a:t>
            </a:r>
            <a:r>
              <a:rPr lang="nb-NO" dirty="0"/>
              <a:t> </a:t>
            </a:r>
            <a:r>
              <a:rPr lang="nb-NO" dirty="0" err="1"/>
              <a:t>leeway</a:t>
            </a:r>
            <a:r>
              <a:rPr lang="nb-NO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83E9C9-92FE-45D4-913D-C6D045571849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 </a:t>
            </a:r>
            <a:r>
              <a:rPr lang="nb-NO" dirty="0" err="1"/>
              <a:t>opening</a:t>
            </a:r>
            <a:r>
              <a:rPr lang="nb-NO" dirty="0"/>
              <a:t> </a:t>
            </a:r>
            <a:r>
              <a:rPr lang="nb-NO" dirty="0" err="1"/>
              <a:t>balance</a:t>
            </a:r>
            <a:r>
              <a:rPr lang="nb-NO" dirty="0"/>
              <a:t> 2023 : 2 215 061 NOK</a:t>
            </a:r>
          </a:p>
          <a:p>
            <a:r>
              <a:rPr lang="nb-NO" dirty="0"/>
              <a:t>Net </a:t>
            </a:r>
            <a:r>
              <a:rPr lang="nb-NO" dirty="0" err="1"/>
              <a:t>contributions</a:t>
            </a:r>
            <a:r>
              <a:rPr lang="nb-NO" dirty="0"/>
              <a:t> form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external</a:t>
            </a:r>
            <a:r>
              <a:rPr lang="nb-NO" dirty="0"/>
              <a:t> </a:t>
            </a:r>
            <a:r>
              <a:rPr lang="nb-NO" dirty="0" err="1"/>
              <a:t>projects</a:t>
            </a:r>
            <a:r>
              <a:rPr lang="nb-NO" dirty="0"/>
              <a:t> to CCSE 40% av overhead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18E8DE-C239-40E2-BA4E-DC2C39FC9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927" y="3429000"/>
            <a:ext cx="869632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35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lv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nb-NO" sz="2200" b="1" dirty="0">
                <a:solidFill>
                  <a:prstClr val="black"/>
                </a:solidFill>
                <a:latin typeface="Calibri" panose="020F0502020204030204"/>
              </a:rPr>
              <a:t>Andre eksternt finansierte prosjekter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prstClr val="black"/>
                </a:solidFill>
                <a:latin typeface="Calibri" panose="020F0502020204030204"/>
              </a:rPr>
              <a:t>NFR 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Structured Assessment System for Improved Student 5,3 MNOK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prstClr val="black"/>
                </a:solidFill>
                <a:latin typeface="Calibri" panose="020F0502020204030204"/>
              </a:rPr>
              <a:t>NFR </a:t>
            </a:r>
            <a:r>
              <a:rPr lang="nb-NO" sz="2200" dirty="0" err="1">
                <a:solidFill>
                  <a:prstClr val="black"/>
                </a:solidFill>
                <a:latin typeface="Calibri" panose="020F0502020204030204"/>
              </a:rPr>
              <a:t>Intpart</a:t>
            </a:r>
            <a:r>
              <a:rPr lang="nb-NO" sz="2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2200" dirty="0" err="1">
                <a:solidFill>
                  <a:prstClr val="black"/>
                </a:solidFill>
                <a:latin typeface="Calibri" panose="020F0502020204030204"/>
              </a:rPr>
              <a:t>BioAL</a:t>
            </a:r>
            <a:r>
              <a:rPr lang="nb-NO" sz="2200" dirty="0">
                <a:solidFill>
                  <a:prstClr val="black"/>
                </a:solidFill>
                <a:latin typeface="Calibri" panose="020F0502020204030204"/>
              </a:rPr>
              <a:t> 4,49 MNOK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prstClr val="black"/>
                </a:solidFill>
                <a:latin typeface="Calibri" panose="020F0502020204030204"/>
              </a:rPr>
              <a:t>NFR MAX SENSE – 3 MNOK 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prstClr val="black"/>
                </a:solidFill>
                <a:latin typeface="Calibri" panose="020F0502020204030204"/>
              </a:rPr>
              <a:t>Regional forskingsfond – 2 MNOK 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nb-NO" sz="2200" dirty="0">
              <a:solidFill>
                <a:prstClr val="black"/>
              </a:solidFill>
              <a:latin typeface="Calibri" panose="020F0502020204030204"/>
            </a:endParaRPr>
          </a:p>
          <a:p>
            <a:pPr marL="0" lvl="0" indent="0" defTabSz="914400">
              <a:lnSpc>
                <a:spcPct val="90000"/>
              </a:lnSpc>
              <a:spcBef>
                <a:spcPts val="1000"/>
              </a:spcBef>
              <a:buNone/>
            </a:pPr>
            <a:endParaRPr lang="nb-NO" sz="2200" dirty="0">
              <a:solidFill>
                <a:prstClr val="black"/>
              </a:solidFill>
              <a:latin typeface="Calibri" panose="020F0502020204030204"/>
            </a:endParaRPr>
          </a:p>
          <a:p>
            <a:endParaRPr lang="nb-NO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</a:t>
            </a:r>
            <a:r>
              <a:rPr kumimoji="0" lang="nb-NO" sz="4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4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projectes</a:t>
            </a:r>
            <a:endParaRPr kumimoji="0" lang="nb-NO" sz="4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4065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NO.potx" id="{FA991BE8-0AEF-4B9C-9E3C-1B7385F080EF}" vid="{DB5E88AA-E1E6-4B29-8720-6F3FD3BEAE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JAJEJYK5CVUX-448798232-27</_dlc_DocId>
    <_dlc_DocIdUrl xmlns="e5e35b8c-bb2a-40e7-acd7-beed1d1f14b8">
      <Url>https://uio.sharepoint.com/sites/GrafiskUttrykk/_layouts/15/DocIdRedir.aspx?ID=JAJEJYK5CVUX-448798232-27</Url>
      <Description>JAJEJYK5CVUX-448798232-27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metadata/properties"/>
    <ds:schemaRef ds:uri="e5e35b8c-bb2a-40e7-acd7-beed1d1f14b8"/>
    <ds:schemaRef ds:uri="http://purl.org/dc/dcmitype/"/>
    <ds:schemaRef ds:uri="http://schemas.microsoft.com/office/2006/documentManagement/types"/>
    <ds:schemaRef ds:uri="http://schemas.microsoft.com/office/infopath/2007/PartnerControls"/>
    <ds:schemaRef ds:uri="45a9c032-1c21-4297-bc4a-1b0e359a6c1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08F641D-9A5F-493F-81C2-96F14AD4FA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C63999-A9FE-4689-BD74-6FF1C91EDCB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 (Senter)</Template>
  <TotalTime>1754</TotalTime>
  <Words>101</Words>
  <Application>Microsoft Office PowerPoint</Application>
  <PresentationFormat>Widescreen</PresentationFormat>
  <Paragraphs>29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Office Theme</vt:lpstr>
      <vt:lpstr>CCSE- Center for Computing in Science Education </vt:lpstr>
      <vt:lpstr>HK-Dir budget and accounting May 2023 </vt:lpstr>
      <vt:lpstr>PowerPoint Presentation</vt:lpstr>
      <vt:lpstr>PowerPoint Presentation</vt:lpstr>
      <vt:lpstr>Economic leeway 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CCSE- Center for Computing in Science Education</dc:title>
  <dc:creator>Hema Awasthi</dc:creator>
  <cp:lastModifiedBy>Hema Awasthi</cp:lastModifiedBy>
  <cp:revision>28</cp:revision>
  <dcterms:created xsi:type="dcterms:W3CDTF">2022-11-10T09:29:46Z</dcterms:created>
  <dcterms:modified xsi:type="dcterms:W3CDTF">2023-06-02T10:08:07Z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ca78aadb-edb3-4a0a-a54e-c0ac63a0a563</vt:lpwstr>
  </property>
</Properties>
</file>