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350" r:id="rId3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B000"/>
    <a:srgbClr val="B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>
    <p:restoredLeft sz="0" autoAdjust="0"/>
    <p:restoredTop sz="87234" autoAdjust="0"/>
  </p:normalViewPr>
  <p:slideViewPr>
    <p:cSldViewPr>
      <p:cViewPr>
        <p:scale>
          <a:sx n="90" d="100"/>
          <a:sy n="90" d="100"/>
        </p:scale>
        <p:origin x="-3114" y="-77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F2F2864-4C1A-3C42-A927-94F007C136CD}" type="datetime1">
              <a:rPr lang="nb-NO"/>
              <a:pPr>
                <a:defRPr/>
              </a:pPr>
              <a:t>15.09.2017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4F06EEB-9B3C-DE47-BAC4-D370EE7A248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2063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99EDBD-0DA7-DD49-A2D3-06A59E48CE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211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5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9CF8-B881-2F4B-9329-1DA60DEF7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2E55-D619-7F46-8CD6-356C09C2D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B02D-8493-7D4C-BFBE-1343BBD9D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6D1F-F182-2D48-BC13-51A01ECCA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DD4B-F1B6-364D-9B10-69D10F0FA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178D-CC30-194F-B22B-A27BA9F0A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BC48-0BBE-6F45-9F14-7FCCEA306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FB26-967F-394A-9EB9-D7E8D3BB9F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FA52-EE8C-394A-B85D-CF7200463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53C5-07CE-2546-B28C-560744354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DDFC2E1E-49FC-1B42-9FD0-ED4C0C949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2286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4" y="3356992"/>
            <a:ext cx="7543800" cy="1143000"/>
          </a:xfrm>
        </p:spPr>
        <p:txBody>
          <a:bodyPr/>
          <a:lstStyle/>
          <a:p>
            <a:r>
              <a:rPr lang="nb-NO" sz="4000" dirty="0" smtClean="0"/>
              <a:t>AMU presentasjon </a:t>
            </a:r>
            <a:br>
              <a:rPr lang="nb-NO" sz="4000" dirty="0" smtClean="0"/>
            </a:br>
            <a:r>
              <a:rPr lang="nb-NO" sz="4000" dirty="0" smtClean="0"/>
              <a:t>CIM avvik pr sept. 2017</a:t>
            </a:r>
            <a:endParaRPr lang="nb-NO" sz="40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43808" y="5465440"/>
            <a:ext cx="4248472" cy="627856"/>
          </a:xfrm>
        </p:spPr>
        <p:txBody>
          <a:bodyPr/>
          <a:lstStyle/>
          <a:p>
            <a:endParaRPr lang="nb-NO" dirty="0" smtClean="0"/>
          </a:p>
          <a:p>
            <a:endParaRPr lang="nb-NO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Antall avvik i CIM 01.01 – 14.09 2017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0848"/>
            <a:ext cx="7344815" cy="441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51957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uio-9</Template>
  <TotalTime>6651</TotalTime>
  <Words>18</Words>
  <Application>Microsoft Office PowerPoint</Application>
  <PresentationFormat>On-screen Show (4:3)</PresentationFormat>
  <Paragraphs>4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Blank Presentation</vt:lpstr>
      <vt:lpstr>AMU presentasjon  CIM avvik pr sept. 2017</vt:lpstr>
      <vt:lpstr>Antall avvik i CIM 01.01 – 14.09 2017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Jørn-Ivar Hellesnes</dc:creator>
  <cp:lastModifiedBy>Steinar Heid</cp:lastModifiedBy>
  <cp:revision>296</cp:revision>
  <cp:lastPrinted>2017-06-29T07:48:42Z</cp:lastPrinted>
  <dcterms:created xsi:type="dcterms:W3CDTF">2015-11-01T19:31:36Z</dcterms:created>
  <dcterms:modified xsi:type="dcterms:W3CDTF">2017-09-15T09:59:02Z</dcterms:modified>
</cp:coreProperties>
</file>