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3" r:id="rId4"/>
    <p:sldId id="262" r:id="rId5"/>
    <p:sldId id="259" r:id="rId6"/>
    <p:sldId id="260" r:id="rId7"/>
    <p:sldId id="261" r:id="rId8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0" autoAdjust="0"/>
    <p:restoredTop sz="83550" autoAdjust="0"/>
  </p:normalViewPr>
  <p:slideViewPr>
    <p:cSldViewPr>
      <p:cViewPr>
        <p:scale>
          <a:sx n="99" d="100"/>
          <a:sy n="99" d="100"/>
        </p:scale>
        <p:origin x="-1974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CB415-01EC-4CEF-AD92-B1174736530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1D5A5-30B6-41CF-AB6C-72A365478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7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E8EE1-7124-48B3-85B0-A179F75A4D87}" type="datetimeFigureOut">
              <a:rPr lang="en-GB" smtClean="0"/>
              <a:t>28/03/2017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443B8-2729-4A4D-A1BE-80E8A0A1D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69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Videre prosess: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Neste steg er i Stortinget er komitebehandling, debatt og vedtak. Det kan derfor komme justeringer av føringene som er gitt.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UiO gir innspill til KUF-komiteen via UHR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Komiteen avgir innstilling innen 30. mai, og meldingen behandles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etter planen i Stortinget skjer 7. juni. 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UiO er fornøyd med regjeringens fokus på utdanningskvalitet. 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Meldingen legger stor vekt på møtet mellom underviserne og studentene, så mye av oppfølgingen vil måtte fokusere på studieprogramnivået. Her er fakultetene allerede godt i gang med arbeidet.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Universitetsledelsen foreslår å gå gjennom en del eksisterende rutiner, normalregler og innretningen på UiOs kvalitetssystem for å sikre at disse godt nok tar opp i seg de nåværende føringene. 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er i tillegg gitt krav om etablering av meritteringssystem for undervisning. Dette krever en grundig diskusjon for å sikre et system som fungerer ved UiO og som støtter opp under våre egne prioriteringer. 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Arbeidet med Kvalitetsmeldingen krever ytterligere drøfting med fakultetene for å utdype og forankre prioriteringene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443B8-2729-4A4D-A1BE-80E8A0A1D4B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2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443B8-2729-4A4D-A1BE-80E8A0A1D4B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411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443B8-2729-4A4D-A1BE-80E8A0A1D4B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99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Utdanningskomiteen og LMU 28. mars 2017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Oppfølging av kvalitetsmeldingen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Innledning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Regjeringen har levert stortingsmelding om utdannings­kvalitet til Stortinget. </a:t>
            </a:r>
            <a:endParaRPr lang="nb-NO" dirty="0" smtClean="0"/>
          </a:p>
          <a:p>
            <a:endParaRPr lang="nb-NO" sz="1600" dirty="0" smtClean="0"/>
          </a:p>
          <a:p>
            <a:r>
              <a:rPr lang="nb-NO" dirty="0" smtClean="0"/>
              <a:t>Kvalitetsmeldingen støtter </a:t>
            </a:r>
            <a:r>
              <a:rPr lang="nb-NO" dirty="0"/>
              <a:t>opp under </a:t>
            </a:r>
            <a:r>
              <a:rPr lang="nb-NO" dirty="0" smtClean="0"/>
              <a:t>UiOs egne </a:t>
            </a:r>
            <a:r>
              <a:rPr lang="nb-NO" dirty="0"/>
              <a:t>prioriteringer og prosesser som allerede er i </a:t>
            </a:r>
            <a:r>
              <a:rPr lang="nb-NO" dirty="0" smtClean="0"/>
              <a:t>gang.</a:t>
            </a:r>
          </a:p>
          <a:p>
            <a:pPr lvl="0"/>
            <a:endParaRPr lang="nb-NO" sz="1600" dirty="0" smtClean="0"/>
          </a:p>
          <a:p>
            <a:pPr lvl="0"/>
            <a:r>
              <a:rPr lang="nb-NO" dirty="0" smtClean="0"/>
              <a:t>Oppfølging </a:t>
            </a:r>
            <a:r>
              <a:rPr lang="nb-NO" dirty="0"/>
              <a:t>på </a:t>
            </a:r>
            <a:r>
              <a:rPr lang="nb-NO" dirty="0" smtClean="0"/>
              <a:t>UiO: krever </a:t>
            </a:r>
            <a:r>
              <a:rPr lang="nb-NO" dirty="0"/>
              <a:t>ytterligere drøfting med fakultetene for å utdype og forankre </a:t>
            </a:r>
            <a:r>
              <a:rPr lang="nb-NO" dirty="0" smtClean="0"/>
              <a:t>prioriteringene.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UiOs prioriterte tiltak (1)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Denne saken inngår i et bredt og langsiktig arbeid med å styrke utdanningskvaliteten og læringsmiljøet ved UiO. </a:t>
            </a:r>
            <a:endParaRPr lang="nb-NO" dirty="0" smtClean="0"/>
          </a:p>
          <a:p>
            <a:endParaRPr lang="nb-NO" sz="1600" dirty="0" smtClean="0"/>
          </a:p>
          <a:p>
            <a:r>
              <a:rPr lang="nb-NO" dirty="0" smtClean="0"/>
              <a:t>De overordnede sakene: </a:t>
            </a:r>
            <a:endParaRPr lang="nb-NO" dirty="0"/>
          </a:p>
          <a:p>
            <a:pPr lvl="1"/>
            <a:r>
              <a:rPr lang="nb-NO" dirty="0"/>
              <a:t>UiOs årsplan for </a:t>
            </a:r>
            <a:r>
              <a:rPr lang="nb-NO" dirty="0" smtClean="0"/>
              <a:t>2017-2019</a:t>
            </a:r>
            <a:endParaRPr lang="nb-NO" dirty="0"/>
          </a:p>
          <a:p>
            <a:pPr lvl="1"/>
            <a:r>
              <a:rPr lang="nb-NO" dirty="0"/>
              <a:t>Utviklingsavtalen med Kunnskapsdepartementet </a:t>
            </a:r>
          </a:p>
          <a:p>
            <a:pPr lvl="1"/>
            <a:r>
              <a:rPr lang="nb-NO" dirty="0" smtClean="0"/>
              <a:t>Budsjettfordelingen </a:t>
            </a:r>
          </a:p>
          <a:p>
            <a:pPr lvl="1"/>
            <a:r>
              <a:rPr lang="nb-NO" dirty="0"/>
              <a:t>U</a:t>
            </a:r>
            <a:r>
              <a:rPr lang="nb-NO" dirty="0" smtClean="0"/>
              <a:t>tviklingen </a:t>
            </a:r>
            <a:r>
              <a:rPr lang="nb-NO" dirty="0"/>
              <a:t>av UiOs bygningsmasse.</a:t>
            </a:r>
          </a:p>
        </p:txBody>
      </p:sp>
    </p:spTree>
    <p:extLst>
      <p:ext uri="{BB962C8B-B14F-4D97-AF65-F5344CB8AC3E}">
        <p14:creationId xmlns:p14="http://schemas.microsoft.com/office/powerpoint/2010/main" val="2534866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UiOs prioriterte tiltak (2)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 smtClean="0"/>
              <a:t>Styrking </a:t>
            </a:r>
            <a:r>
              <a:rPr lang="nb-NO" sz="2200" dirty="0"/>
              <a:t>av studentenes integrering i fagmiljøet og oppfølgingen underveis i studiene</a:t>
            </a:r>
          </a:p>
          <a:p>
            <a:r>
              <a:rPr lang="nb-NO" sz="2200" dirty="0"/>
              <a:t>Økt bruk av nyskapende og studentaktive lærings- og vurderingsformer</a:t>
            </a:r>
          </a:p>
          <a:p>
            <a:r>
              <a:rPr lang="nb-NO" sz="2200" dirty="0"/>
              <a:t>Tydeligere fokus på praksis som verktøy for å styrke utdanningenes arbeidslivsrelevans</a:t>
            </a:r>
          </a:p>
          <a:p>
            <a:r>
              <a:rPr lang="nb-NO" sz="2200" dirty="0"/>
              <a:t>Studiesuksess ved UiO</a:t>
            </a:r>
          </a:p>
          <a:p>
            <a:r>
              <a:rPr lang="nb-NO" sz="2200" dirty="0"/>
              <a:t>Utvikling av det fysiske læringsmiljøet, med støtte i «Masterplan for eiendommer»</a:t>
            </a:r>
          </a:p>
          <a:p>
            <a:r>
              <a:rPr lang="nb-NO" sz="2200" dirty="0"/>
              <a:t>Utvikling av UiOs lærerutdanninger</a:t>
            </a:r>
          </a:p>
          <a:p>
            <a:r>
              <a:rPr lang="nb-NO" sz="2200" dirty="0"/>
              <a:t>Senter for læring og utdanning – koordinert støtte til </a:t>
            </a:r>
            <a:r>
              <a:rPr lang="nb-NO" sz="2200" dirty="0" smtClean="0"/>
              <a:t>undervisning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517370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Andre </a:t>
            </a:r>
            <a:r>
              <a:rPr lang="en-GB" dirty="0" err="1" smtClean="0"/>
              <a:t>pågående</a:t>
            </a:r>
            <a:r>
              <a:rPr lang="en-GB" dirty="0" smtClean="0"/>
              <a:t> </a:t>
            </a:r>
            <a:r>
              <a:rPr lang="en-GB" dirty="0" err="1" smtClean="0"/>
              <a:t>prosesser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Studietilsynsforskriften</a:t>
            </a:r>
            <a:r>
              <a:rPr lang="en-GB" dirty="0" smtClean="0"/>
              <a:t> f</a:t>
            </a:r>
            <a:r>
              <a:rPr lang="nb-NO" dirty="0" smtClean="0"/>
              <a:t>ordrer gjennomgang </a:t>
            </a:r>
            <a:r>
              <a:rPr lang="nb-NO" dirty="0"/>
              <a:t>og </a:t>
            </a:r>
            <a:r>
              <a:rPr lang="nb-NO" dirty="0" smtClean="0"/>
              <a:t>vurdering av behovet </a:t>
            </a:r>
            <a:r>
              <a:rPr lang="nb-NO" dirty="0"/>
              <a:t>for justeringer i følgende </a:t>
            </a:r>
            <a:r>
              <a:rPr lang="nb-NO" dirty="0" smtClean="0"/>
              <a:t>dokumenter:</a:t>
            </a:r>
          </a:p>
          <a:p>
            <a:pPr lvl="1"/>
            <a:r>
              <a:rPr lang="nb-NO" dirty="0" smtClean="0"/>
              <a:t>Rutinene </a:t>
            </a:r>
            <a:r>
              <a:rPr lang="nb-NO" dirty="0"/>
              <a:t>for etablering av </a:t>
            </a:r>
            <a:r>
              <a:rPr lang="nb-NO" dirty="0" smtClean="0"/>
              <a:t>studietilbud</a:t>
            </a:r>
          </a:p>
          <a:p>
            <a:pPr lvl="1"/>
            <a:r>
              <a:rPr lang="nb-NO" dirty="0" smtClean="0"/>
              <a:t>Kvalitetssystemet </a:t>
            </a:r>
            <a:r>
              <a:rPr lang="nb-NO" dirty="0"/>
              <a:t>for </a:t>
            </a:r>
            <a:r>
              <a:rPr lang="nb-NO" dirty="0" smtClean="0"/>
              <a:t>utdanningsvirksomheten</a:t>
            </a:r>
          </a:p>
          <a:p>
            <a:pPr lvl="1"/>
            <a:r>
              <a:rPr lang="nb-NO" dirty="0" smtClean="0"/>
              <a:t>Normalreglene </a:t>
            </a:r>
            <a:r>
              <a:rPr lang="nb-NO" dirty="0"/>
              <a:t>om programrådenes ansvar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dirty="0" err="1" smtClean="0"/>
              <a:t>Utdanningskomitéen</a:t>
            </a:r>
            <a:r>
              <a:rPr lang="en-US" dirty="0" smtClean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sak</a:t>
            </a:r>
            <a:r>
              <a:rPr lang="en-US" dirty="0"/>
              <a:t> om </a:t>
            </a:r>
            <a:r>
              <a:rPr lang="en-US" dirty="0" err="1" smtClean="0"/>
              <a:t>videre</a:t>
            </a:r>
            <a:r>
              <a:rPr lang="en-US" dirty="0" smtClean="0"/>
              <a:t> </a:t>
            </a:r>
            <a:r>
              <a:rPr lang="en-US" dirty="0" err="1" smtClean="0"/>
              <a:t>oppfølging</a:t>
            </a:r>
            <a:r>
              <a:rPr lang="en-US" dirty="0" smtClean="0"/>
              <a:t> </a:t>
            </a:r>
            <a:r>
              <a:rPr lang="en-US" dirty="0" err="1"/>
              <a:t>ved</a:t>
            </a:r>
            <a:r>
              <a:rPr lang="en-US" dirty="0"/>
              <a:t> UiO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møtet</a:t>
            </a:r>
            <a:r>
              <a:rPr lang="en-US" dirty="0"/>
              <a:t> 19. </a:t>
            </a:r>
            <a:r>
              <a:rPr lang="en-US" dirty="0" err="1"/>
              <a:t>mai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28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838200"/>
            <a:ext cx="8363272" cy="1143000"/>
          </a:xfrm>
        </p:spPr>
        <p:txBody>
          <a:bodyPr/>
          <a:lstStyle/>
          <a:p>
            <a:r>
              <a:rPr lang="en-GB" dirty="0" err="1" smtClean="0"/>
              <a:t>Forslag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ytterligere</a:t>
            </a:r>
            <a:r>
              <a:rPr lang="en-GB" dirty="0" smtClean="0"/>
              <a:t> </a:t>
            </a:r>
            <a:r>
              <a:rPr lang="en-GB" dirty="0" err="1" smtClean="0"/>
              <a:t>oppfølging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UiO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114800"/>
          </a:xfrm>
        </p:spPr>
        <p:txBody>
          <a:bodyPr/>
          <a:lstStyle/>
          <a:p>
            <a:r>
              <a:rPr lang="en-GB" dirty="0" err="1" smtClean="0"/>
              <a:t>Sensorveiledning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eksamener</a:t>
            </a:r>
            <a:endParaRPr lang="en-GB" dirty="0" smtClean="0"/>
          </a:p>
          <a:p>
            <a:pPr lvl="1"/>
            <a:r>
              <a:rPr lang="en-GB" dirty="0" err="1" smtClean="0"/>
              <a:t>Innen</a:t>
            </a:r>
            <a:r>
              <a:rPr lang="en-GB" dirty="0" smtClean="0"/>
              <a:t> </a:t>
            </a:r>
            <a:r>
              <a:rPr lang="en-GB" dirty="0" err="1" smtClean="0"/>
              <a:t>ett</a:t>
            </a:r>
            <a:r>
              <a:rPr lang="en-GB" dirty="0" smtClean="0"/>
              <a:t> </a:t>
            </a:r>
            <a:r>
              <a:rPr lang="en-GB" dirty="0" err="1" smtClean="0"/>
              <a:t>år</a:t>
            </a:r>
            <a:endParaRPr lang="en-GB" dirty="0" smtClean="0"/>
          </a:p>
          <a:p>
            <a:pPr lvl="1"/>
            <a:r>
              <a:rPr lang="en-GB" dirty="0" err="1" smtClean="0"/>
              <a:t>Ivareta</a:t>
            </a:r>
            <a:r>
              <a:rPr lang="en-GB" dirty="0" smtClean="0"/>
              <a:t> </a:t>
            </a:r>
            <a:r>
              <a:rPr lang="en-GB" dirty="0" err="1" smtClean="0"/>
              <a:t>studentenes</a:t>
            </a:r>
            <a:r>
              <a:rPr lang="en-GB" dirty="0" smtClean="0"/>
              <a:t> </a:t>
            </a:r>
            <a:r>
              <a:rPr lang="en-GB" dirty="0" err="1" smtClean="0"/>
              <a:t>rettssikkerhet</a:t>
            </a:r>
            <a:endParaRPr lang="en-GB" dirty="0" smtClean="0"/>
          </a:p>
          <a:p>
            <a:pPr lvl="1"/>
            <a:r>
              <a:rPr lang="en-GB" dirty="0" err="1" smtClean="0"/>
              <a:t>Kvalitetssikre</a:t>
            </a:r>
            <a:r>
              <a:rPr lang="en-GB" dirty="0" smtClean="0"/>
              <a:t> </a:t>
            </a:r>
            <a:r>
              <a:rPr lang="en-GB" dirty="0" err="1" smtClean="0"/>
              <a:t>læringsutbyttet</a:t>
            </a: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  <a:p>
            <a:r>
              <a:rPr lang="en-GB" dirty="0" err="1" smtClean="0"/>
              <a:t>Meritteringssystem</a:t>
            </a:r>
            <a:r>
              <a:rPr lang="en-GB" dirty="0" smtClean="0"/>
              <a:t> for god </a:t>
            </a:r>
            <a:r>
              <a:rPr lang="en-GB" dirty="0" err="1" smtClean="0"/>
              <a:t>undervisning</a:t>
            </a:r>
            <a:endParaRPr lang="en-GB" dirty="0" smtClean="0"/>
          </a:p>
          <a:p>
            <a:pPr lvl="1"/>
            <a:r>
              <a:rPr lang="en-GB" dirty="0" err="1" smtClean="0"/>
              <a:t>Innen</a:t>
            </a:r>
            <a:r>
              <a:rPr lang="en-GB" dirty="0" smtClean="0"/>
              <a:t> to </a:t>
            </a:r>
            <a:r>
              <a:rPr lang="en-GB" dirty="0" err="1" smtClean="0"/>
              <a:t>år</a:t>
            </a:r>
            <a:endParaRPr lang="en-GB" dirty="0" smtClean="0"/>
          </a:p>
          <a:p>
            <a:pPr lvl="1"/>
            <a:r>
              <a:rPr lang="en-GB" dirty="0" err="1" smtClean="0"/>
              <a:t>Alene</a:t>
            </a:r>
            <a:r>
              <a:rPr lang="en-GB" dirty="0" smtClean="0"/>
              <a:t>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sammen</a:t>
            </a:r>
            <a:r>
              <a:rPr lang="en-GB" dirty="0" smtClean="0"/>
              <a:t> med </a:t>
            </a:r>
            <a:r>
              <a:rPr lang="en-GB" dirty="0" err="1" smtClean="0"/>
              <a:t>andre</a:t>
            </a:r>
            <a:endParaRPr lang="en-GB" dirty="0" smtClean="0"/>
          </a:p>
          <a:p>
            <a:pPr lvl="1"/>
            <a:r>
              <a:rPr lang="en-GB" dirty="0" err="1" smtClean="0"/>
              <a:t>Bidra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at </a:t>
            </a:r>
            <a:r>
              <a:rPr lang="en-GB" dirty="0" err="1" smtClean="0"/>
              <a:t>arbeidet</a:t>
            </a:r>
            <a:r>
              <a:rPr lang="en-GB" dirty="0" smtClean="0"/>
              <a:t> med god </a:t>
            </a:r>
            <a:r>
              <a:rPr lang="en-GB" dirty="0" err="1" smtClean="0"/>
              <a:t>undervisning</a:t>
            </a:r>
            <a:r>
              <a:rPr lang="en-GB" dirty="0" smtClean="0"/>
              <a:t> </a:t>
            </a:r>
            <a:r>
              <a:rPr lang="en-GB" dirty="0" err="1" smtClean="0"/>
              <a:t>verdsettes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514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diskusjon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Støtter</a:t>
            </a:r>
            <a:r>
              <a:rPr lang="en-GB" dirty="0" smtClean="0"/>
              <a:t> </a:t>
            </a:r>
            <a:r>
              <a:rPr lang="en-GB" dirty="0" err="1" smtClean="0"/>
              <a:t>komiteene</a:t>
            </a:r>
            <a:r>
              <a:rPr lang="en-GB" dirty="0" smtClean="0"/>
              <a:t> </a:t>
            </a:r>
            <a:r>
              <a:rPr lang="en-GB" dirty="0" err="1" smtClean="0"/>
              <a:t>disse</a:t>
            </a:r>
            <a:r>
              <a:rPr lang="en-GB" dirty="0" smtClean="0"/>
              <a:t> </a:t>
            </a:r>
            <a:r>
              <a:rPr lang="en-GB" dirty="0" err="1" smtClean="0"/>
              <a:t>prioriteringene</a:t>
            </a:r>
            <a:r>
              <a:rPr lang="en-GB" dirty="0" smtClean="0"/>
              <a:t>?</a:t>
            </a:r>
          </a:p>
          <a:p>
            <a:pPr lvl="1"/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komiteene</a:t>
            </a:r>
            <a:r>
              <a:rPr lang="en-GB" dirty="0" smtClean="0"/>
              <a:t> </a:t>
            </a:r>
            <a:r>
              <a:rPr lang="en-GB" dirty="0" err="1" smtClean="0"/>
              <a:t>synspunkter</a:t>
            </a:r>
            <a:r>
              <a:rPr lang="en-GB" dirty="0" smtClean="0"/>
              <a:t>/</a:t>
            </a:r>
            <a:r>
              <a:rPr lang="en-GB" dirty="0" err="1" smtClean="0"/>
              <a:t>innspill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 </a:t>
            </a:r>
            <a:r>
              <a:rPr lang="en-GB" dirty="0" err="1" smtClean="0"/>
              <a:t>arbeidsprosess</a:t>
            </a:r>
            <a:r>
              <a:rPr lang="en-GB" dirty="0" smtClean="0"/>
              <a:t>?</a:t>
            </a:r>
          </a:p>
          <a:p>
            <a:pPr lvl="1"/>
            <a:r>
              <a:rPr lang="en-GB" dirty="0" err="1" smtClean="0"/>
              <a:t>Bør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/>
              <a:t> </a:t>
            </a:r>
            <a:r>
              <a:rPr lang="en-GB" dirty="0" err="1" smtClean="0"/>
              <a:t>nedsettes</a:t>
            </a:r>
            <a:r>
              <a:rPr lang="en-GB" dirty="0" smtClean="0"/>
              <a:t> </a:t>
            </a:r>
            <a:r>
              <a:rPr lang="en-GB" dirty="0" err="1" smtClean="0"/>
              <a:t>arbeidsgrupper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utgår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komiteene</a:t>
            </a:r>
            <a:r>
              <a:rPr lang="en-GB" dirty="0" smtClean="0"/>
              <a:t>?</a:t>
            </a:r>
          </a:p>
          <a:p>
            <a:endParaRPr lang="en-GB" sz="1600" dirty="0" smtClean="0"/>
          </a:p>
          <a:p>
            <a:r>
              <a:rPr lang="en-GB" dirty="0" err="1" smtClean="0"/>
              <a:t>Evt</a:t>
            </a:r>
            <a:r>
              <a:rPr lang="en-GB" dirty="0" smtClean="0"/>
              <a:t>. </a:t>
            </a:r>
            <a:r>
              <a:rPr lang="en-GB" dirty="0" err="1" smtClean="0"/>
              <a:t>hvilke</a:t>
            </a:r>
            <a:r>
              <a:rPr lang="en-GB" dirty="0" smtClean="0"/>
              <a:t> </a:t>
            </a:r>
            <a:r>
              <a:rPr lang="en-GB" dirty="0" err="1" smtClean="0"/>
              <a:t>andre</a:t>
            </a:r>
            <a:r>
              <a:rPr lang="en-GB" dirty="0" smtClean="0"/>
              <a:t> </a:t>
            </a:r>
            <a:r>
              <a:rPr lang="en-GB" dirty="0" err="1" smtClean="0"/>
              <a:t>tiltak</a:t>
            </a:r>
            <a:r>
              <a:rPr lang="en-GB" dirty="0" smtClean="0"/>
              <a:t> </a:t>
            </a:r>
            <a:r>
              <a:rPr lang="en-GB" dirty="0" err="1" smtClean="0"/>
              <a:t>mener</a:t>
            </a:r>
            <a:r>
              <a:rPr lang="en-GB" dirty="0" smtClean="0"/>
              <a:t> </a:t>
            </a:r>
            <a:r>
              <a:rPr lang="en-GB" dirty="0" err="1" smtClean="0"/>
              <a:t>komiteene</a:t>
            </a:r>
            <a:r>
              <a:rPr lang="en-GB" dirty="0" smtClean="0"/>
              <a:t> at </a:t>
            </a:r>
            <a:r>
              <a:rPr lang="en-GB" dirty="0" err="1" smtClean="0"/>
              <a:t>UiO</a:t>
            </a:r>
            <a:r>
              <a:rPr lang="en-GB" dirty="0" smtClean="0"/>
              <a:t> </a:t>
            </a:r>
            <a:r>
              <a:rPr lang="en-GB" dirty="0" err="1" smtClean="0"/>
              <a:t>bør</a:t>
            </a:r>
            <a:r>
              <a:rPr lang="en-GB" dirty="0" smtClean="0"/>
              <a:t> </a:t>
            </a:r>
            <a:r>
              <a:rPr lang="en-GB" dirty="0" err="1" smtClean="0"/>
              <a:t>prioritere</a:t>
            </a:r>
            <a:r>
              <a:rPr lang="en-GB" dirty="0"/>
              <a:t> i</a:t>
            </a:r>
            <a:r>
              <a:rPr lang="en-GB" dirty="0" smtClean="0"/>
              <a:t> </a:t>
            </a:r>
            <a:r>
              <a:rPr lang="en-GB" dirty="0" err="1" smtClean="0"/>
              <a:t>oppfølgingen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kvalitetsmeldingen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913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søylegang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uio-søylegang</Template>
  <TotalTime>87</TotalTime>
  <Words>456</Words>
  <Application>Microsoft Office PowerPoint</Application>
  <PresentationFormat>Skjermfremvisning (4:3)</PresentationFormat>
  <Paragraphs>60</Paragraphs>
  <Slides>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uio-søylegang</vt:lpstr>
      <vt:lpstr>Utdanningskomiteen og LMU 28. mars 2017</vt:lpstr>
      <vt:lpstr>Innledning</vt:lpstr>
      <vt:lpstr>UiOs prioriterte tiltak (1)</vt:lpstr>
      <vt:lpstr>UiOs prioriterte tiltak (2)</vt:lpstr>
      <vt:lpstr>Andre pågående prosesser</vt:lpstr>
      <vt:lpstr>Forslag til ytterligere oppfølging ved UiO</vt:lpstr>
      <vt:lpstr>Til diskusjon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Utdanningskomiteen 28. mars 2017</dc:title>
  <dc:creator>Anne Marthe Nilsen Gibbons</dc:creator>
  <cp:lastModifiedBy>Kirsti Margrethe Mortensen</cp:lastModifiedBy>
  <cp:revision>17</cp:revision>
  <cp:lastPrinted>2017-03-28T08:08:45Z</cp:lastPrinted>
  <dcterms:created xsi:type="dcterms:W3CDTF">2017-03-21T13:09:20Z</dcterms:created>
  <dcterms:modified xsi:type="dcterms:W3CDTF">2017-03-28T13:47:15Z</dcterms:modified>
</cp:coreProperties>
</file>