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7" r:id="rId3"/>
    <p:sldId id="268" r:id="rId4"/>
    <p:sldId id="269" r:id="rId5"/>
    <p:sldId id="271" r:id="rId6"/>
    <p:sldId id="272" r:id="rId7"/>
    <p:sldId id="273" r:id="rId8"/>
    <p:sldId id="264" r:id="rId9"/>
    <p:sldId id="261" r:id="rId10"/>
    <p:sldId id="262" r:id="rId11"/>
    <p:sldId id="259" r:id="rId12"/>
    <p:sldId id="263" r:id="rId13"/>
    <p:sldId id="258" r:id="rId1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69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2274" y="-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F59745-8C45-4AFA-AB94-B3CECA202F7E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b-NO"/>
        </a:p>
      </dgm:t>
    </dgm:pt>
    <dgm:pt modelId="{901EB5A2-DF19-4B8D-9F08-23932FE3A91A}">
      <dgm:prSet phldrT="[Tekst]"/>
      <dgm:spPr/>
      <dgm:t>
        <a:bodyPr/>
        <a:lstStyle/>
        <a:p>
          <a:r>
            <a:rPr lang="nb-NO" b="1"/>
            <a:t>Vilje og evne</a:t>
          </a:r>
        </a:p>
      </dgm:t>
    </dgm:pt>
    <dgm:pt modelId="{3DE6A5B5-CAA1-41A4-A315-B279251323E7}" type="parTrans" cxnId="{D0EEB0C9-5DD1-406F-B52D-A7690CB2FDF4}">
      <dgm:prSet/>
      <dgm:spPr/>
      <dgm:t>
        <a:bodyPr/>
        <a:lstStyle/>
        <a:p>
          <a:endParaRPr lang="nb-NO"/>
        </a:p>
      </dgm:t>
    </dgm:pt>
    <dgm:pt modelId="{20D048DF-CCC7-41F8-BA75-9F366F23B901}" type="sibTrans" cxnId="{D0EEB0C9-5DD1-406F-B52D-A7690CB2FDF4}">
      <dgm:prSet/>
      <dgm:spPr/>
      <dgm:t>
        <a:bodyPr/>
        <a:lstStyle/>
        <a:p>
          <a:endParaRPr lang="nb-NO"/>
        </a:p>
      </dgm:t>
    </dgm:pt>
    <dgm:pt modelId="{85D4D66F-C5D8-486F-8913-D3803CE1D064}">
      <dgm:prSet phldrT="[Tekst]" custT="1"/>
      <dgm:spPr/>
      <dgm:t>
        <a:bodyPr/>
        <a:lstStyle/>
        <a:p>
          <a:r>
            <a:rPr lang="nb-NO" sz="1600" b="1"/>
            <a:t>Selvinnsikt </a:t>
          </a:r>
        </a:p>
      </dgm:t>
    </dgm:pt>
    <dgm:pt modelId="{36C9C51B-7A49-4824-A6D8-EDF0DE693C7F}" type="parTrans" cxnId="{D97F3E84-EA19-488D-867D-07CE2477CD6F}">
      <dgm:prSet/>
      <dgm:spPr/>
      <dgm:t>
        <a:bodyPr/>
        <a:lstStyle/>
        <a:p>
          <a:endParaRPr lang="nb-NO"/>
        </a:p>
      </dgm:t>
    </dgm:pt>
    <dgm:pt modelId="{A577F3CC-988C-4D9B-80A6-388AFFD9D88F}" type="sibTrans" cxnId="{D97F3E84-EA19-488D-867D-07CE2477CD6F}">
      <dgm:prSet/>
      <dgm:spPr/>
      <dgm:t>
        <a:bodyPr/>
        <a:lstStyle/>
        <a:p>
          <a:endParaRPr lang="nb-NO"/>
        </a:p>
      </dgm:t>
    </dgm:pt>
    <dgm:pt modelId="{E9B9C559-5A57-4861-B411-A46AC22C0798}">
      <dgm:prSet phldrT="[Tekst]" custT="1"/>
      <dgm:spPr/>
      <dgm:t>
        <a:bodyPr/>
        <a:lstStyle/>
        <a:p>
          <a:r>
            <a:rPr lang="nb-NO" sz="1600" b="1"/>
            <a:t>Ikke misbruke rusmidler</a:t>
          </a:r>
        </a:p>
      </dgm:t>
    </dgm:pt>
    <dgm:pt modelId="{594A3132-CE36-41DD-B023-676B133DD068}" type="parTrans" cxnId="{785757C7-15A2-412A-A0FF-11819F7D6A22}">
      <dgm:prSet/>
      <dgm:spPr/>
      <dgm:t>
        <a:bodyPr/>
        <a:lstStyle/>
        <a:p>
          <a:endParaRPr lang="nb-NO"/>
        </a:p>
      </dgm:t>
    </dgm:pt>
    <dgm:pt modelId="{D38C150A-3415-4E95-938B-2852E509DDF4}" type="sibTrans" cxnId="{785757C7-15A2-412A-A0FF-11819F7D6A22}">
      <dgm:prSet/>
      <dgm:spPr/>
      <dgm:t>
        <a:bodyPr/>
        <a:lstStyle/>
        <a:p>
          <a:endParaRPr lang="nb-NO"/>
        </a:p>
      </dgm:t>
    </dgm:pt>
    <dgm:pt modelId="{3EC00D2C-1C2B-4B1E-BB2E-61C32A3E2759}">
      <dgm:prSet phldrT="[Tekst]" custT="1"/>
      <dgm:spPr/>
      <dgm:t>
        <a:bodyPr/>
        <a:lstStyle/>
        <a:p>
          <a:r>
            <a:rPr lang="nb-NO" sz="1600" b="1"/>
            <a:t>Ta veiledning</a:t>
          </a:r>
        </a:p>
      </dgm:t>
    </dgm:pt>
    <dgm:pt modelId="{B0603F90-0F7E-44D1-831B-07DFAFCE552F}" type="parTrans" cxnId="{06C0954F-2420-474C-96BF-E4A6A6E09FAC}">
      <dgm:prSet/>
      <dgm:spPr/>
      <dgm:t>
        <a:bodyPr/>
        <a:lstStyle/>
        <a:p>
          <a:endParaRPr lang="nb-NO"/>
        </a:p>
      </dgm:t>
    </dgm:pt>
    <dgm:pt modelId="{31403742-8367-415E-8450-B5DAA6C521E5}" type="sibTrans" cxnId="{06C0954F-2420-474C-96BF-E4A6A6E09FAC}">
      <dgm:prSet/>
      <dgm:spPr/>
      <dgm:t>
        <a:bodyPr/>
        <a:lstStyle/>
        <a:p>
          <a:endParaRPr lang="nb-NO"/>
        </a:p>
      </dgm:t>
    </dgm:pt>
    <dgm:pt modelId="{3EF16858-8920-470D-AEC3-6F563813A795}">
      <dgm:prSet phldrT="[Tekst]" custT="1"/>
      <dgm:spPr/>
      <dgm:t>
        <a:bodyPr/>
        <a:lstStyle/>
        <a:p>
          <a:r>
            <a:rPr lang="nb-NO" sz="1600" b="1"/>
            <a:t>Skape gode relasjoner i forhold til omgivelsene</a:t>
          </a:r>
        </a:p>
      </dgm:t>
    </dgm:pt>
    <dgm:pt modelId="{4D30815E-8574-437F-A5FE-B162A696B964}" type="parTrans" cxnId="{F1BAA890-69A9-412C-B972-1F9D2B391889}">
      <dgm:prSet/>
      <dgm:spPr/>
      <dgm:t>
        <a:bodyPr/>
        <a:lstStyle/>
        <a:p>
          <a:endParaRPr lang="nb-NO"/>
        </a:p>
      </dgm:t>
    </dgm:pt>
    <dgm:pt modelId="{D1ECEEAA-B606-4644-866C-731FA6AE1FD3}" type="sibTrans" cxnId="{F1BAA890-69A9-412C-B972-1F9D2B391889}">
      <dgm:prSet/>
      <dgm:spPr/>
      <dgm:t>
        <a:bodyPr/>
        <a:lstStyle/>
        <a:p>
          <a:endParaRPr lang="nb-NO"/>
        </a:p>
      </dgm:t>
    </dgm:pt>
    <dgm:pt modelId="{C55EA6C8-7813-407B-B4EB-2415E585B9D5}">
      <dgm:prSet phldrT="[Tekst]" custT="1"/>
      <dgm:spPr/>
      <dgm:t>
        <a:bodyPr/>
        <a:lstStyle/>
        <a:p>
          <a:r>
            <a:rPr lang="nb-NO" sz="1600" b="1"/>
            <a:t>Opptre forsvarlig </a:t>
          </a:r>
        </a:p>
      </dgm:t>
    </dgm:pt>
    <dgm:pt modelId="{977E6DFB-3649-42D7-B33A-ADE745DDD6CF}" type="parTrans" cxnId="{80985A88-9236-4A9F-935D-FD81B781B191}">
      <dgm:prSet/>
      <dgm:spPr/>
      <dgm:t>
        <a:bodyPr/>
        <a:lstStyle/>
        <a:p>
          <a:endParaRPr lang="nb-NO"/>
        </a:p>
      </dgm:t>
    </dgm:pt>
    <dgm:pt modelId="{19EDF5D9-BA87-4F2D-91E0-D0C6CF60E0A2}" type="sibTrans" cxnId="{80985A88-9236-4A9F-935D-FD81B781B191}">
      <dgm:prSet/>
      <dgm:spPr/>
      <dgm:t>
        <a:bodyPr/>
        <a:lstStyle/>
        <a:p>
          <a:endParaRPr lang="nb-NO"/>
        </a:p>
      </dgm:t>
    </dgm:pt>
    <dgm:pt modelId="{651285BA-565B-4E0A-AD83-1EBB7671E3B6}">
      <dgm:prSet phldrT="[Tekst]" custT="1"/>
      <dgm:spPr/>
      <dgm:t>
        <a:bodyPr/>
        <a:lstStyle/>
        <a:p>
          <a:r>
            <a:rPr lang="nb-NO" sz="1600" b="1" dirty="0"/>
            <a:t>Kommunikasjon og </a:t>
          </a:r>
          <a:r>
            <a:rPr lang="nb-NO" sz="1600" b="1" dirty="0" smtClean="0"/>
            <a:t>samarbeid</a:t>
          </a:r>
          <a:endParaRPr lang="nb-NO" sz="1600" b="1" dirty="0"/>
        </a:p>
      </dgm:t>
    </dgm:pt>
    <dgm:pt modelId="{C6F232AE-9ABA-495E-BDDA-A8C8263A3A19}" type="parTrans" cxnId="{37FCB6AB-F7E4-44DC-8FD7-AEB863296842}">
      <dgm:prSet/>
      <dgm:spPr/>
      <dgm:t>
        <a:bodyPr/>
        <a:lstStyle/>
        <a:p>
          <a:endParaRPr lang="nb-NO"/>
        </a:p>
      </dgm:t>
    </dgm:pt>
    <dgm:pt modelId="{44AA1E24-6013-4859-A1DE-29E0E5CBDC7A}" type="sibTrans" cxnId="{37FCB6AB-F7E4-44DC-8FD7-AEB863296842}">
      <dgm:prSet/>
      <dgm:spPr/>
      <dgm:t>
        <a:bodyPr/>
        <a:lstStyle/>
        <a:p>
          <a:endParaRPr lang="nb-NO"/>
        </a:p>
      </dgm:t>
    </dgm:pt>
    <dgm:pt modelId="{3D3D97E3-25EC-4E6F-88D9-71ED7B0E5692}">
      <dgm:prSet phldrT="[Tekst]" custT="1"/>
      <dgm:spPr/>
      <dgm:t>
        <a:bodyPr/>
        <a:lstStyle/>
        <a:p>
          <a:r>
            <a:rPr lang="nb-NO" sz="1600" b="1"/>
            <a:t>Omsorg</a:t>
          </a:r>
        </a:p>
      </dgm:t>
    </dgm:pt>
    <dgm:pt modelId="{80B8A3A4-C2D2-460A-AE1D-60D9EF2E497E}" type="parTrans" cxnId="{0B308D30-E326-416A-AE03-2A3E608BEBCB}">
      <dgm:prSet/>
      <dgm:spPr/>
      <dgm:t>
        <a:bodyPr/>
        <a:lstStyle/>
        <a:p>
          <a:endParaRPr lang="nb-NO"/>
        </a:p>
      </dgm:t>
    </dgm:pt>
    <dgm:pt modelId="{071564F4-3713-400A-BDD9-FA5ABA630D93}" type="sibTrans" cxnId="{0B308D30-E326-416A-AE03-2A3E608BEBCB}">
      <dgm:prSet/>
      <dgm:spPr/>
      <dgm:t>
        <a:bodyPr/>
        <a:lstStyle/>
        <a:p>
          <a:endParaRPr lang="nb-NO"/>
        </a:p>
      </dgm:t>
    </dgm:pt>
    <dgm:pt modelId="{148DE187-4D79-4E7C-9EEA-F815287A03F3}">
      <dgm:prSet phldrT="[Tekst]" custT="1"/>
      <dgm:spPr/>
      <dgm:t>
        <a:bodyPr/>
        <a:lstStyle/>
        <a:p>
          <a:r>
            <a:rPr lang="nb-NO" sz="1600" b="1"/>
            <a:t>Forståelse</a:t>
          </a:r>
          <a:r>
            <a:rPr lang="nb-NO" sz="700" b="1"/>
            <a:t> </a:t>
          </a:r>
          <a:r>
            <a:rPr lang="nb-NO" sz="1600" b="1"/>
            <a:t>og respekt</a:t>
          </a:r>
        </a:p>
      </dgm:t>
    </dgm:pt>
    <dgm:pt modelId="{B5BA0EA4-F9A9-412D-B80E-D69F19F5CF9B}" type="parTrans" cxnId="{AD1763B0-6CE2-46FC-B77D-43BD76D37722}">
      <dgm:prSet/>
      <dgm:spPr/>
      <dgm:t>
        <a:bodyPr/>
        <a:lstStyle/>
        <a:p>
          <a:endParaRPr lang="nb-NO"/>
        </a:p>
      </dgm:t>
    </dgm:pt>
    <dgm:pt modelId="{8E5311E6-27E0-43CD-B239-DC86089509B9}" type="sibTrans" cxnId="{AD1763B0-6CE2-46FC-B77D-43BD76D37722}">
      <dgm:prSet/>
      <dgm:spPr/>
      <dgm:t>
        <a:bodyPr/>
        <a:lstStyle/>
        <a:p>
          <a:endParaRPr lang="nb-NO"/>
        </a:p>
      </dgm:t>
    </dgm:pt>
    <dgm:pt modelId="{BFCF25AF-0783-4F34-B43D-6E292430D431}" type="pres">
      <dgm:prSet presAssocID="{B2F59745-8C45-4AFA-AB94-B3CECA202F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5BEDB72-F56B-4D21-AB65-85A980326530}" type="pres">
      <dgm:prSet presAssocID="{901EB5A2-DF19-4B8D-9F08-23932FE3A91A}" presName="centerShape" presStyleLbl="node0" presStyleIdx="0" presStyleCnt="1" custScaleX="123389" custScaleY="126827"/>
      <dgm:spPr/>
      <dgm:t>
        <a:bodyPr/>
        <a:lstStyle/>
        <a:p>
          <a:endParaRPr lang="nb-NO"/>
        </a:p>
      </dgm:t>
    </dgm:pt>
    <dgm:pt modelId="{BB590E1C-E5B5-4DA3-9F80-EB70DB6296B6}" type="pres">
      <dgm:prSet presAssocID="{85D4D66F-C5D8-486F-8913-D3803CE1D064}" presName="node" presStyleLbl="node1" presStyleIdx="0" presStyleCnt="8" custScaleX="241501" custScaleY="15137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DAFED76-7DE7-4160-9B7B-0268FFE1DF2D}" type="pres">
      <dgm:prSet presAssocID="{85D4D66F-C5D8-486F-8913-D3803CE1D064}" presName="dummy" presStyleCnt="0"/>
      <dgm:spPr/>
    </dgm:pt>
    <dgm:pt modelId="{51439468-0799-4221-9B00-5D9D606E49D1}" type="pres">
      <dgm:prSet presAssocID="{A577F3CC-988C-4D9B-80A6-388AFFD9D88F}" presName="sibTrans" presStyleLbl="sibTrans2D1" presStyleIdx="0" presStyleCnt="8"/>
      <dgm:spPr/>
      <dgm:t>
        <a:bodyPr/>
        <a:lstStyle/>
        <a:p>
          <a:endParaRPr lang="nb-NO"/>
        </a:p>
      </dgm:t>
    </dgm:pt>
    <dgm:pt modelId="{79C26DD7-24A1-448C-9841-F7889152C310}" type="pres">
      <dgm:prSet presAssocID="{E9B9C559-5A57-4861-B411-A46AC22C0798}" presName="node" presStyleLbl="node1" presStyleIdx="1" presStyleCnt="8" custScaleX="217373" custScaleY="16012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EC9BEC2-DE3D-46D8-9436-55007A66E28C}" type="pres">
      <dgm:prSet presAssocID="{E9B9C559-5A57-4861-B411-A46AC22C0798}" presName="dummy" presStyleCnt="0"/>
      <dgm:spPr/>
    </dgm:pt>
    <dgm:pt modelId="{B2D5E170-9F86-44E2-9B72-053A18230A1C}" type="pres">
      <dgm:prSet presAssocID="{D38C150A-3415-4E95-938B-2852E509DDF4}" presName="sibTrans" presStyleLbl="sibTrans2D1" presStyleIdx="1" presStyleCnt="8"/>
      <dgm:spPr/>
      <dgm:t>
        <a:bodyPr/>
        <a:lstStyle/>
        <a:p>
          <a:endParaRPr lang="nb-NO"/>
        </a:p>
      </dgm:t>
    </dgm:pt>
    <dgm:pt modelId="{6201989C-9D9D-4796-8C57-596242F9A43F}" type="pres">
      <dgm:prSet presAssocID="{3EC00D2C-1C2B-4B1E-BB2E-61C32A3E2759}" presName="node" presStyleLbl="node1" presStyleIdx="2" presStyleCnt="8" custScaleX="238718" custScaleY="19448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2992393-D105-465D-BF71-2046CC1566A1}" type="pres">
      <dgm:prSet presAssocID="{3EC00D2C-1C2B-4B1E-BB2E-61C32A3E2759}" presName="dummy" presStyleCnt="0"/>
      <dgm:spPr/>
    </dgm:pt>
    <dgm:pt modelId="{4314B6D9-8D55-4D42-BBC5-866642912674}" type="pres">
      <dgm:prSet presAssocID="{31403742-8367-415E-8450-B5DAA6C521E5}" presName="sibTrans" presStyleLbl="sibTrans2D1" presStyleIdx="2" presStyleCnt="8"/>
      <dgm:spPr/>
      <dgm:t>
        <a:bodyPr/>
        <a:lstStyle/>
        <a:p>
          <a:endParaRPr lang="nb-NO"/>
        </a:p>
      </dgm:t>
    </dgm:pt>
    <dgm:pt modelId="{D8E32AEF-7DD8-446A-A678-F6A30C66C359}" type="pres">
      <dgm:prSet presAssocID="{3EF16858-8920-470D-AEC3-6F563813A795}" presName="node" presStyleLbl="node1" presStyleIdx="3" presStyleCnt="8" custScaleX="281617" custScaleY="200710" custRadScaleRad="109455" custRadScaleInc="-5755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178CC92-C90B-43B2-9ECC-5604E0441CA2}" type="pres">
      <dgm:prSet presAssocID="{3EF16858-8920-470D-AEC3-6F563813A795}" presName="dummy" presStyleCnt="0"/>
      <dgm:spPr/>
    </dgm:pt>
    <dgm:pt modelId="{61B93CBE-8EBF-4DB7-8D96-2233CBCEDD56}" type="pres">
      <dgm:prSet presAssocID="{D1ECEEAA-B606-4644-866C-731FA6AE1FD3}" presName="sibTrans" presStyleLbl="sibTrans2D1" presStyleIdx="3" presStyleCnt="8"/>
      <dgm:spPr/>
      <dgm:t>
        <a:bodyPr/>
        <a:lstStyle/>
        <a:p>
          <a:endParaRPr lang="nb-NO"/>
        </a:p>
      </dgm:t>
    </dgm:pt>
    <dgm:pt modelId="{2E4C4A0B-5F44-4604-A886-ED2E2DE6FF35}" type="pres">
      <dgm:prSet presAssocID="{C55EA6C8-7813-407B-B4EB-2415E585B9D5}" presName="node" presStyleLbl="node1" presStyleIdx="4" presStyleCnt="8" custScaleX="216232" custScaleY="166546" custRadScaleRad="101819" custRadScaleInc="-1982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3C6C094-EC04-4950-A59B-8EBB665EAF33}" type="pres">
      <dgm:prSet presAssocID="{C55EA6C8-7813-407B-B4EB-2415E585B9D5}" presName="dummy" presStyleCnt="0"/>
      <dgm:spPr/>
    </dgm:pt>
    <dgm:pt modelId="{6539968B-4988-4025-85A5-E5FEB509C199}" type="pres">
      <dgm:prSet presAssocID="{19EDF5D9-BA87-4F2D-91E0-D0C6CF60E0A2}" presName="sibTrans" presStyleLbl="sibTrans2D1" presStyleIdx="4" presStyleCnt="8"/>
      <dgm:spPr/>
      <dgm:t>
        <a:bodyPr/>
        <a:lstStyle/>
        <a:p>
          <a:endParaRPr lang="nb-NO"/>
        </a:p>
      </dgm:t>
    </dgm:pt>
    <dgm:pt modelId="{43A6571D-E821-422F-A96E-96F475FCFA30}" type="pres">
      <dgm:prSet presAssocID="{651285BA-565B-4E0A-AD83-1EBB7671E3B6}" presName="node" presStyleLbl="node1" presStyleIdx="5" presStyleCnt="8" custScaleX="229200" custScaleY="165667" custRadScaleRad="100002" custRadScaleInc="224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5A3D5F6-4EA1-4163-B7D8-FD97F4DF07D2}" type="pres">
      <dgm:prSet presAssocID="{651285BA-565B-4E0A-AD83-1EBB7671E3B6}" presName="dummy" presStyleCnt="0"/>
      <dgm:spPr/>
    </dgm:pt>
    <dgm:pt modelId="{4C900838-0BF3-47EA-A5EE-A81EB62EC891}" type="pres">
      <dgm:prSet presAssocID="{44AA1E24-6013-4859-A1DE-29E0E5CBDC7A}" presName="sibTrans" presStyleLbl="sibTrans2D1" presStyleIdx="5" presStyleCnt="8"/>
      <dgm:spPr/>
      <dgm:t>
        <a:bodyPr/>
        <a:lstStyle/>
        <a:p>
          <a:endParaRPr lang="nb-NO"/>
        </a:p>
      </dgm:t>
    </dgm:pt>
    <dgm:pt modelId="{E0D8FC28-ED34-4BCF-B9C2-A4F7A5CD1A39}" type="pres">
      <dgm:prSet presAssocID="{3D3D97E3-25EC-4E6F-88D9-71ED7B0E5692}" presName="node" presStyleLbl="node1" presStyleIdx="6" presStyleCnt="8" custScaleX="243608" custScaleY="17185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01ED24D-0FF8-487E-BF47-7B437DC39FB6}" type="pres">
      <dgm:prSet presAssocID="{3D3D97E3-25EC-4E6F-88D9-71ED7B0E5692}" presName="dummy" presStyleCnt="0"/>
      <dgm:spPr/>
    </dgm:pt>
    <dgm:pt modelId="{FF4C7D09-5F9B-4F61-830F-8FF186E3F1C2}" type="pres">
      <dgm:prSet presAssocID="{071564F4-3713-400A-BDD9-FA5ABA630D93}" presName="sibTrans" presStyleLbl="sibTrans2D1" presStyleIdx="6" presStyleCnt="8"/>
      <dgm:spPr/>
      <dgm:t>
        <a:bodyPr/>
        <a:lstStyle/>
        <a:p>
          <a:endParaRPr lang="nb-NO"/>
        </a:p>
      </dgm:t>
    </dgm:pt>
    <dgm:pt modelId="{761D35A6-7636-4FC8-BA57-535F630FFD24}" type="pres">
      <dgm:prSet presAssocID="{148DE187-4D79-4E7C-9EEA-F815287A03F3}" presName="node" presStyleLbl="node1" presStyleIdx="7" presStyleCnt="8" custScaleX="212980" custScaleY="14228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53F19CB-6CFE-4EB8-BB55-2F8F1213C68E}" type="pres">
      <dgm:prSet presAssocID="{148DE187-4D79-4E7C-9EEA-F815287A03F3}" presName="dummy" presStyleCnt="0"/>
      <dgm:spPr/>
    </dgm:pt>
    <dgm:pt modelId="{D991CA8F-DDB9-4E7D-AFD3-B0B93945A853}" type="pres">
      <dgm:prSet presAssocID="{8E5311E6-27E0-43CD-B239-DC86089509B9}" presName="sibTrans" presStyleLbl="sibTrans2D1" presStyleIdx="7" presStyleCnt="8"/>
      <dgm:spPr/>
      <dgm:t>
        <a:bodyPr/>
        <a:lstStyle/>
        <a:p>
          <a:endParaRPr lang="nb-NO"/>
        </a:p>
      </dgm:t>
    </dgm:pt>
  </dgm:ptLst>
  <dgm:cxnLst>
    <dgm:cxn modelId="{4C3B6015-3362-445E-BB13-8B22961449B0}" type="presOf" srcId="{31403742-8367-415E-8450-B5DAA6C521E5}" destId="{4314B6D9-8D55-4D42-BBC5-866642912674}" srcOrd="0" destOrd="0" presId="urn:microsoft.com/office/officeart/2005/8/layout/radial6"/>
    <dgm:cxn modelId="{D97F3E84-EA19-488D-867D-07CE2477CD6F}" srcId="{901EB5A2-DF19-4B8D-9F08-23932FE3A91A}" destId="{85D4D66F-C5D8-486F-8913-D3803CE1D064}" srcOrd="0" destOrd="0" parTransId="{36C9C51B-7A49-4824-A6D8-EDF0DE693C7F}" sibTransId="{A577F3CC-988C-4D9B-80A6-388AFFD9D88F}"/>
    <dgm:cxn modelId="{085E9515-38A7-495C-AA47-E2587E393042}" type="presOf" srcId="{B2F59745-8C45-4AFA-AB94-B3CECA202F7E}" destId="{BFCF25AF-0783-4F34-B43D-6E292430D431}" srcOrd="0" destOrd="0" presId="urn:microsoft.com/office/officeart/2005/8/layout/radial6"/>
    <dgm:cxn modelId="{092484E6-C206-4C96-920D-6A61DB798B21}" type="presOf" srcId="{44AA1E24-6013-4859-A1DE-29E0E5CBDC7A}" destId="{4C900838-0BF3-47EA-A5EE-A81EB62EC891}" srcOrd="0" destOrd="0" presId="urn:microsoft.com/office/officeart/2005/8/layout/radial6"/>
    <dgm:cxn modelId="{D0D64708-8142-4888-80A4-A1CF9651A19A}" type="presOf" srcId="{3EC00D2C-1C2B-4B1E-BB2E-61C32A3E2759}" destId="{6201989C-9D9D-4796-8C57-596242F9A43F}" srcOrd="0" destOrd="0" presId="urn:microsoft.com/office/officeart/2005/8/layout/radial6"/>
    <dgm:cxn modelId="{0B308D30-E326-416A-AE03-2A3E608BEBCB}" srcId="{901EB5A2-DF19-4B8D-9F08-23932FE3A91A}" destId="{3D3D97E3-25EC-4E6F-88D9-71ED7B0E5692}" srcOrd="6" destOrd="0" parTransId="{80B8A3A4-C2D2-460A-AE1D-60D9EF2E497E}" sibTransId="{071564F4-3713-400A-BDD9-FA5ABA630D93}"/>
    <dgm:cxn modelId="{687DA9FE-618B-413B-9D95-2CBA89586F9A}" type="presOf" srcId="{D38C150A-3415-4E95-938B-2852E509DDF4}" destId="{B2D5E170-9F86-44E2-9B72-053A18230A1C}" srcOrd="0" destOrd="0" presId="urn:microsoft.com/office/officeart/2005/8/layout/radial6"/>
    <dgm:cxn modelId="{F7CDD0C6-44F9-44B1-B848-CCA2B6A6454D}" type="presOf" srcId="{3EF16858-8920-470D-AEC3-6F563813A795}" destId="{D8E32AEF-7DD8-446A-A678-F6A30C66C359}" srcOrd="0" destOrd="0" presId="urn:microsoft.com/office/officeart/2005/8/layout/radial6"/>
    <dgm:cxn modelId="{785757C7-15A2-412A-A0FF-11819F7D6A22}" srcId="{901EB5A2-DF19-4B8D-9F08-23932FE3A91A}" destId="{E9B9C559-5A57-4861-B411-A46AC22C0798}" srcOrd="1" destOrd="0" parTransId="{594A3132-CE36-41DD-B023-676B133DD068}" sibTransId="{D38C150A-3415-4E95-938B-2852E509DDF4}"/>
    <dgm:cxn modelId="{37FCB6AB-F7E4-44DC-8FD7-AEB863296842}" srcId="{901EB5A2-DF19-4B8D-9F08-23932FE3A91A}" destId="{651285BA-565B-4E0A-AD83-1EBB7671E3B6}" srcOrd="5" destOrd="0" parTransId="{C6F232AE-9ABA-495E-BDDA-A8C8263A3A19}" sibTransId="{44AA1E24-6013-4859-A1DE-29E0E5CBDC7A}"/>
    <dgm:cxn modelId="{68C53CB9-FD75-4571-9141-37A9AB4AA1B2}" type="presOf" srcId="{A577F3CC-988C-4D9B-80A6-388AFFD9D88F}" destId="{51439468-0799-4221-9B00-5D9D606E49D1}" srcOrd="0" destOrd="0" presId="urn:microsoft.com/office/officeart/2005/8/layout/radial6"/>
    <dgm:cxn modelId="{E21CD2E8-833B-4D0B-B437-14E1AAB55789}" type="presOf" srcId="{19EDF5D9-BA87-4F2D-91E0-D0C6CF60E0A2}" destId="{6539968B-4988-4025-85A5-E5FEB509C199}" srcOrd="0" destOrd="0" presId="urn:microsoft.com/office/officeart/2005/8/layout/radial6"/>
    <dgm:cxn modelId="{059478EC-6B3A-47F9-9C53-0C82077B8AD1}" type="presOf" srcId="{901EB5A2-DF19-4B8D-9F08-23932FE3A91A}" destId="{45BEDB72-F56B-4D21-AB65-85A980326530}" srcOrd="0" destOrd="0" presId="urn:microsoft.com/office/officeart/2005/8/layout/radial6"/>
    <dgm:cxn modelId="{8187B957-84FD-4662-B6C8-FBDF52150D90}" type="presOf" srcId="{3D3D97E3-25EC-4E6F-88D9-71ED7B0E5692}" destId="{E0D8FC28-ED34-4BCF-B9C2-A4F7A5CD1A39}" srcOrd="0" destOrd="0" presId="urn:microsoft.com/office/officeart/2005/8/layout/radial6"/>
    <dgm:cxn modelId="{06C0954F-2420-474C-96BF-E4A6A6E09FAC}" srcId="{901EB5A2-DF19-4B8D-9F08-23932FE3A91A}" destId="{3EC00D2C-1C2B-4B1E-BB2E-61C32A3E2759}" srcOrd="2" destOrd="0" parTransId="{B0603F90-0F7E-44D1-831B-07DFAFCE552F}" sibTransId="{31403742-8367-415E-8450-B5DAA6C521E5}"/>
    <dgm:cxn modelId="{D0EEB0C9-5DD1-406F-B52D-A7690CB2FDF4}" srcId="{B2F59745-8C45-4AFA-AB94-B3CECA202F7E}" destId="{901EB5A2-DF19-4B8D-9F08-23932FE3A91A}" srcOrd="0" destOrd="0" parTransId="{3DE6A5B5-CAA1-41A4-A315-B279251323E7}" sibTransId="{20D048DF-CCC7-41F8-BA75-9F366F23B901}"/>
    <dgm:cxn modelId="{80985A88-9236-4A9F-935D-FD81B781B191}" srcId="{901EB5A2-DF19-4B8D-9F08-23932FE3A91A}" destId="{C55EA6C8-7813-407B-B4EB-2415E585B9D5}" srcOrd="4" destOrd="0" parTransId="{977E6DFB-3649-42D7-B33A-ADE745DDD6CF}" sibTransId="{19EDF5D9-BA87-4F2D-91E0-D0C6CF60E0A2}"/>
    <dgm:cxn modelId="{6D30515E-168A-4F62-AFBE-7A618628FC45}" type="presOf" srcId="{C55EA6C8-7813-407B-B4EB-2415E585B9D5}" destId="{2E4C4A0B-5F44-4604-A886-ED2E2DE6FF35}" srcOrd="0" destOrd="0" presId="urn:microsoft.com/office/officeart/2005/8/layout/radial6"/>
    <dgm:cxn modelId="{AE31CD50-242D-4A3B-B57F-BF2A8DE0485A}" type="presOf" srcId="{071564F4-3713-400A-BDD9-FA5ABA630D93}" destId="{FF4C7D09-5F9B-4F61-830F-8FF186E3F1C2}" srcOrd="0" destOrd="0" presId="urn:microsoft.com/office/officeart/2005/8/layout/radial6"/>
    <dgm:cxn modelId="{F1BAA890-69A9-412C-B972-1F9D2B391889}" srcId="{901EB5A2-DF19-4B8D-9F08-23932FE3A91A}" destId="{3EF16858-8920-470D-AEC3-6F563813A795}" srcOrd="3" destOrd="0" parTransId="{4D30815E-8574-437F-A5FE-B162A696B964}" sibTransId="{D1ECEEAA-B606-4644-866C-731FA6AE1FD3}"/>
    <dgm:cxn modelId="{F996975E-C0D2-4420-B4FA-695045E9CF93}" type="presOf" srcId="{148DE187-4D79-4E7C-9EEA-F815287A03F3}" destId="{761D35A6-7636-4FC8-BA57-535F630FFD24}" srcOrd="0" destOrd="0" presId="urn:microsoft.com/office/officeart/2005/8/layout/radial6"/>
    <dgm:cxn modelId="{0A2B44A9-8BC6-4107-B619-46D921EE3404}" type="presOf" srcId="{E9B9C559-5A57-4861-B411-A46AC22C0798}" destId="{79C26DD7-24A1-448C-9841-F7889152C310}" srcOrd="0" destOrd="0" presId="urn:microsoft.com/office/officeart/2005/8/layout/radial6"/>
    <dgm:cxn modelId="{3D77D533-F3EF-4444-8745-9DC992C7451E}" type="presOf" srcId="{651285BA-565B-4E0A-AD83-1EBB7671E3B6}" destId="{43A6571D-E821-422F-A96E-96F475FCFA30}" srcOrd="0" destOrd="0" presId="urn:microsoft.com/office/officeart/2005/8/layout/radial6"/>
    <dgm:cxn modelId="{721C21F0-6A52-4B8A-9AD5-01540038D93D}" type="presOf" srcId="{D1ECEEAA-B606-4644-866C-731FA6AE1FD3}" destId="{61B93CBE-8EBF-4DB7-8D96-2233CBCEDD56}" srcOrd="0" destOrd="0" presId="urn:microsoft.com/office/officeart/2005/8/layout/radial6"/>
    <dgm:cxn modelId="{AD1763B0-6CE2-46FC-B77D-43BD76D37722}" srcId="{901EB5A2-DF19-4B8D-9F08-23932FE3A91A}" destId="{148DE187-4D79-4E7C-9EEA-F815287A03F3}" srcOrd="7" destOrd="0" parTransId="{B5BA0EA4-F9A9-412D-B80E-D69F19F5CF9B}" sibTransId="{8E5311E6-27E0-43CD-B239-DC86089509B9}"/>
    <dgm:cxn modelId="{770A08F6-41E2-4F4B-8757-7C9A93E33B5D}" type="presOf" srcId="{85D4D66F-C5D8-486F-8913-D3803CE1D064}" destId="{BB590E1C-E5B5-4DA3-9F80-EB70DB6296B6}" srcOrd="0" destOrd="0" presId="urn:microsoft.com/office/officeart/2005/8/layout/radial6"/>
    <dgm:cxn modelId="{9693B87F-B84C-4335-AD2E-7C8EF7355D2D}" type="presOf" srcId="{8E5311E6-27E0-43CD-B239-DC86089509B9}" destId="{D991CA8F-DDB9-4E7D-AFD3-B0B93945A853}" srcOrd="0" destOrd="0" presId="urn:microsoft.com/office/officeart/2005/8/layout/radial6"/>
    <dgm:cxn modelId="{BB17F833-F0A0-42C8-BD6A-28C860DACEF1}" type="presParOf" srcId="{BFCF25AF-0783-4F34-B43D-6E292430D431}" destId="{45BEDB72-F56B-4D21-AB65-85A980326530}" srcOrd="0" destOrd="0" presId="urn:microsoft.com/office/officeart/2005/8/layout/radial6"/>
    <dgm:cxn modelId="{29A97D04-E878-4569-9211-B078539A9EBB}" type="presParOf" srcId="{BFCF25AF-0783-4F34-B43D-6E292430D431}" destId="{BB590E1C-E5B5-4DA3-9F80-EB70DB6296B6}" srcOrd="1" destOrd="0" presId="urn:microsoft.com/office/officeart/2005/8/layout/radial6"/>
    <dgm:cxn modelId="{E7871911-9B21-4C74-BFB4-CA7F61E222B3}" type="presParOf" srcId="{BFCF25AF-0783-4F34-B43D-6E292430D431}" destId="{BDAFED76-7DE7-4160-9B7B-0268FFE1DF2D}" srcOrd="2" destOrd="0" presId="urn:microsoft.com/office/officeart/2005/8/layout/radial6"/>
    <dgm:cxn modelId="{FCBFC66C-CEBD-465E-9220-F94E2FF6EC6D}" type="presParOf" srcId="{BFCF25AF-0783-4F34-B43D-6E292430D431}" destId="{51439468-0799-4221-9B00-5D9D606E49D1}" srcOrd="3" destOrd="0" presId="urn:microsoft.com/office/officeart/2005/8/layout/radial6"/>
    <dgm:cxn modelId="{0A9BC862-C6C2-4072-83D4-2223B2E14737}" type="presParOf" srcId="{BFCF25AF-0783-4F34-B43D-6E292430D431}" destId="{79C26DD7-24A1-448C-9841-F7889152C310}" srcOrd="4" destOrd="0" presId="urn:microsoft.com/office/officeart/2005/8/layout/radial6"/>
    <dgm:cxn modelId="{5A3B763C-0945-4AED-AA67-8D1A89ED5459}" type="presParOf" srcId="{BFCF25AF-0783-4F34-B43D-6E292430D431}" destId="{6EC9BEC2-DE3D-46D8-9436-55007A66E28C}" srcOrd="5" destOrd="0" presId="urn:microsoft.com/office/officeart/2005/8/layout/radial6"/>
    <dgm:cxn modelId="{71B07657-638E-42B0-92AE-34B7FC7A0004}" type="presParOf" srcId="{BFCF25AF-0783-4F34-B43D-6E292430D431}" destId="{B2D5E170-9F86-44E2-9B72-053A18230A1C}" srcOrd="6" destOrd="0" presId="urn:microsoft.com/office/officeart/2005/8/layout/radial6"/>
    <dgm:cxn modelId="{81B609CC-1C6C-4079-8AEE-028276B26640}" type="presParOf" srcId="{BFCF25AF-0783-4F34-B43D-6E292430D431}" destId="{6201989C-9D9D-4796-8C57-596242F9A43F}" srcOrd="7" destOrd="0" presId="urn:microsoft.com/office/officeart/2005/8/layout/radial6"/>
    <dgm:cxn modelId="{DCABBECB-9CBD-4ED5-9D9F-6F73F6CB7D7C}" type="presParOf" srcId="{BFCF25AF-0783-4F34-B43D-6E292430D431}" destId="{52992393-D105-465D-BF71-2046CC1566A1}" srcOrd="8" destOrd="0" presId="urn:microsoft.com/office/officeart/2005/8/layout/radial6"/>
    <dgm:cxn modelId="{D4D1F91F-E850-401D-ADBE-D93AE6A7ADD6}" type="presParOf" srcId="{BFCF25AF-0783-4F34-B43D-6E292430D431}" destId="{4314B6D9-8D55-4D42-BBC5-866642912674}" srcOrd="9" destOrd="0" presId="urn:microsoft.com/office/officeart/2005/8/layout/radial6"/>
    <dgm:cxn modelId="{4CB7844C-FA3F-4438-ACBC-C1CD7C6161A9}" type="presParOf" srcId="{BFCF25AF-0783-4F34-B43D-6E292430D431}" destId="{D8E32AEF-7DD8-446A-A678-F6A30C66C359}" srcOrd="10" destOrd="0" presId="urn:microsoft.com/office/officeart/2005/8/layout/radial6"/>
    <dgm:cxn modelId="{3734682E-C71A-48C4-8CCF-0031156937CE}" type="presParOf" srcId="{BFCF25AF-0783-4F34-B43D-6E292430D431}" destId="{9178CC92-C90B-43B2-9ECC-5604E0441CA2}" srcOrd="11" destOrd="0" presId="urn:microsoft.com/office/officeart/2005/8/layout/radial6"/>
    <dgm:cxn modelId="{9133E2A9-BABB-4497-8610-918198391F1F}" type="presParOf" srcId="{BFCF25AF-0783-4F34-B43D-6E292430D431}" destId="{61B93CBE-8EBF-4DB7-8D96-2233CBCEDD56}" srcOrd="12" destOrd="0" presId="urn:microsoft.com/office/officeart/2005/8/layout/radial6"/>
    <dgm:cxn modelId="{88C1FEE2-49CA-47A4-9D5F-501387E7AFE2}" type="presParOf" srcId="{BFCF25AF-0783-4F34-B43D-6E292430D431}" destId="{2E4C4A0B-5F44-4604-A886-ED2E2DE6FF35}" srcOrd="13" destOrd="0" presId="urn:microsoft.com/office/officeart/2005/8/layout/radial6"/>
    <dgm:cxn modelId="{A1923C1D-75C2-4473-AC77-CEB62E58B514}" type="presParOf" srcId="{BFCF25AF-0783-4F34-B43D-6E292430D431}" destId="{B3C6C094-EC04-4950-A59B-8EBB665EAF33}" srcOrd="14" destOrd="0" presId="urn:microsoft.com/office/officeart/2005/8/layout/radial6"/>
    <dgm:cxn modelId="{336D86E9-7FD6-4080-9F03-8DC076FDE5A5}" type="presParOf" srcId="{BFCF25AF-0783-4F34-B43D-6E292430D431}" destId="{6539968B-4988-4025-85A5-E5FEB509C199}" srcOrd="15" destOrd="0" presId="urn:microsoft.com/office/officeart/2005/8/layout/radial6"/>
    <dgm:cxn modelId="{92BF7274-EE5C-4902-9FF5-245F13B8363C}" type="presParOf" srcId="{BFCF25AF-0783-4F34-B43D-6E292430D431}" destId="{43A6571D-E821-422F-A96E-96F475FCFA30}" srcOrd="16" destOrd="0" presId="urn:microsoft.com/office/officeart/2005/8/layout/radial6"/>
    <dgm:cxn modelId="{7A8AD83C-9666-4D8E-A212-4D059DBA3656}" type="presParOf" srcId="{BFCF25AF-0783-4F34-B43D-6E292430D431}" destId="{F5A3D5F6-4EA1-4163-B7D8-FD97F4DF07D2}" srcOrd="17" destOrd="0" presId="urn:microsoft.com/office/officeart/2005/8/layout/radial6"/>
    <dgm:cxn modelId="{BC1EE72B-75CF-4035-B043-CC8CDDAF88FF}" type="presParOf" srcId="{BFCF25AF-0783-4F34-B43D-6E292430D431}" destId="{4C900838-0BF3-47EA-A5EE-A81EB62EC891}" srcOrd="18" destOrd="0" presId="urn:microsoft.com/office/officeart/2005/8/layout/radial6"/>
    <dgm:cxn modelId="{D3DEE5C9-E1A1-4DAA-8CBC-30F43968FD82}" type="presParOf" srcId="{BFCF25AF-0783-4F34-B43D-6E292430D431}" destId="{E0D8FC28-ED34-4BCF-B9C2-A4F7A5CD1A39}" srcOrd="19" destOrd="0" presId="urn:microsoft.com/office/officeart/2005/8/layout/radial6"/>
    <dgm:cxn modelId="{77E8A56F-19F7-400F-B4D5-0F667E91749E}" type="presParOf" srcId="{BFCF25AF-0783-4F34-B43D-6E292430D431}" destId="{501ED24D-0FF8-487E-BF47-7B437DC39FB6}" srcOrd="20" destOrd="0" presId="urn:microsoft.com/office/officeart/2005/8/layout/radial6"/>
    <dgm:cxn modelId="{F425B93E-61D9-4C20-93FE-987D7DC8D221}" type="presParOf" srcId="{BFCF25AF-0783-4F34-B43D-6E292430D431}" destId="{FF4C7D09-5F9B-4F61-830F-8FF186E3F1C2}" srcOrd="21" destOrd="0" presId="urn:microsoft.com/office/officeart/2005/8/layout/radial6"/>
    <dgm:cxn modelId="{56AD30D2-29D6-4390-9F00-B1DCDD92791D}" type="presParOf" srcId="{BFCF25AF-0783-4F34-B43D-6E292430D431}" destId="{761D35A6-7636-4FC8-BA57-535F630FFD24}" srcOrd="22" destOrd="0" presId="urn:microsoft.com/office/officeart/2005/8/layout/radial6"/>
    <dgm:cxn modelId="{A915A622-C8CF-4819-A741-A9F674D36D2C}" type="presParOf" srcId="{BFCF25AF-0783-4F34-B43D-6E292430D431}" destId="{453F19CB-6CFE-4EB8-BB55-2F8F1213C68E}" srcOrd="23" destOrd="0" presId="urn:microsoft.com/office/officeart/2005/8/layout/radial6"/>
    <dgm:cxn modelId="{EBA8C022-1351-46A5-8E65-B5DCC774BA34}" type="presParOf" srcId="{BFCF25AF-0783-4F34-B43D-6E292430D431}" destId="{D991CA8F-DDB9-4E7D-AFD3-B0B93945A853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67BC22-EC19-4AFD-A324-07A6048E6B4D}" type="doc">
      <dgm:prSet loTypeId="urn:microsoft.com/office/officeart/2005/8/layout/radial6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nb-NO"/>
        </a:p>
      </dgm:t>
    </dgm:pt>
    <dgm:pt modelId="{BE27A7AE-9726-4CA4-AF6F-09DFDA0956F3}">
      <dgm:prSet phldrT="[Tekst]"/>
      <dgm:spPr/>
      <dgm:t>
        <a:bodyPr/>
        <a:lstStyle/>
        <a:p>
          <a:r>
            <a:rPr lang="nb-NO" b="1" dirty="0"/>
            <a:t>Avdeling for fagstøtte</a:t>
          </a:r>
        </a:p>
      </dgm:t>
    </dgm:pt>
    <dgm:pt modelId="{7A9286C2-4F80-4760-AE8B-EA56015B756E}" type="parTrans" cxnId="{6D351DF8-A949-4C5F-891A-BEB5E02FE406}">
      <dgm:prSet/>
      <dgm:spPr/>
      <dgm:t>
        <a:bodyPr/>
        <a:lstStyle/>
        <a:p>
          <a:endParaRPr lang="nb-NO"/>
        </a:p>
      </dgm:t>
    </dgm:pt>
    <dgm:pt modelId="{CFEDF2F4-D5E6-4BB4-BB82-000E6D03B0C9}" type="sibTrans" cxnId="{6D351DF8-A949-4C5F-891A-BEB5E02FE406}">
      <dgm:prSet/>
      <dgm:spPr/>
      <dgm:t>
        <a:bodyPr/>
        <a:lstStyle/>
        <a:p>
          <a:endParaRPr lang="nb-NO"/>
        </a:p>
      </dgm:t>
    </dgm:pt>
    <dgm:pt modelId="{0F285B70-23E4-4923-9A72-1FA5623C360A}">
      <dgm:prSet phldrT="[Tekst]"/>
      <dgm:spPr/>
      <dgm:t>
        <a:bodyPr/>
        <a:lstStyle/>
        <a:p>
          <a:r>
            <a:rPr lang="nb-NO" b="1" dirty="0"/>
            <a:t>UV</a:t>
          </a:r>
        </a:p>
      </dgm:t>
    </dgm:pt>
    <dgm:pt modelId="{290888DC-7691-4087-B18F-DE6715CEB216}" type="parTrans" cxnId="{42C17847-2BAA-4CC2-B9AD-8ABD8BC86F81}">
      <dgm:prSet/>
      <dgm:spPr/>
      <dgm:t>
        <a:bodyPr/>
        <a:lstStyle/>
        <a:p>
          <a:endParaRPr lang="nb-NO"/>
        </a:p>
      </dgm:t>
    </dgm:pt>
    <dgm:pt modelId="{5EDABA29-0C96-4FDE-8F13-CAB599142DAF}" type="sibTrans" cxnId="{42C17847-2BAA-4CC2-B9AD-8ABD8BC86F81}">
      <dgm:prSet/>
      <dgm:spPr/>
      <dgm:t>
        <a:bodyPr/>
        <a:lstStyle/>
        <a:p>
          <a:endParaRPr lang="nb-NO"/>
        </a:p>
      </dgm:t>
    </dgm:pt>
    <dgm:pt modelId="{C8395830-77DF-4A28-A1F2-099D24D986E2}">
      <dgm:prSet phldrT="[Tekst]"/>
      <dgm:spPr/>
      <dgm:t>
        <a:bodyPr/>
        <a:lstStyle/>
        <a:p>
          <a:r>
            <a:rPr lang="nb-NO" b="1"/>
            <a:t>TF</a:t>
          </a:r>
        </a:p>
      </dgm:t>
    </dgm:pt>
    <dgm:pt modelId="{ADB23E61-47C9-47C0-8B6D-DAEF609FC98D}" type="parTrans" cxnId="{D1E114CA-6096-43DD-9FF5-A2C214471980}">
      <dgm:prSet/>
      <dgm:spPr/>
      <dgm:t>
        <a:bodyPr/>
        <a:lstStyle/>
        <a:p>
          <a:endParaRPr lang="nb-NO"/>
        </a:p>
      </dgm:t>
    </dgm:pt>
    <dgm:pt modelId="{D6CEF4D5-09E7-435E-8CC5-F2A53B1F27E1}" type="sibTrans" cxnId="{D1E114CA-6096-43DD-9FF5-A2C214471980}">
      <dgm:prSet/>
      <dgm:spPr/>
      <dgm:t>
        <a:bodyPr/>
        <a:lstStyle/>
        <a:p>
          <a:endParaRPr lang="nb-NO"/>
        </a:p>
      </dgm:t>
    </dgm:pt>
    <dgm:pt modelId="{11AD4886-617D-4834-B780-212EC94D9B50}">
      <dgm:prSet phldrT="[Tekst]"/>
      <dgm:spPr/>
      <dgm:t>
        <a:bodyPr/>
        <a:lstStyle/>
        <a:p>
          <a:r>
            <a:rPr lang="nb-NO" b="1"/>
            <a:t>MN</a:t>
          </a:r>
        </a:p>
      </dgm:t>
    </dgm:pt>
    <dgm:pt modelId="{72C07F31-B816-49B2-9E6B-526EF48D552B}" type="parTrans" cxnId="{CCD70588-7B2A-473B-80E2-C470EDD7E93A}">
      <dgm:prSet/>
      <dgm:spPr/>
      <dgm:t>
        <a:bodyPr/>
        <a:lstStyle/>
        <a:p>
          <a:endParaRPr lang="nb-NO"/>
        </a:p>
      </dgm:t>
    </dgm:pt>
    <dgm:pt modelId="{E394EDED-FDE6-49D2-BE27-B5539CF406CF}" type="sibTrans" cxnId="{CCD70588-7B2A-473B-80E2-C470EDD7E93A}">
      <dgm:prSet/>
      <dgm:spPr/>
      <dgm:t>
        <a:bodyPr/>
        <a:lstStyle/>
        <a:p>
          <a:endParaRPr lang="nb-NO"/>
        </a:p>
      </dgm:t>
    </dgm:pt>
    <dgm:pt modelId="{9229E43C-46D9-4394-A5E0-1BFFA6A09643}">
      <dgm:prSet phldrT="[Tekst]"/>
      <dgm:spPr/>
      <dgm:t>
        <a:bodyPr/>
        <a:lstStyle/>
        <a:p>
          <a:r>
            <a:rPr lang="nb-NO" b="1"/>
            <a:t>SV</a:t>
          </a:r>
        </a:p>
      </dgm:t>
    </dgm:pt>
    <dgm:pt modelId="{8BC7BC0B-A0B5-4E78-BB90-56C67452AB4F}" type="parTrans" cxnId="{03A3A403-DF82-4CCB-8856-CF8297EAC669}">
      <dgm:prSet/>
      <dgm:spPr/>
      <dgm:t>
        <a:bodyPr/>
        <a:lstStyle/>
        <a:p>
          <a:endParaRPr lang="nb-NO"/>
        </a:p>
      </dgm:t>
    </dgm:pt>
    <dgm:pt modelId="{4DE1BAC1-5956-409A-A2C9-74AAAAC863DF}" type="sibTrans" cxnId="{03A3A403-DF82-4CCB-8856-CF8297EAC669}">
      <dgm:prSet/>
      <dgm:spPr/>
      <dgm:t>
        <a:bodyPr/>
        <a:lstStyle/>
        <a:p>
          <a:endParaRPr lang="nb-NO"/>
        </a:p>
      </dgm:t>
    </dgm:pt>
    <dgm:pt modelId="{F6016B28-C1A9-4695-B781-CAB5499619DE}">
      <dgm:prSet phldrT="[Tekst]"/>
      <dgm:spPr/>
      <dgm:t>
        <a:bodyPr/>
        <a:lstStyle/>
        <a:p>
          <a:r>
            <a:rPr lang="nb-NO" b="1"/>
            <a:t>OD</a:t>
          </a:r>
        </a:p>
      </dgm:t>
    </dgm:pt>
    <dgm:pt modelId="{356627B6-BECB-4A6A-B174-A3D41722C2BF}" type="parTrans" cxnId="{DCEE7ABE-DAF2-4930-B8B4-02530F467E2E}">
      <dgm:prSet/>
      <dgm:spPr/>
      <dgm:t>
        <a:bodyPr/>
        <a:lstStyle/>
        <a:p>
          <a:endParaRPr lang="nb-NO"/>
        </a:p>
      </dgm:t>
    </dgm:pt>
    <dgm:pt modelId="{F7FBBB15-781D-4392-B4F5-9CA9EA92F26B}" type="sibTrans" cxnId="{DCEE7ABE-DAF2-4930-B8B4-02530F467E2E}">
      <dgm:prSet/>
      <dgm:spPr/>
      <dgm:t>
        <a:bodyPr/>
        <a:lstStyle/>
        <a:p>
          <a:endParaRPr lang="nb-NO"/>
        </a:p>
      </dgm:t>
    </dgm:pt>
    <dgm:pt modelId="{DC2226AE-7BD2-4D78-8425-CBBC78A376F3}">
      <dgm:prSet/>
      <dgm:spPr/>
      <dgm:t>
        <a:bodyPr/>
        <a:lstStyle/>
        <a:p>
          <a:r>
            <a:rPr lang="nb-NO" b="1" dirty="0" smtClean="0"/>
            <a:t>MED</a:t>
          </a:r>
          <a:endParaRPr lang="nb-NO" b="1" dirty="0"/>
        </a:p>
      </dgm:t>
    </dgm:pt>
    <dgm:pt modelId="{247367F0-C78C-450B-B6A9-7E14DC57B1E1}" type="parTrans" cxnId="{69F16F99-4FF1-4BB0-86DB-9ACF1C96D46F}">
      <dgm:prSet/>
      <dgm:spPr/>
      <dgm:t>
        <a:bodyPr/>
        <a:lstStyle/>
        <a:p>
          <a:endParaRPr lang="nb-NO"/>
        </a:p>
      </dgm:t>
    </dgm:pt>
    <dgm:pt modelId="{BAC7A270-CDE4-4D78-9C7B-A53D8FF61BB5}" type="sibTrans" cxnId="{69F16F99-4FF1-4BB0-86DB-9ACF1C96D46F}">
      <dgm:prSet/>
      <dgm:spPr/>
      <dgm:t>
        <a:bodyPr/>
        <a:lstStyle/>
        <a:p>
          <a:endParaRPr lang="nb-NO"/>
        </a:p>
      </dgm:t>
    </dgm:pt>
    <dgm:pt modelId="{E5761ADF-C041-4B89-9773-F6EACD452EDD}" type="pres">
      <dgm:prSet presAssocID="{B567BC22-EC19-4AFD-A324-07A6048E6B4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07237DD-0351-4482-9278-97F2888C4244}" type="pres">
      <dgm:prSet presAssocID="{BE27A7AE-9726-4CA4-AF6F-09DFDA0956F3}" presName="centerShape" presStyleLbl="node0" presStyleIdx="0" presStyleCnt="1"/>
      <dgm:spPr/>
      <dgm:t>
        <a:bodyPr/>
        <a:lstStyle/>
        <a:p>
          <a:endParaRPr lang="nb-NO"/>
        </a:p>
      </dgm:t>
    </dgm:pt>
    <dgm:pt modelId="{6797558D-F069-4DCA-80DB-D68473DAAFB7}" type="pres">
      <dgm:prSet presAssocID="{0F285B70-23E4-4923-9A72-1FA5623C360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359F8D3-1C8D-4702-979F-39D4F3CD911D}" type="pres">
      <dgm:prSet presAssocID="{0F285B70-23E4-4923-9A72-1FA5623C360A}" presName="dummy" presStyleCnt="0"/>
      <dgm:spPr/>
    </dgm:pt>
    <dgm:pt modelId="{87FA3394-8847-4610-B3E9-FF3078270029}" type="pres">
      <dgm:prSet presAssocID="{5EDABA29-0C96-4FDE-8F13-CAB599142DAF}" presName="sibTrans" presStyleLbl="sibTrans2D1" presStyleIdx="0" presStyleCnt="6"/>
      <dgm:spPr/>
      <dgm:t>
        <a:bodyPr/>
        <a:lstStyle/>
        <a:p>
          <a:endParaRPr lang="nb-NO"/>
        </a:p>
      </dgm:t>
    </dgm:pt>
    <dgm:pt modelId="{DB467055-3DC3-4078-A11C-4EB99F55BE7C}" type="pres">
      <dgm:prSet presAssocID="{C8395830-77DF-4A28-A1F2-099D24D986E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34FF9E6-D22E-4961-92B6-1B6F62493D62}" type="pres">
      <dgm:prSet presAssocID="{C8395830-77DF-4A28-A1F2-099D24D986E2}" presName="dummy" presStyleCnt="0"/>
      <dgm:spPr/>
    </dgm:pt>
    <dgm:pt modelId="{FBE0AC8F-76D2-4FEF-AA20-3EB3EF03DB64}" type="pres">
      <dgm:prSet presAssocID="{D6CEF4D5-09E7-435E-8CC5-F2A53B1F27E1}" presName="sibTrans" presStyleLbl="sibTrans2D1" presStyleIdx="1" presStyleCnt="6"/>
      <dgm:spPr/>
      <dgm:t>
        <a:bodyPr/>
        <a:lstStyle/>
        <a:p>
          <a:endParaRPr lang="nb-NO"/>
        </a:p>
      </dgm:t>
    </dgm:pt>
    <dgm:pt modelId="{06C877BE-8543-417C-BE87-9A5F19F7968E}" type="pres">
      <dgm:prSet presAssocID="{11AD4886-617D-4834-B780-212EC94D9B5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44B964-1392-4374-B2B9-3D083FF44FE5}" type="pres">
      <dgm:prSet presAssocID="{11AD4886-617D-4834-B780-212EC94D9B50}" presName="dummy" presStyleCnt="0"/>
      <dgm:spPr/>
    </dgm:pt>
    <dgm:pt modelId="{3FA3ACC4-809E-4BAA-A3BD-476DAA941502}" type="pres">
      <dgm:prSet presAssocID="{E394EDED-FDE6-49D2-BE27-B5539CF406CF}" presName="sibTrans" presStyleLbl="sibTrans2D1" presStyleIdx="2" presStyleCnt="6"/>
      <dgm:spPr/>
      <dgm:t>
        <a:bodyPr/>
        <a:lstStyle/>
        <a:p>
          <a:endParaRPr lang="nb-NO"/>
        </a:p>
      </dgm:t>
    </dgm:pt>
    <dgm:pt modelId="{31702D47-2DBC-4F75-B598-CC9EA2BA747D}" type="pres">
      <dgm:prSet presAssocID="{9229E43C-46D9-4394-A5E0-1BFFA6A09643}" presName="node" presStyleLbl="node1" presStyleIdx="3" presStyleCnt="6" custRadScaleRad="101653" custRadScaleInc="-280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C2210DC-1945-4AEA-B2F9-347E9C7FC31D}" type="pres">
      <dgm:prSet presAssocID="{9229E43C-46D9-4394-A5E0-1BFFA6A09643}" presName="dummy" presStyleCnt="0"/>
      <dgm:spPr/>
    </dgm:pt>
    <dgm:pt modelId="{17354ED9-933B-4F5A-AE1E-019B5C09B9B2}" type="pres">
      <dgm:prSet presAssocID="{4DE1BAC1-5956-409A-A2C9-74AAAAC863DF}" presName="sibTrans" presStyleLbl="sibTrans2D1" presStyleIdx="3" presStyleCnt="6"/>
      <dgm:spPr/>
      <dgm:t>
        <a:bodyPr/>
        <a:lstStyle/>
        <a:p>
          <a:endParaRPr lang="nb-NO"/>
        </a:p>
      </dgm:t>
    </dgm:pt>
    <dgm:pt modelId="{67AB9FA6-657B-4202-89F9-CBE7B4AAD07C}" type="pres">
      <dgm:prSet presAssocID="{F6016B28-C1A9-4695-B781-CAB5499619D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149293-B129-4853-BD32-C66966917158}" type="pres">
      <dgm:prSet presAssocID="{F6016B28-C1A9-4695-B781-CAB5499619DE}" presName="dummy" presStyleCnt="0"/>
      <dgm:spPr/>
    </dgm:pt>
    <dgm:pt modelId="{6CF752F3-E5C8-45BE-8DBA-A039DD16ADC2}" type="pres">
      <dgm:prSet presAssocID="{F7FBBB15-781D-4392-B4F5-9CA9EA92F26B}" presName="sibTrans" presStyleLbl="sibTrans2D1" presStyleIdx="4" presStyleCnt="6"/>
      <dgm:spPr/>
      <dgm:t>
        <a:bodyPr/>
        <a:lstStyle/>
        <a:p>
          <a:endParaRPr lang="nb-NO"/>
        </a:p>
      </dgm:t>
    </dgm:pt>
    <dgm:pt modelId="{C1BE2E24-6E21-4B7D-90AE-6C928E95D03B}" type="pres">
      <dgm:prSet presAssocID="{DC2226AE-7BD2-4D78-8425-CBBC78A376F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7CD6D4A-6BD5-478C-9D15-79C89228119D}" type="pres">
      <dgm:prSet presAssocID="{DC2226AE-7BD2-4D78-8425-CBBC78A376F3}" presName="dummy" presStyleCnt="0"/>
      <dgm:spPr/>
    </dgm:pt>
    <dgm:pt modelId="{368F968F-5052-4C46-8856-5568A19891CE}" type="pres">
      <dgm:prSet presAssocID="{BAC7A270-CDE4-4D78-9C7B-A53D8FF61BB5}" presName="sibTrans" presStyleLbl="sibTrans2D1" presStyleIdx="5" presStyleCnt="6"/>
      <dgm:spPr/>
      <dgm:t>
        <a:bodyPr/>
        <a:lstStyle/>
        <a:p>
          <a:endParaRPr lang="nb-NO"/>
        </a:p>
      </dgm:t>
    </dgm:pt>
  </dgm:ptLst>
  <dgm:cxnLst>
    <dgm:cxn modelId="{03A3A403-DF82-4CCB-8856-CF8297EAC669}" srcId="{BE27A7AE-9726-4CA4-AF6F-09DFDA0956F3}" destId="{9229E43C-46D9-4394-A5E0-1BFFA6A09643}" srcOrd="3" destOrd="0" parTransId="{8BC7BC0B-A0B5-4E78-BB90-56C67452AB4F}" sibTransId="{4DE1BAC1-5956-409A-A2C9-74AAAAC863DF}"/>
    <dgm:cxn modelId="{6D351DF8-A949-4C5F-891A-BEB5E02FE406}" srcId="{B567BC22-EC19-4AFD-A324-07A6048E6B4D}" destId="{BE27A7AE-9726-4CA4-AF6F-09DFDA0956F3}" srcOrd="0" destOrd="0" parTransId="{7A9286C2-4F80-4760-AE8B-EA56015B756E}" sibTransId="{CFEDF2F4-D5E6-4BB4-BB82-000E6D03B0C9}"/>
    <dgm:cxn modelId="{B64CE71F-B938-4A80-B937-565289705B9F}" type="presOf" srcId="{9229E43C-46D9-4394-A5E0-1BFFA6A09643}" destId="{31702D47-2DBC-4F75-B598-CC9EA2BA747D}" srcOrd="0" destOrd="0" presId="urn:microsoft.com/office/officeart/2005/8/layout/radial6"/>
    <dgm:cxn modelId="{6BBEFC31-9158-4777-A572-B31D6AF05021}" type="presOf" srcId="{11AD4886-617D-4834-B780-212EC94D9B50}" destId="{06C877BE-8543-417C-BE87-9A5F19F7968E}" srcOrd="0" destOrd="0" presId="urn:microsoft.com/office/officeart/2005/8/layout/radial6"/>
    <dgm:cxn modelId="{69F16F99-4FF1-4BB0-86DB-9ACF1C96D46F}" srcId="{BE27A7AE-9726-4CA4-AF6F-09DFDA0956F3}" destId="{DC2226AE-7BD2-4D78-8425-CBBC78A376F3}" srcOrd="5" destOrd="0" parTransId="{247367F0-C78C-450B-B6A9-7E14DC57B1E1}" sibTransId="{BAC7A270-CDE4-4D78-9C7B-A53D8FF61BB5}"/>
    <dgm:cxn modelId="{02A893FC-BBA6-4118-A988-567E40111143}" type="presOf" srcId="{0F285B70-23E4-4923-9A72-1FA5623C360A}" destId="{6797558D-F069-4DCA-80DB-D68473DAAFB7}" srcOrd="0" destOrd="0" presId="urn:microsoft.com/office/officeart/2005/8/layout/radial6"/>
    <dgm:cxn modelId="{6B22400C-F6F7-41DF-9C77-FF4F0ED03B89}" type="presOf" srcId="{F7FBBB15-781D-4392-B4F5-9CA9EA92F26B}" destId="{6CF752F3-E5C8-45BE-8DBA-A039DD16ADC2}" srcOrd="0" destOrd="0" presId="urn:microsoft.com/office/officeart/2005/8/layout/radial6"/>
    <dgm:cxn modelId="{3FD1203C-1377-428A-9B3F-EB419F4D0DE3}" type="presOf" srcId="{E394EDED-FDE6-49D2-BE27-B5539CF406CF}" destId="{3FA3ACC4-809E-4BAA-A3BD-476DAA941502}" srcOrd="0" destOrd="0" presId="urn:microsoft.com/office/officeart/2005/8/layout/radial6"/>
    <dgm:cxn modelId="{9F6A1289-E5E2-48B3-9859-BA00A6B7F146}" type="presOf" srcId="{DC2226AE-7BD2-4D78-8425-CBBC78A376F3}" destId="{C1BE2E24-6E21-4B7D-90AE-6C928E95D03B}" srcOrd="0" destOrd="0" presId="urn:microsoft.com/office/officeart/2005/8/layout/radial6"/>
    <dgm:cxn modelId="{120DC6AF-4F8F-4EC6-A3D4-A7D041F3D52C}" type="presOf" srcId="{4DE1BAC1-5956-409A-A2C9-74AAAAC863DF}" destId="{17354ED9-933B-4F5A-AE1E-019B5C09B9B2}" srcOrd="0" destOrd="0" presId="urn:microsoft.com/office/officeart/2005/8/layout/radial6"/>
    <dgm:cxn modelId="{42C17847-2BAA-4CC2-B9AD-8ABD8BC86F81}" srcId="{BE27A7AE-9726-4CA4-AF6F-09DFDA0956F3}" destId="{0F285B70-23E4-4923-9A72-1FA5623C360A}" srcOrd="0" destOrd="0" parTransId="{290888DC-7691-4087-B18F-DE6715CEB216}" sibTransId="{5EDABA29-0C96-4FDE-8F13-CAB599142DAF}"/>
    <dgm:cxn modelId="{D1E114CA-6096-43DD-9FF5-A2C214471980}" srcId="{BE27A7AE-9726-4CA4-AF6F-09DFDA0956F3}" destId="{C8395830-77DF-4A28-A1F2-099D24D986E2}" srcOrd="1" destOrd="0" parTransId="{ADB23E61-47C9-47C0-8B6D-DAEF609FC98D}" sibTransId="{D6CEF4D5-09E7-435E-8CC5-F2A53B1F27E1}"/>
    <dgm:cxn modelId="{7F8945D4-C0E2-488C-B32C-4633564D0292}" type="presOf" srcId="{BE27A7AE-9726-4CA4-AF6F-09DFDA0956F3}" destId="{607237DD-0351-4482-9278-97F2888C4244}" srcOrd="0" destOrd="0" presId="urn:microsoft.com/office/officeart/2005/8/layout/radial6"/>
    <dgm:cxn modelId="{D9CDF9CC-7AB9-4801-BE59-9742B63CA1D9}" type="presOf" srcId="{F6016B28-C1A9-4695-B781-CAB5499619DE}" destId="{67AB9FA6-657B-4202-89F9-CBE7B4AAD07C}" srcOrd="0" destOrd="0" presId="urn:microsoft.com/office/officeart/2005/8/layout/radial6"/>
    <dgm:cxn modelId="{0F94F997-C2FB-4B0A-9AB2-14E08D32BBE5}" type="presOf" srcId="{5EDABA29-0C96-4FDE-8F13-CAB599142DAF}" destId="{87FA3394-8847-4610-B3E9-FF3078270029}" srcOrd="0" destOrd="0" presId="urn:microsoft.com/office/officeart/2005/8/layout/radial6"/>
    <dgm:cxn modelId="{39197822-F182-45CC-A83C-CA5B0278DFDB}" type="presOf" srcId="{D6CEF4D5-09E7-435E-8CC5-F2A53B1F27E1}" destId="{FBE0AC8F-76D2-4FEF-AA20-3EB3EF03DB64}" srcOrd="0" destOrd="0" presId="urn:microsoft.com/office/officeart/2005/8/layout/radial6"/>
    <dgm:cxn modelId="{801456A7-9964-48DE-8EDB-F17F5CEC3C5A}" type="presOf" srcId="{B567BC22-EC19-4AFD-A324-07A6048E6B4D}" destId="{E5761ADF-C041-4B89-9773-F6EACD452EDD}" srcOrd="0" destOrd="0" presId="urn:microsoft.com/office/officeart/2005/8/layout/radial6"/>
    <dgm:cxn modelId="{DCEE7ABE-DAF2-4930-B8B4-02530F467E2E}" srcId="{BE27A7AE-9726-4CA4-AF6F-09DFDA0956F3}" destId="{F6016B28-C1A9-4695-B781-CAB5499619DE}" srcOrd="4" destOrd="0" parTransId="{356627B6-BECB-4A6A-B174-A3D41722C2BF}" sibTransId="{F7FBBB15-781D-4392-B4F5-9CA9EA92F26B}"/>
    <dgm:cxn modelId="{02466F80-D95C-4471-93BC-06035070BCC5}" type="presOf" srcId="{BAC7A270-CDE4-4D78-9C7B-A53D8FF61BB5}" destId="{368F968F-5052-4C46-8856-5568A19891CE}" srcOrd="0" destOrd="0" presId="urn:microsoft.com/office/officeart/2005/8/layout/radial6"/>
    <dgm:cxn modelId="{A0BD142E-C870-4666-94BB-301AB914750D}" type="presOf" srcId="{C8395830-77DF-4A28-A1F2-099D24D986E2}" destId="{DB467055-3DC3-4078-A11C-4EB99F55BE7C}" srcOrd="0" destOrd="0" presId="urn:microsoft.com/office/officeart/2005/8/layout/radial6"/>
    <dgm:cxn modelId="{CCD70588-7B2A-473B-80E2-C470EDD7E93A}" srcId="{BE27A7AE-9726-4CA4-AF6F-09DFDA0956F3}" destId="{11AD4886-617D-4834-B780-212EC94D9B50}" srcOrd="2" destOrd="0" parTransId="{72C07F31-B816-49B2-9E6B-526EF48D552B}" sibTransId="{E394EDED-FDE6-49D2-BE27-B5539CF406CF}"/>
    <dgm:cxn modelId="{56ECF267-66C4-4397-B8EF-4FFA32F56707}" type="presParOf" srcId="{E5761ADF-C041-4B89-9773-F6EACD452EDD}" destId="{607237DD-0351-4482-9278-97F2888C4244}" srcOrd="0" destOrd="0" presId="urn:microsoft.com/office/officeart/2005/8/layout/radial6"/>
    <dgm:cxn modelId="{C36CBD33-7BF4-4955-9495-5470C6757B29}" type="presParOf" srcId="{E5761ADF-C041-4B89-9773-F6EACD452EDD}" destId="{6797558D-F069-4DCA-80DB-D68473DAAFB7}" srcOrd="1" destOrd="0" presId="urn:microsoft.com/office/officeart/2005/8/layout/radial6"/>
    <dgm:cxn modelId="{7A61B8F6-8A07-481C-9E4A-09F7AE855E54}" type="presParOf" srcId="{E5761ADF-C041-4B89-9773-F6EACD452EDD}" destId="{7359F8D3-1C8D-4702-979F-39D4F3CD911D}" srcOrd="2" destOrd="0" presId="urn:microsoft.com/office/officeart/2005/8/layout/radial6"/>
    <dgm:cxn modelId="{F12D8633-96CA-42D5-852B-36AECD3FA09F}" type="presParOf" srcId="{E5761ADF-C041-4B89-9773-F6EACD452EDD}" destId="{87FA3394-8847-4610-B3E9-FF3078270029}" srcOrd="3" destOrd="0" presId="urn:microsoft.com/office/officeart/2005/8/layout/radial6"/>
    <dgm:cxn modelId="{312900FB-90F8-4751-9B43-03011E5896D6}" type="presParOf" srcId="{E5761ADF-C041-4B89-9773-F6EACD452EDD}" destId="{DB467055-3DC3-4078-A11C-4EB99F55BE7C}" srcOrd="4" destOrd="0" presId="urn:microsoft.com/office/officeart/2005/8/layout/radial6"/>
    <dgm:cxn modelId="{1A296906-EDC9-497D-85D1-D74E3D3DEA78}" type="presParOf" srcId="{E5761ADF-C041-4B89-9773-F6EACD452EDD}" destId="{734FF9E6-D22E-4961-92B6-1B6F62493D62}" srcOrd="5" destOrd="0" presId="urn:microsoft.com/office/officeart/2005/8/layout/radial6"/>
    <dgm:cxn modelId="{06486084-3655-4487-940A-3BB429E991E7}" type="presParOf" srcId="{E5761ADF-C041-4B89-9773-F6EACD452EDD}" destId="{FBE0AC8F-76D2-4FEF-AA20-3EB3EF03DB64}" srcOrd="6" destOrd="0" presId="urn:microsoft.com/office/officeart/2005/8/layout/radial6"/>
    <dgm:cxn modelId="{082C07E6-A175-44BF-8AB6-206F344A0500}" type="presParOf" srcId="{E5761ADF-C041-4B89-9773-F6EACD452EDD}" destId="{06C877BE-8543-417C-BE87-9A5F19F7968E}" srcOrd="7" destOrd="0" presId="urn:microsoft.com/office/officeart/2005/8/layout/radial6"/>
    <dgm:cxn modelId="{60AC0D36-3E23-487A-8FD3-85494A914CA3}" type="presParOf" srcId="{E5761ADF-C041-4B89-9773-F6EACD452EDD}" destId="{9A44B964-1392-4374-B2B9-3D083FF44FE5}" srcOrd="8" destOrd="0" presId="urn:microsoft.com/office/officeart/2005/8/layout/radial6"/>
    <dgm:cxn modelId="{18061192-06E2-4B5C-857F-A8A7509D0D5D}" type="presParOf" srcId="{E5761ADF-C041-4B89-9773-F6EACD452EDD}" destId="{3FA3ACC4-809E-4BAA-A3BD-476DAA941502}" srcOrd="9" destOrd="0" presId="urn:microsoft.com/office/officeart/2005/8/layout/radial6"/>
    <dgm:cxn modelId="{561BF126-82B9-41B6-AFEA-D033A8FFDF0D}" type="presParOf" srcId="{E5761ADF-C041-4B89-9773-F6EACD452EDD}" destId="{31702D47-2DBC-4F75-B598-CC9EA2BA747D}" srcOrd="10" destOrd="0" presId="urn:microsoft.com/office/officeart/2005/8/layout/radial6"/>
    <dgm:cxn modelId="{1017849A-87AE-4C50-B11F-3478B7B361E9}" type="presParOf" srcId="{E5761ADF-C041-4B89-9773-F6EACD452EDD}" destId="{0C2210DC-1945-4AEA-B2F9-347E9C7FC31D}" srcOrd="11" destOrd="0" presId="urn:microsoft.com/office/officeart/2005/8/layout/radial6"/>
    <dgm:cxn modelId="{39A6E85C-A169-4FDC-9011-2EA0DA30FA03}" type="presParOf" srcId="{E5761ADF-C041-4B89-9773-F6EACD452EDD}" destId="{17354ED9-933B-4F5A-AE1E-019B5C09B9B2}" srcOrd="12" destOrd="0" presId="urn:microsoft.com/office/officeart/2005/8/layout/radial6"/>
    <dgm:cxn modelId="{A27545DD-B2CE-4703-85C6-AC2205CBF9D3}" type="presParOf" srcId="{E5761ADF-C041-4B89-9773-F6EACD452EDD}" destId="{67AB9FA6-657B-4202-89F9-CBE7B4AAD07C}" srcOrd="13" destOrd="0" presId="urn:microsoft.com/office/officeart/2005/8/layout/radial6"/>
    <dgm:cxn modelId="{45A61547-7054-4A70-A73B-E28937409248}" type="presParOf" srcId="{E5761ADF-C041-4B89-9773-F6EACD452EDD}" destId="{82149293-B129-4853-BD32-C66966917158}" srcOrd="14" destOrd="0" presId="urn:microsoft.com/office/officeart/2005/8/layout/radial6"/>
    <dgm:cxn modelId="{B46ECDEA-C004-4C55-ACE3-B3E6EE5B997B}" type="presParOf" srcId="{E5761ADF-C041-4B89-9773-F6EACD452EDD}" destId="{6CF752F3-E5C8-45BE-8DBA-A039DD16ADC2}" srcOrd="15" destOrd="0" presId="urn:microsoft.com/office/officeart/2005/8/layout/radial6"/>
    <dgm:cxn modelId="{D588D02F-D818-4AD8-8FFA-91C3E62E7117}" type="presParOf" srcId="{E5761ADF-C041-4B89-9773-F6EACD452EDD}" destId="{C1BE2E24-6E21-4B7D-90AE-6C928E95D03B}" srcOrd="16" destOrd="0" presId="urn:microsoft.com/office/officeart/2005/8/layout/radial6"/>
    <dgm:cxn modelId="{F7CB5228-96AA-4993-9D95-F10BF34AB7EB}" type="presParOf" srcId="{E5761ADF-C041-4B89-9773-F6EACD452EDD}" destId="{17CD6D4A-6BD5-478C-9D15-79C89228119D}" srcOrd="17" destOrd="0" presId="urn:microsoft.com/office/officeart/2005/8/layout/radial6"/>
    <dgm:cxn modelId="{E042844A-D468-49C3-A89E-3D951FCAE383}" type="presParOf" srcId="{E5761ADF-C041-4B89-9773-F6EACD452EDD}" destId="{368F968F-5052-4C46-8856-5568A19891C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1CA8F-DDB9-4E7D-AFD3-B0B93945A853}">
      <dsp:nvSpPr>
        <dsp:cNvPr id="0" name=""/>
        <dsp:cNvSpPr/>
      </dsp:nvSpPr>
      <dsp:spPr>
        <a:xfrm>
          <a:off x="1053745" y="416671"/>
          <a:ext cx="4085684" cy="4085684"/>
        </a:xfrm>
        <a:prstGeom prst="blockArc">
          <a:avLst>
            <a:gd name="adj1" fmla="val 13500000"/>
            <a:gd name="adj2" fmla="val 16200000"/>
            <a:gd name="adj3" fmla="val 342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C7D09-5F9B-4F61-830F-8FF186E3F1C2}">
      <dsp:nvSpPr>
        <dsp:cNvPr id="0" name=""/>
        <dsp:cNvSpPr/>
      </dsp:nvSpPr>
      <dsp:spPr>
        <a:xfrm>
          <a:off x="1053745" y="416671"/>
          <a:ext cx="4085684" cy="4085684"/>
        </a:xfrm>
        <a:prstGeom prst="blockArc">
          <a:avLst>
            <a:gd name="adj1" fmla="val 10800000"/>
            <a:gd name="adj2" fmla="val 13500000"/>
            <a:gd name="adj3" fmla="val 342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00838-0BF3-47EA-A5EE-A81EB62EC891}">
      <dsp:nvSpPr>
        <dsp:cNvPr id="0" name=""/>
        <dsp:cNvSpPr/>
      </dsp:nvSpPr>
      <dsp:spPr>
        <a:xfrm>
          <a:off x="1053745" y="416728"/>
          <a:ext cx="4085684" cy="4085684"/>
        </a:xfrm>
        <a:prstGeom prst="blockArc">
          <a:avLst>
            <a:gd name="adj1" fmla="val 8120239"/>
            <a:gd name="adj2" fmla="val 10800098"/>
            <a:gd name="adj3" fmla="val 342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39968B-4988-4025-85A5-E5FEB509C199}">
      <dsp:nvSpPr>
        <dsp:cNvPr id="0" name=""/>
        <dsp:cNvSpPr/>
      </dsp:nvSpPr>
      <dsp:spPr>
        <a:xfrm>
          <a:off x="1056321" y="419340"/>
          <a:ext cx="4085684" cy="4085684"/>
        </a:xfrm>
        <a:prstGeom prst="blockArc">
          <a:avLst>
            <a:gd name="adj1" fmla="val 5222743"/>
            <a:gd name="adj2" fmla="val 8126519"/>
            <a:gd name="adj3" fmla="val 342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B93CBE-8EBF-4DB7-8D96-2233CBCEDD56}">
      <dsp:nvSpPr>
        <dsp:cNvPr id="0" name=""/>
        <dsp:cNvSpPr/>
      </dsp:nvSpPr>
      <dsp:spPr>
        <a:xfrm>
          <a:off x="1229225" y="417872"/>
          <a:ext cx="4085684" cy="4085684"/>
        </a:xfrm>
        <a:prstGeom prst="blockArc">
          <a:avLst>
            <a:gd name="adj1" fmla="val 2425364"/>
            <a:gd name="adj2" fmla="val 5518884"/>
            <a:gd name="adj3" fmla="val 342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4B6D9-8D55-4D42-BBC5-866642912674}">
      <dsp:nvSpPr>
        <dsp:cNvPr id="0" name=""/>
        <dsp:cNvSpPr/>
      </dsp:nvSpPr>
      <dsp:spPr>
        <a:xfrm>
          <a:off x="1066023" y="638382"/>
          <a:ext cx="4085684" cy="4085684"/>
        </a:xfrm>
        <a:prstGeom prst="blockArc">
          <a:avLst>
            <a:gd name="adj1" fmla="val 21219621"/>
            <a:gd name="adj2" fmla="val 1955294"/>
            <a:gd name="adj3" fmla="val 342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5E170-9F86-44E2-9B72-053A18230A1C}">
      <dsp:nvSpPr>
        <dsp:cNvPr id="0" name=""/>
        <dsp:cNvSpPr/>
      </dsp:nvSpPr>
      <dsp:spPr>
        <a:xfrm>
          <a:off x="1053745" y="416671"/>
          <a:ext cx="4085684" cy="4085684"/>
        </a:xfrm>
        <a:prstGeom prst="blockArc">
          <a:avLst>
            <a:gd name="adj1" fmla="val 18900000"/>
            <a:gd name="adj2" fmla="val 0"/>
            <a:gd name="adj3" fmla="val 3426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39468-0799-4221-9B00-5D9D606E49D1}">
      <dsp:nvSpPr>
        <dsp:cNvPr id="0" name=""/>
        <dsp:cNvSpPr/>
      </dsp:nvSpPr>
      <dsp:spPr>
        <a:xfrm>
          <a:off x="1053745" y="416671"/>
          <a:ext cx="4085684" cy="4085684"/>
        </a:xfrm>
        <a:prstGeom prst="blockArc">
          <a:avLst>
            <a:gd name="adj1" fmla="val 16200000"/>
            <a:gd name="adj2" fmla="val 18900000"/>
            <a:gd name="adj3" fmla="val 342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EDB72-F56B-4D21-AB65-85A980326530}">
      <dsp:nvSpPr>
        <dsp:cNvPr id="0" name=""/>
        <dsp:cNvSpPr/>
      </dsp:nvSpPr>
      <dsp:spPr>
        <a:xfrm>
          <a:off x="2239824" y="1578878"/>
          <a:ext cx="1713526" cy="1761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900" b="1" kern="1200"/>
            <a:t>Vilje og evne</a:t>
          </a:r>
        </a:p>
      </dsp:txBody>
      <dsp:txXfrm>
        <a:off x="2490764" y="1836810"/>
        <a:ext cx="1211646" cy="1245406"/>
      </dsp:txXfrm>
    </dsp:sp>
    <dsp:sp modelId="{BB590E1C-E5B5-4DA3-9F80-EB70DB6296B6}">
      <dsp:nvSpPr>
        <dsp:cNvPr id="0" name=""/>
        <dsp:cNvSpPr/>
      </dsp:nvSpPr>
      <dsp:spPr>
        <a:xfrm>
          <a:off x="1922767" y="-284107"/>
          <a:ext cx="2347639" cy="14715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Selvinnsikt </a:t>
          </a:r>
        </a:p>
      </dsp:txBody>
      <dsp:txXfrm>
        <a:off x="2266571" y="-68603"/>
        <a:ext cx="1660031" cy="1040542"/>
      </dsp:txXfrm>
    </dsp:sp>
    <dsp:sp modelId="{79C26DD7-24A1-448C-9841-F7889152C310}">
      <dsp:nvSpPr>
        <dsp:cNvPr id="0" name=""/>
        <dsp:cNvSpPr/>
      </dsp:nvSpPr>
      <dsp:spPr>
        <a:xfrm>
          <a:off x="3459804" y="261461"/>
          <a:ext cx="2113090" cy="15565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Ikke misbruke rusmidler</a:t>
          </a:r>
        </a:p>
      </dsp:txBody>
      <dsp:txXfrm>
        <a:off x="3769259" y="489417"/>
        <a:ext cx="1494180" cy="1100668"/>
      </dsp:txXfrm>
    </dsp:sp>
    <dsp:sp modelId="{6201989C-9D9D-4796-8C57-596242F9A43F}">
      <dsp:nvSpPr>
        <dsp:cNvPr id="0" name=""/>
        <dsp:cNvSpPr/>
      </dsp:nvSpPr>
      <dsp:spPr>
        <a:xfrm>
          <a:off x="3944140" y="1514225"/>
          <a:ext cx="2320585" cy="18905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Ta veiledning</a:t>
          </a:r>
        </a:p>
      </dsp:txBody>
      <dsp:txXfrm>
        <a:off x="4283982" y="1791093"/>
        <a:ext cx="1640901" cy="1336839"/>
      </dsp:txXfrm>
    </dsp:sp>
    <dsp:sp modelId="{D8E32AEF-7DD8-446A-A678-F6A30C66C359}">
      <dsp:nvSpPr>
        <dsp:cNvPr id="0" name=""/>
        <dsp:cNvSpPr/>
      </dsp:nvSpPr>
      <dsp:spPr>
        <a:xfrm>
          <a:off x="3431798" y="2787091"/>
          <a:ext cx="2737608" cy="19511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Skape gode relasjoner i forhold til omgivelsene</a:t>
          </a:r>
        </a:p>
      </dsp:txBody>
      <dsp:txXfrm>
        <a:off x="3832711" y="3072824"/>
        <a:ext cx="1935782" cy="1379642"/>
      </dsp:txXfrm>
    </dsp:sp>
    <dsp:sp modelId="{2E4C4A0B-5F44-4604-A886-ED2E2DE6FF35}">
      <dsp:nvSpPr>
        <dsp:cNvPr id="0" name=""/>
        <dsp:cNvSpPr/>
      </dsp:nvSpPr>
      <dsp:spPr>
        <a:xfrm>
          <a:off x="2151646" y="3657860"/>
          <a:ext cx="2101998" cy="161899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Opptre forsvarlig </a:t>
          </a:r>
        </a:p>
      </dsp:txBody>
      <dsp:txXfrm>
        <a:off x="2459476" y="3894957"/>
        <a:ext cx="1486338" cy="1144805"/>
      </dsp:txXfrm>
    </dsp:sp>
    <dsp:sp modelId="{43A6571D-E821-422F-A96E-96F475FCFA30}">
      <dsp:nvSpPr>
        <dsp:cNvPr id="0" name=""/>
        <dsp:cNvSpPr/>
      </dsp:nvSpPr>
      <dsp:spPr>
        <a:xfrm>
          <a:off x="554461" y="3065722"/>
          <a:ext cx="2228060" cy="16104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/>
            <a:t>Kommunikasjon og </a:t>
          </a:r>
          <a:r>
            <a:rPr lang="nb-NO" sz="1600" b="1" kern="1200" dirty="0" smtClean="0"/>
            <a:t>samarbeid</a:t>
          </a:r>
          <a:endParaRPr lang="nb-NO" sz="1600" b="1" kern="1200" dirty="0"/>
        </a:p>
      </dsp:txBody>
      <dsp:txXfrm>
        <a:off x="880753" y="3301568"/>
        <a:ext cx="1575476" cy="1138762"/>
      </dsp:txXfrm>
    </dsp:sp>
    <dsp:sp modelId="{E0D8FC28-ED34-4BCF-B9C2-A4F7A5CD1A39}">
      <dsp:nvSpPr>
        <dsp:cNvPr id="0" name=""/>
        <dsp:cNvSpPr/>
      </dsp:nvSpPr>
      <dsp:spPr>
        <a:xfrm>
          <a:off x="-95319" y="1624204"/>
          <a:ext cx="2368121" cy="167061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Omsorg</a:t>
          </a:r>
        </a:p>
      </dsp:txBody>
      <dsp:txXfrm>
        <a:off x="251484" y="1868860"/>
        <a:ext cx="1674515" cy="1181305"/>
      </dsp:txXfrm>
    </dsp:sp>
    <dsp:sp modelId="{761D35A6-7636-4FC8-BA57-535F630FFD24}">
      <dsp:nvSpPr>
        <dsp:cNvPr id="0" name=""/>
        <dsp:cNvSpPr/>
      </dsp:nvSpPr>
      <dsp:spPr>
        <a:xfrm>
          <a:off x="641632" y="348168"/>
          <a:ext cx="2070385" cy="13831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Forståelse</a:t>
          </a:r>
          <a:r>
            <a:rPr lang="nb-NO" sz="700" b="1" kern="1200"/>
            <a:t> </a:t>
          </a:r>
          <a:r>
            <a:rPr lang="nb-NO" sz="1600" b="1" kern="1200"/>
            <a:t>og respekt</a:t>
          </a:r>
        </a:p>
      </dsp:txBody>
      <dsp:txXfrm>
        <a:off x="944833" y="550728"/>
        <a:ext cx="1463983" cy="9780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6BB77-BD44-4CD5-9040-EC375A170287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9FE67-7554-476C-A3B6-84F9090D3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58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Denne sirkelen stod i </a:t>
            </a:r>
            <a:r>
              <a:rPr lang="nb-NO" dirty="0" err="1" smtClean="0"/>
              <a:t>UniPed</a:t>
            </a:r>
            <a:r>
              <a:rPr lang="nb-NO" dirty="0" smtClean="0"/>
              <a:t> 1/2015 i en artikkel av Anne</a:t>
            </a:r>
            <a:r>
              <a:rPr lang="nb-NO" baseline="0" dirty="0" smtClean="0"/>
              <a:t> Grethe </a:t>
            </a:r>
            <a:r>
              <a:rPr lang="nb-NO" baseline="0" dirty="0" err="1" smtClean="0"/>
              <a:t>Nausdal</a:t>
            </a:r>
            <a:r>
              <a:rPr lang="nb-NO" baseline="0" dirty="0" smtClean="0"/>
              <a:t> og Egil Gabrielsen «Den viktige og vanskelige skikkethetsvurderingen»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9FE67-7554-476C-A3B6-84F9090D3EC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729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AF skal ha ansvar for å holde oversikt over samtlige skikkethetssaker på UiO og å sikre faglig bistand og støtte til fakultetene fra tvilsmelding er levert.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9FE67-7554-476C-A3B6-84F9090D3EC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721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654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25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51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69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503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69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14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383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29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51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229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75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303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26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03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57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57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67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01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27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667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66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B7F4E-950A-4671-9623-7052AC2D3986}" type="datetimeFigureOut">
              <a:rPr lang="nb-NO" smtClean="0"/>
              <a:t>28.03.2017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481EF-F3D8-4A60-958D-2041997B03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48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589CA56-628D-E14F-B911-1B324778F736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212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200" dirty="0"/>
              <a:t>Forslag til organisering av skikkehetsarbeidet ved UiO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4293096"/>
            <a:ext cx="7427168" cy="888504"/>
          </a:xfrm>
        </p:spPr>
        <p:txBody>
          <a:bodyPr/>
          <a:lstStyle/>
          <a:p>
            <a:pPr eaLnBrk="1" hangingPunct="1"/>
            <a:r>
              <a:rPr lang="nb-NO" dirty="0" smtClean="0"/>
              <a:t>                Kristin Heggen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959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Skikkethet – forsøk på en definisjon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altLang="nb-NO" smtClean="0"/>
              <a:t>En kvalitetskontroll vi er pålagt å gjøre før sertifisering</a:t>
            </a:r>
          </a:p>
          <a:p>
            <a:pPr>
              <a:buFontTx/>
              <a:buNone/>
            </a:pPr>
            <a:r>
              <a:rPr lang="nb-NO" altLang="nb-NO" smtClean="0"/>
              <a:t>Dreier seg ofte om hvor store avvik fra idealet vi kan akseptere</a:t>
            </a:r>
          </a:p>
          <a:p>
            <a:pPr>
              <a:buFontTx/>
              <a:buNone/>
            </a:pPr>
            <a:r>
              <a:rPr lang="nb-NO" altLang="nb-NO" smtClean="0"/>
              <a:t>Kontroll som stort gjøres i klinisk praksis</a:t>
            </a:r>
          </a:p>
          <a:p>
            <a:pPr>
              <a:buFontTx/>
              <a:buNone/>
            </a:pPr>
            <a:r>
              <a:rPr lang="nb-NO" altLang="nb-NO" smtClean="0"/>
              <a:t>En samlet vurdering av faglige og personlige forutsetninger (inkluderer den holdningsmessige utvikling)</a:t>
            </a:r>
          </a:p>
        </p:txBody>
      </p:sp>
    </p:spTree>
    <p:extLst>
      <p:ext uri="{BB962C8B-B14F-4D97-AF65-F5344CB8AC3E}">
        <p14:creationId xmlns:p14="http://schemas.microsoft.com/office/powerpoint/2010/main" val="10071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b-NO" altLang="nb-NO" u="sng" smtClean="0"/>
              <a:t>Løpende</a:t>
            </a:r>
            <a:r>
              <a:rPr lang="nb-NO" altLang="nb-NO" smtClean="0"/>
              <a:t> skikkethetsvurdering gjennom hele studiet</a:t>
            </a:r>
          </a:p>
          <a:p>
            <a:pPr>
              <a:buFontTx/>
              <a:buNone/>
            </a:pPr>
            <a:r>
              <a:rPr lang="nb-NO" altLang="nb-NO" u="sng" smtClean="0"/>
              <a:t>Særskilt</a:t>
            </a:r>
            <a:r>
              <a:rPr lang="nb-NO" altLang="nb-NO" smtClean="0"/>
              <a:t> skikkethetsvurdering som starter med en tvilsmelding </a:t>
            </a:r>
          </a:p>
        </p:txBody>
      </p:sp>
    </p:spTree>
    <p:extLst>
      <p:ext uri="{BB962C8B-B14F-4D97-AF65-F5344CB8AC3E}">
        <p14:creationId xmlns:p14="http://schemas.microsoft.com/office/powerpoint/2010/main" val="2452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 smtClean="0"/>
              <a:t>Forskrift om skikkethetsvurdering i høyere utdanning fra 2016 (hjemlet i loven om universitet og høyskoler)</a:t>
            </a:r>
          </a:p>
        </p:txBody>
      </p:sp>
    </p:spTree>
    <p:extLst>
      <p:ext uri="{BB962C8B-B14F-4D97-AF65-F5344CB8AC3E}">
        <p14:creationId xmlns:p14="http://schemas.microsoft.com/office/powerpoint/2010/main" val="428111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3 nivåer i vurderingen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mtClean="0"/>
              <a:t>Institusjonsansvarlig – utreder saken og vurderer om </a:t>
            </a:r>
            <a:r>
              <a:rPr lang="nb-NO" altLang="nb-NO" u="sng" smtClean="0"/>
              <a:t>forsterket veiledning </a:t>
            </a:r>
            <a:r>
              <a:rPr lang="nb-NO" altLang="nb-NO" smtClean="0"/>
              <a:t>er forsøkt. Hvis ikke sendes saken tilbake til fakultet.</a:t>
            </a:r>
          </a:p>
          <a:p>
            <a:r>
              <a:rPr lang="nb-NO" altLang="nb-NO" smtClean="0"/>
              <a:t> Skikkethetsnemnd (vitenskapelig ansatte, representant for praksisfeltet, student, ekstern jurist – 8 medlemmer) </a:t>
            </a:r>
          </a:p>
          <a:p>
            <a:r>
              <a:rPr lang="nb-NO" altLang="nb-NO" smtClean="0"/>
              <a:t>Klagenemnd</a:t>
            </a:r>
          </a:p>
        </p:txBody>
      </p:sp>
    </p:spTree>
    <p:extLst>
      <p:ext uri="{BB962C8B-B14F-4D97-AF65-F5344CB8AC3E}">
        <p14:creationId xmlns:p14="http://schemas.microsoft.com/office/powerpoint/2010/main" val="4618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mtClean="0"/>
              <a:t>Skikkethetsnemnd</a:t>
            </a:r>
          </a:p>
        </p:txBody>
      </p:sp>
      <p:sp>
        <p:nvSpPr>
          <p:cNvPr id="819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mtClean="0"/>
              <a:t>Fatter IKKE beslutninger</a:t>
            </a:r>
          </a:p>
          <a:p>
            <a:r>
              <a:rPr lang="nb-NO" altLang="nb-NO" smtClean="0"/>
              <a:t>Kan sende saken tilbake til institusjonsansvarlig med krav om bedre utredning</a:t>
            </a:r>
          </a:p>
          <a:p>
            <a:r>
              <a:rPr lang="nb-NO" altLang="nb-NO" smtClean="0"/>
              <a:t>Kan sende saken til klagenemnda som fatter beslutningen</a:t>
            </a:r>
          </a:p>
        </p:txBody>
      </p:sp>
    </p:spTree>
    <p:extLst>
      <p:ext uri="{BB962C8B-B14F-4D97-AF65-F5344CB8AC3E}">
        <p14:creationId xmlns:p14="http://schemas.microsoft.com/office/powerpoint/2010/main" val="190956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32545657"/>
              </p:ext>
            </p:extLst>
          </p:nvPr>
        </p:nvGraphicFramePr>
        <p:xfrm>
          <a:off x="1403648" y="1412776"/>
          <a:ext cx="6169407" cy="4992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Vurderingskriteriene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0108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 1: Sentral organisering</a:t>
            </a:r>
            <a:endParaRPr lang="nb-NO" dirty="0"/>
          </a:p>
        </p:txBody>
      </p:sp>
      <p:sp>
        <p:nvSpPr>
          <p:cNvPr id="3" name="Likebent trekant 2"/>
          <p:cNvSpPr/>
          <p:nvPr/>
        </p:nvSpPr>
        <p:spPr>
          <a:xfrm rot="10800000">
            <a:off x="755576" y="1484784"/>
            <a:ext cx="7488832" cy="453650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755574" y="1628800"/>
            <a:ext cx="748883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sz="2400" dirty="0" smtClean="0"/>
              <a:t>UiO oppnevner felles institusjonsansvarlig(e). Det bygges opp en egen enhet sentralt som får i oppdrag å håndtere alle skikkethetssaker ved UiO.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5958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 2: Lokal organisering</a:t>
            </a:r>
            <a:endParaRPr lang="nb-NO" dirty="0"/>
          </a:p>
        </p:txBody>
      </p:sp>
      <p:sp>
        <p:nvSpPr>
          <p:cNvPr id="3" name="Likebent trekant 2"/>
          <p:cNvSpPr/>
          <p:nvPr/>
        </p:nvSpPr>
        <p:spPr>
          <a:xfrm>
            <a:off x="899592" y="1268760"/>
            <a:ext cx="7344816" cy="4752528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756665" y="3799821"/>
            <a:ext cx="7488832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sz="2400" dirty="0" smtClean="0"/>
              <a:t>UiO oppnevner institusjonsansvarlige som plasseres på fakultetene. Fakultetene selv definerer hvilken rolle, faglig eller administrativt ansatt, de vil tillegge institusjonsansvar og hvordan de vil bistå institusjonsansvarlig med administrative ressurser.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9900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lokal organisering?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Det faglige ansvaret for studieprogrammene omfatter også ansvar for skikkethetsvurdering. Institusjonsansvar/skikkethetsansvar bør derfor finnes så nært studieprogrammet som mulig. </a:t>
            </a:r>
          </a:p>
          <a:p>
            <a:endParaRPr lang="nb-NO" dirty="0" smtClean="0"/>
          </a:p>
          <a:p>
            <a:r>
              <a:rPr lang="nb-NO" dirty="0" smtClean="0"/>
              <a:t>AF oppretter ressursgruppe som støtter og bistår institusjonsansvarlige i alle stadier av saksbehandlingen.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0693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Skikkethetsnettverk</a:t>
            </a:r>
            <a:endParaRPr lang="nb-NO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27344853"/>
              </p:ext>
            </p:extLst>
          </p:nvPr>
        </p:nvGraphicFramePr>
        <p:xfrm>
          <a:off x="971600" y="1340768"/>
          <a:ext cx="6984776" cy="5043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492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Skikkethetsnettverk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opprettes et skikkethetsnettverk bestående av samtlige institusjonsansvarlige og deres administrative støttepersonale ved fakultetet.</a:t>
            </a:r>
          </a:p>
          <a:p>
            <a:r>
              <a:rPr lang="nb-NO" dirty="0" smtClean="0"/>
              <a:t>Skikkethetsnettverket får ansvar for utforming av maler og rutiner, samt erfaringsdeling.  </a:t>
            </a:r>
          </a:p>
          <a:p>
            <a:r>
              <a:rPr lang="nb-NO" dirty="0" smtClean="0"/>
              <a:t>AF er sekretær for nettverket</a:t>
            </a:r>
          </a:p>
        </p:txBody>
      </p:sp>
    </p:spTree>
    <p:extLst>
      <p:ext uri="{BB962C8B-B14F-4D97-AF65-F5344CB8AC3E}">
        <p14:creationId xmlns:p14="http://schemas.microsoft.com/office/powerpoint/2010/main" val="37831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io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381</Words>
  <Application>Microsoft Office PowerPoint</Application>
  <PresentationFormat>Skjermfremvisning (4:3)</PresentationFormat>
  <Paragraphs>53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4" baseType="lpstr">
      <vt:lpstr>Office-tema</vt:lpstr>
      <vt:lpstr>uio-1</vt:lpstr>
      <vt:lpstr>Forslag til organisering av skikkehetsarbeidet ved UiO </vt:lpstr>
      <vt:lpstr>Skikkethet – forsøk på en definisjon</vt:lpstr>
      <vt:lpstr>PowerPoint-presentasjon</vt:lpstr>
      <vt:lpstr>PowerPoint-presentasjon</vt:lpstr>
      <vt:lpstr>3 nivåer i vurderingen</vt:lpstr>
      <vt:lpstr>Skikkethetsnemnd</vt:lpstr>
      <vt:lpstr>Vurderingskriteriene</vt:lpstr>
      <vt:lpstr>Alternativ 1: Sentral organisering</vt:lpstr>
      <vt:lpstr>Alternativ 2: Lokal organisering</vt:lpstr>
      <vt:lpstr>Hvorfor lokal organisering?</vt:lpstr>
      <vt:lpstr>Skikkethetsnettverk</vt:lpstr>
      <vt:lpstr>Skikkethetsnettverk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Forslag til organisering av skikkehetsarbeidet ved UiO</dc:title>
  <dc:creator>Lene Fosshaug</dc:creator>
  <cp:lastModifiedBy>Kirsti Margrethe Mortensen</cp:lastModifiedBy>
  <cp:revision>18</cp:revision>
  <dcterms:created xsi:type="dcterms:W3CDTF">2017-03-21T13:56:25Z</dcterms:created>
  <dcterms:modified xsi:type="dcterms:W3CDTF">2017-03-28T13:46:38Z</dcterms:modified>
</cp:coreProperties>
</file>