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792F12-5A70-0A7F-6959-71ECFE5C7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98A399C-C4E6-9BC4-D042-B30594560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7A8315-BBE9-CCE9-FB08-2CE73A2F8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F6BEB8-74DE-4FD8-8AEF-7C96BB966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C8CD58-A35B-18E3-09F0-678EBE24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18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9E8C7C-FAF5-19BF-883A-B822A8C7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234D4C-DB16-CD18-0F56-792BED52A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832B9F-DD2F-FBFB-B21D-E5694BF7F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1A7C34-94AB-3CAF-3A14-D0447477B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3CCF8D-50C8-5CC0-1945-E65387B7C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4321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6F00C5-3D1C-CE08-5D4F-9A7E314ED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A7CCB9-4A41-04AE-F5D5-C197B4075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25A6E2-3EA7-9598-9836-A2555B741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BB351C-780A-AC45-E355-0DEECA34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ECBD98-1A40-75B5-074A-02FBEEDCD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45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33716E-C9DE-3BCC-2C7F-8A787E28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3B6DA4-A0EE-486C-2AF1-6B9EAF9CE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E6F104C-1043-732B-6F02-4BD845C4A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DA3D46B-667A-2A80-D12A-D66BD1589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56AF2F9-774A-CD1B-1653-152676678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70B1F74-A716-6CDB-F1EF-59E6AED8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584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DC5AE5-8A3D-EA46-489D-9990F906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3E50B3A-9250-1A09-BE81-26EDFA6C0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05A6AF7-2E52-8877-BFD5-4AF206016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7DA24D5-7D32-569B-50B2-758EB7407E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8BC9EC2-6584-EE1E-B8F1-6C74E8EA12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FC5A7C4-033A-5908-7A5F-FC42DB927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9E1A7DF-68AB-E345-05BF-5EEDBB8EF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1D02C9A-3656-BAFC-B7FA-D60CCDF97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5517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AFAE4B-8DF0-C23D-8522-8E5BDEA6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C920030-CC5D-1EA8-47CC-CE881DA7F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F04249C-0F44-1D7E-CEFF-28F50121C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D85E60A-A2E3-C827-0CA9-B95899AC5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5984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FC683B3-A60E-6CC8-608E-B820C7AF2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193D9E0-C00A-BEAB-2DC4-A0C02735F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1E47D6B-B259-BA67-D953-69A214C0F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48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26FCE5-454A-FBDF-5B91-4249A6D1E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E55053-660D-EB6C-A065-6D0C2D41C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89F46CC-981F-FE80-E19F-AB213396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0CEE37-2321-4645-DBCE-7C699D8BB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5021E9-F17C-BA7D-FF01-2BA19DC9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9872B81-5873-3EE3-CC63-B8F9EE6E2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120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42987F-30F0-B7D0-C0D8-886E237D8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B1E882B-5EBD-3FD8-5982-709E2D90FD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040BFDF-5F66-711F-CFFD-6B9528BC9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844FF6E-7426-83CA-7995-5F8625F7B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406F59-677F-4D72-A18A-4C12C451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E49324-A417-84A4-C7B6-6B49C511B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936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8C0504-D0EB-D109-21D9-F96995351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0BD7DD5-9EC5-36CF-E54D-CC8ACEE55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EFADAD-5959-446A-4853-606876613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E5756D-3EB5-197F-4AC8-2882A3A5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10555D-F7AF-4B3C-B3E0-27FB1ED8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4579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094B859-B8D4-5F79-BA58-D598C4B1F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F08C508-7CD2-9D8B-64E5-FB202D5EB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9F2240-70B1-2ECB-E88D-223A52726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F211C0-0CD2-E47B-CC29-C6560AD3E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BA7B5A-46ED-CB36-2E5A-6040B7133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672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DB5AEB-60E0-950D-BF83-19549116F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5BDEFC-05F8-A7E3-2C17-375FCC387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A9EEDE-561C-9491-B3F6-5FEC14EE3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544E4-9840-453B-9291-138DBF9EC028}" type="datetimeFigureOut">
              <a:rPr lang="nb-NO" smtClean="0"/>
              <a:t>05.11.2023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9838001-FB14-B129-4ED9-02575E76A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151B95-9527-13C3-7D5B-8B70FF893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501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DF431A-EC2F-5A6D-A3AB-BDAEF9FA11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6106"/>
            <a:ext cx="9144000" cy="1416590"/>
          </a:xfrm>
        </p:spPr>
        <p:txBody>
          <a:bodyPr>
            <a:normAutofit/>
          </a:bodyPr>
          <a:lstStyle/>
          <a:p>
            <a:r>
              <a:rPr lang="nb-NO" sz="2200" dirty="0"/>
              <a:t>FINF4011</a:t>
            </a:r>
            <a:br>
              <a:rPr lang="nb-NO" sz="2200" dirty="0"/>
            </a:br>
            <a:r>
              <a:rPr lang="nb-NO" sz="2200" dirty="0"/>
              <a:t>Digital teknologi i offentlig forvaltning</a:t>
            </a:r>
            <a:br>
              <a:rPr lang="nb-NO" dirty="0"/>
            </a:br>
            <a:r>
              <a:rPr lang="nb-NO" sz="36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345DC9B-BA60-CC8A-B489-D039BF3803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3000242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7EE864-6453-FFBD-6EE0-78E20EE812D5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timers digital skoleeksamen den  16. november kl. 09:00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Flerdelt oppgave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Hjelpemidler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Ordbøker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Trøsterunde ca. 15 minutter etter at oppgaven er gitt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4D1E3C87-6382-7082-2E47-0E4682D55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Selve eksamen</a:t>
            </a:r>
          </a:p>
        </p:txBody>
      </p:sp>
    </p:spTree>
    <p:extLst>
      <p:ext uri="{BB962C8B-B14F-4D97-AF65-F5344CB8AC3E}">
        <p14:creationId xmlns:p14="http://schemas.microsoft.com/office/powerpoint/2010/main" val="139859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86AC4A-3FA9-E81A-74BD-8E25151B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Temaer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B227A1-00F8-26BB-6937-140927824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Konkretiserer kunnskapskravene slik de er praktisert H23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Regjeringens digitaliseringsstrategi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Datasystemer, informasjonssystemer og informasjonsinfrastrukturer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KI og maskinlæring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Regelbaserte systemer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Systemutvikling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Prosjektorganisering og tverrfaglig dialog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Interoperabilitet</a:t>
            </a:r>
          </a:p>
        </p:txBody>
      </p:sp>
    </p:spTree>
    <p:extLst>
      <p:ext uri="{BB962C8B-B14F-4D97-AF65-F5344CB8AC3E}">
        <p14:creationId xmlns:p14="http://schemas.microsoft.com/office/powerpoint/2010/main" val="680229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8D12AE0F-48DE-7D5E-6A28-94ABA65430CF}"/>
              </a:ext>
            </a:extLst>
          </p:cNvPr>
          <p:cNvSpPr txBox="1"/>
          <p:nvPr/>
        </p:nvSpPr>
        <p:spPr>
          <a:xfrm>
            <a:off x="419101" y="1061511"/>
            <a:ext cx="4710112" cy="49197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Alle </a:t>
            </a:r>
            <a:r>
              <a:rPr lang="en-US" sz="2400" dirty="0" err="1"/>
              <a:t>spørsmål</a:t>
            </a:r>
            <a:r>
              <a:rPr lang="en-US" sz="2400" dirty="0"/>
              <a:t> </a:t>
            </a:r>
            <a:r>
              <a:rPr lang="en-US" sz="2400" dirty="0" err="1"/>
              <a:t>vil</a:t>
            </a:r>
            <a:r>
              <a:rPr lang="en-US" sz="2400" dirty="0"/>
              <a:t> ha </a:t>
            </a:r>
            <a:r>
              <a:rPr lang="en-US" sz="2400" dirty="0" err="1"/>
              <a:t>klart</a:t>
            </a:r>
            <a:r>
              <a:rPr lang="en-US" sz="2400" dirty="0"/>
              <a:t> </a:t>
            </a:r>
            <a:r>
              <a:rPr lang="en-US" sz="2400" dirty="0" err="1"/>
              <a:t>utgangs</a:t>
            </a:r>
            <a:r>
              <a:rPr lang="en-US" sz="2400" dirty="0"/>
              <a:t>-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err="1"/>
              <a:t>punkt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pensum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Stoff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presentasjoner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ha </a:t>
            </a:r>
            <a:r>
              <a:rPr lang="en-US" sz="2400" dirty="0" err="1"/>
              <a:t>stor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err="1"/>
              <a:t>verdi</a:t>
            </a:r>
            <a:r>
              <a:rPr lang="en-US" sz="2400" dirty="0"/>
              <a:t> (</a:t>
            </a:r>
            <a:r>
              <a:rPr lang="en-US" sz="2400" dirty="0" err="1"/>
              <a:t>jf</a:t>
            </a:r>
            <a:r>
              <a:rPr lang="en-US" sz="2400" dirty="0"/>
              <a:t>. </a:t>
            </a:r>
            <a:r>
              <a:rPr lang="en-US" sz="2400" dirty="0" err="1"/>
              <a:t>både</a:t>
            </a:r>
            <a:r>
              <a:rPr lang="en-US" sz="2400" dirty="0"/>
              <a:t> </a:t>
            </a:r>
            <a:r>
              <a:rPr lang="en-US" sz="2400" dirty="0" err="1"/>
              <a:t>semestersiden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Canvas)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Innsikter</a:t>
            </a:r>
            <a:r>
              <a:rPr lang="en-US" sz="2400" dirty="0"/>
              <a:t> </a:t>
            </a:r>
            <a:r>
              <a:rPr lang="en-US" sz="2400" dirty="0" err="1"/>
              <a:t>fra</a:t>
            </a:r>
            <a:r>
              <a:rPr lang="en-US" sz="2400" dirty="0"/>
              <a:t> </a:t>
            </a:r>
            <a:r>
              <a:rPr lang="en-US" sz="2400" dirty="0" err="1"/>
              <a:t>undervisning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bety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err="1"/>
              <a:t>mye</a:t>
            </a:r>
            <a:r>
              <a:rPr lang="en-US" sz="2400" dirty="0"/>
              <a:t> for god </a:t>
            </a:r>
            <a:r>
              <a:rPr lang="en-US" sz="2400" dirty="0" err="1"/>
              <a:t>forståelse</a:t>
            </a:r>
            <a:r>
              <a:rPr lang="en-US" sz="2400" dirty="0"/>
              <a:t> av pensum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presentasjoner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Annet </a:t>
            </a:r>
            <a:r>
              <a:rPr lang="en-US" sz="2400" dirty="0" err="1"/>
              <a:t>stoff</a:t>
            </a:r>
            <a:r>
              <a:rPr lang="en-US" sz="2400" dirty="0"/>
              <a:t> </a:t>
            </a:r>
            <a:r>
              <a:rPr lang="en-US" sz="2400" i="1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også</a:t>
            </a:r>
            <a:r>
              <a:rPr lang="en-US" sz="2400" dirty="0"/>
              <a:t> </a:t>
            </a:r>
            <a:r>
              <a:rPr lang="en-US" sz="2400" dirty="0" err="1"/>
              <a:t>være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relevant, </a:t>
            </a:r>
            <a:r>
              <a:rPr lang="en-US" sz="2400" dirty="0" err="1"/>
              <a:t>også</a:t>
            </a:r>
            <a:r>
              <a:rPr lang="en-US" sz="2400" dirty="0"/>
              <a:t> </a:t>
            </a:r>
            <a:r>
              <a:rPr lang="en-US" sz="2400" dirty="0" err="1"/>
              <a:t>dersom</a:t>
            </a:r>
            <a:r>
              <a:rPr lang="en-US" sz="2400" dirty="0"/>
              <a:t> det </a:t>
            </a:r>
            <a:r>
              <a:rPr lang="en-US" sz="2400" dirty="0" err="1"/>
              <a:t>ikke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err="1"/>
              <a:t>direkte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med </a:t>
            </a:r>
            <a:r>
              <a:rPr lang="en-US" sz="2400" dirty="0" err="1"/>
              <a:t>teknologi</a:t>
            </a:r>
            <a:r>
              <a:rPr lang="en-US" sz="2400" dirty="0"/>
              <a:t> å </a:t>
            </a:r>
            <a:r>
              <a:rPr lang="en-US" sz="2400" dirty="0" err="1"/>
              <a:t>gjøre</a:t>
            </a:r>
            <a:endParaRPr lang="en-US" sz="2400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0FA4C09-24E0-DC42-EE9A-3CC742050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685" y="969101"/>
            <a:ext cx="6389346" cy="491979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514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066" y="-273315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332" y="856501"/>
            <a:ext cx="10997418" cy="562610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</a:t>
            </a:r>
          </a:p>
          <a:p>
            <a:pPr lvl="1"/>
            <a:r>
              <a:rPr lang="nb-NO" dirty="0"/>
              <a:t>Legg vekt på å skrive klart og enkelt språk (korte setninger, ikke jål deg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nesten alltid en fordel å la figurer og eksempler inngå i besvarelsen</a:t>
            </a:r>
          </a:p>
          <a:p>
            <a:r>
              <a:rPr lang="nb-NO" dirty="0"/>
              <a:t>Hjelpemidler</a:t>
            </a:r>
          </a:p>
          <a:p>
            <a:pPr lvl="1" fontAlgn="base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2"/>
              </a:rPr>
              <a:t>kapittel 1.1</a:t>
            </a:r>
            <a:r>
              <a:rPr lang="nb-NO" dirty="0"/>
              <a:t> </a:t>
            </a:r>
          </a:p>
          <a:p>
            <a:pPr lvl="1" fontAlgn="base"/>
            <a:r>
              <a:rPr lang="nb-NO" dirty="0"/>
              <a:t>FINF4011 er ikke et jusfag, og det er derfor heller ikke adgang til (eller bruk for) </a:t>
            </a:r>
            <a:r>
              <a:rPr lang="nb-NO" dirty="0" err="1"/>
              <a:t>LovdataPro</a:t>
            </a:r>
            <a:endParaRPr lang="nb-NO" dirty="0"/>
          </a:p>
          <a:p>
            <a:r>
              <a:rPr lang="nb-NO" dirty="0"/>
              <a:t>Dag kommer på trøsterunde ca. 15 minutter etter at oppgaven er gitt</a:t>
            </a:r>
          </a:p>
          <a:p>
            <a:pPr lvl="1"/>
            <a:r>
              <a:rPr lang="nb-NO" dirty="0"/>
              <a:t>Kan svare på spørsmål om hvordan oppgaven skal forstås</a:t>
            </a:r>
          </a:p>
          <a:p>
            <a:pPr lvl="1"/>
            <a:r>
              <a:rPr lang="nb-NO" dirty="0"/>
              <a:t>Kan uansett være lurt å snakke med Dag dersom du – mot formodning – skulle få jernteppe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FINF4011 Digital teknologi i offentlig forvaltning Om eksamen</vt:lpstr>
      <vt:lpstr>Selve eksamen</vt:lpstr>
      <vt:lpstr>Temaer</vt:lpstr>
      <vt:lpstr>PowerPoint-presentasjon</vt:lpstr>
      <vt:lpstr>Om eksamen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FINF4011 Digital teknologi i offentlig forvaltning Om eksamen</dc:title>
  <dc:creator>dag wiese schartum</dc:creator>
  <cp:lastModifiedBy>dag wiese schartum</cp:lastModifiedBy>
  <cp:revision>2</cp:revision>
  <dcterms:created xsi:type="dcterms:W3CDTF">2023-11-05T21:04:13Z</dcterms:created>
  <dcterms:modified xsi:type="dcterms:W3CDTF">2023-11-05T21:49:09Z</dcterms:modified>
</cp:coreProperties>
</file>