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8" r:id="rId1"/>
  </p:sldMasterIdLst>
  <p:notesMasterIdLst>
    <p:notesMasterId r:id="rId17"/>
  </p:notesMasterIdLst>
  <p:handoutMasterIdLst>
    <p:handoutMasterId r:id="rId18"/>
  </p:handoutMasterIdLst>
  <p:sldIdLst>
    <p:sldId id="429" r:id="rId2"/>
    <p:sldId id="430" r:id="rId3"/>
    <p:sldId id="434" r:id="rId4"/>
    <p:sldId id="444" r:id="rId5"/>
    <p:sldId id="446" r:id="rId6"/>
    <p:sldId id="437" r:id="rId7"/>
    <p:sldId id="439" r:id="rId8"/>
    <p:sldId id="440" r:id="rId9"/>
    <p:sldId id="441" r:id="rId10"/>
    <p:sldId id="436" r:id="rId11"/>
    <p:sldId id="433" r:id="rId12"/>
    <p:sldId id="435" r:id="rId13"/>
    <p:sldId id="443" r:id="rId14"/>
    <p:sldId id="442" r:id="rId15"/>
    <p:sldId id="445" r:id="rId16"/>
  </p:sldIdLst>
  <p:sldSz cx="9144000" cy="5143500" type="screen16x9"/>
  <p:notesSz cx="6858000" cy="9144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sz="1607"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367314" algn="l" rtl="0" fontAlgn="base">
      <a:spcBef>
        <a:spcPct val="0"/>
      </a:spcBef>
      <a:spcAft>
        <a:spcPct val="0"/>
      </a:spcAft>
      <a:defRPr sz="1607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734629" algn="l" rtl="0" fontAlgn="base">
      <a:spcBef>
        <a:spcPct val="0"/>
      </a:spcBef>
      <a:spcAft>
        <a:spcPct val="0"/>
      </a:spcAft>
      <a:defRPr sz="1607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101943" algn="l" rtl="0" fontAlgn="base">
      <a:spcBef>
        <a:spcPct val="0"/>
      </a:spcBef>
      <a:spcAft>
        <a:spcPct val="0"/>
      </a:spcAft>
      <a:defRPr sz="1607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469258" algn="l" rtl="0" fontAlgn="base">
      <a:spcBef>
        <a:spcPct val="0"/>
      </a:spcBef>
      <a:spcAft>
        <a:spcPct val="0"/>
      </a:spcAft>
      <a:defRPr sz="1607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1836572" algn="l" defTabSz="734629" rtl="0" eaLnBrk="1" latinLnBrk="0" hangingPunct="1">
      <a:defRPr sz="1607"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203887" algn="l" defTabSz="734629" rtl="0" eaLnBrk="1" latinLnBrk="0" hangingPunct="1">
      <a:defRPr sz="1607"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2571201" algn="l" defTabSz="734629" rtl="0" eaLnBrk="1" latinLnBrk="0" hangingPunct="1">
      <a:defRPr sz="1607"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2938516" algn="l" defTabSz="734629" rtl="0" eaLnBrk="1" latinLnBrk="0" hangingPunct="1">
      <a:defRPr sz="1607"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688C441-7E48-5C6C-9C18-4E1F155A5BDD}" name="Jul Fredrik Kaltenborn" initials="JFK" userId="S::julkal@phs.no::f45e1ace-ea22-4edf-92c9-126533ada7e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CEC"/>
    <a:srgbClr val="0D2D4C"/>
    <a:srgbClr val="0C2B49"/>
    <a:srgbClr val="001935"/>
    <a:srgbClr val="1B3A75"/>
    <a:srgbClr val="B2D5FF"/>
    <a:srgbClr val="C9DBF2"/>
    <a:srgbClr val="009DE0"/>
    <a:srgbClr val="727171"/>
    <a:srgbClr val="FFE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1F953D-E066-4DF3-9688-09705F141031}" v="3" dt="2025-03-03T21:49:56.574"/>
  </p1510:revLst>
</p1510:revInfo>
</file>

<file path=ppt/tableStyles.xml><?xml version="1.0" encoding="utf-8"?>
<a:tblStyleLst xmlns:a="http://schemas.openxmlformats.org/drawingml/2006/main" def="{793D81CF-94F2-401A-BA57-92F5A7B2D0C5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iddels stil 2 - aks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Middels stil 1 - aks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iddels stil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Lys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3296810-A885-4BE3-A3E7-6D5BEEA58F35}" styleName="Middels stil 2 - aks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59" autoAdjust="0"/>
    <p:restoredTop sz="96315"/>
  </p:normalViewPr>
  <p:slideViewPr>
    <p:cSldViewPr snapToGrid="0" snapToObjects="1">
      <p:cViewPr varScale="1">
        <p:scale>
          <a:sx n="136" d="100"/>
          <a:sy n="136" d="100"/>
        </p:scale>
        <p:origin x="906" y="291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6" d="100"/>
          <a:sy n="96" d="100"/>
        </p:scale>
        <p:origin x="355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 altLang="nb-NO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b-NO" altLang="nb-NO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 altLang="nb-NO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7C0D8AD-5F06-BB40-8E5F-3E50625FAE98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1121297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nb-NO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nb-NO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nb-NO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DC65D36-F373-8C4B-BC4D-E73737125000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327656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964"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367314" algn="l" rtl="0" fontAlgn="base">
      <a:spcBef>
        <a:spcPct val="30000"/>
      </a:spcBef>
      <a:spcAft>
        <a:spcPct val="0"/>
      </a:spcAft>
      <a:defRPr sz="964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734629" algn="l" rtl="0" fontAlgn="base">
      <a:spcBef>
        <a:spcPct val="30000"/>
      </a:spcBef>
      <a:spcAft>
        <a:spcPct val="0"/>
      </a:spcAft>
      <a:defRPr sz="964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101943" algn="l" rtl="0" fontAlgn="base">
      <a:spcBef>
        <a:spcPct val="30000"/>
      </a:spcBef>
      <a:spcAft>
        <a:spcPct val="0"/>
      </a:spcAft>
      <a:defRPr sz="964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469258" algn="l" rtl="0" fontAlgn="base">
      <a:spcBef>
        <a:spcPct val="30000"/>
      </a:spcBef>
      <a:spcAft>
        <a:spcPct val="0"/>
      </a:spcAft>
      <a:defRPr sz="964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1836572" algn="l" defTabSz="734629" rtl="0" eaLnBrk="1" latinLnBrk="0" hangingPunct="1">
      <a:defRPr sz="964" kern="1200">
        <a:solidFill>
          <a:schemeClr val="tx1"/>
        </a:solidFill>
        <a:latin typeface="+mn-lt"/>
        <a:ea typeface="+mn-ea"/>
        <a:cs typeface="+mn-cs"/>
      </a:defRPr>
    </a:lvl6pPr>
    <a:lvl7pPr marL="2203887" algn="l" defTabSz="734629" rtl="0" eaLnBrk="1" latinLnBrk="0" hangingPunct="1">
      <a:defRPr sz="964" kern="1200">
        <a:solidFill>
          <a:schemeClr val="tx1"/>
        </a:solidFill>
        <a:latin typeface="+mn-lt"/>
        <a:ea typeface="+mn-ea"/>
        <a:cs typeface="+mn-cs"/>
      </a:defRPr>
    </a:lvl7pPr>
    <a:lvl8pPr marL="2571201" algn="l" defTabSz="734629" rtl="0" eaLnBrk="1" latinLnBrk="0" hangingPunct="1">
      <a:defRPr sz="964" kern="1200">
        <a:solidFill>
          <a:schemeClr val="tx1"/>
        </a:solidFill>
        <a:latin typeface="+mn-lt"/>
        <a:ea typeface="+mn-ea"/>
        <a:cs typeface="+mn-cs"/>
      </a:defRPr>
    </a:lvl8pPr>
    <a:lvl9pPr marL="2938516" algn="l" defTabSz="734629" rtl="0" eaLnBrk="1" latinLnBrk="0" hangingPunct="1">
      <a:defRPr sz="96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87001"/>
            <a:ext cx="9144000" cy="3985512"/>
          </a:xfrm>
          <a:prstGeom prst="rect">
            <a:avLst/>
          </a:prstGeom>
        </p:spPr>
      </p:pic>
      <p:sp>
        <p:nvSpPr>
          <p:cNvPr id="16" name="Rektangel 15"/>
          <p:cNvSpPr/>
          <p:nvPr userDrawn="1"/>
        </p:nvSpPr>
        <p:spPr>
          <a:xfrm>
            <a:off x="1" y="0"/>
            <a:ext cx="9144000" cy="7301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Bild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730251"/>
            <a:ext cx="9144000" cy="5709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4398963" y="1206630"/>
            <a:ext cx="4173538" cy="1124251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4398963" y="2490382"/>
            <a:ext cx="4173538" cy="1241425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 eller navn på foredragsholder</a:t>
            </a:r>
            <a:endParaRPr lang="en-GB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7"/>
          </a:xfrm>
          <a:prstGeom prst="rect">
            <a:avLst/>
          </a:prstGeom>
        </p:spPr>
        <p:txBody>
          <a:bodyPr/>
          <a:lstStyle/>
          <a:p>
            <a:fld id="{B1D1BD65-2D83-4788-BAE2-F1DABEAEE807}" type="datetime1">
              <a:rPr lang="nb-NO" smtClean="0"/>
              <a:t>04.03.2025</a:t>
            </a:fld>
            <a:endParaRPr lang="en-GB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/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DD2E5CC-DF37-47A5-8B9E-98E220FF78B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50321" y="175106"/>
            <a:ext cx="2118125" cy="34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09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– Tilgjengelige polititjenest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81751"/>
            <a:ext cx="9144000" cy="3985512"/>
          </a:xfrm>
          <a:prstGeom prst="rect">
            <a:avLst/>
          </a:prstGeom>
        </p:spPr>
      </p:pic>
      <p:sp>
        <p:nvSpPr>
          <p:cNvPr id="16" name="Rektangel 15"/>
          <p:cNvSpPr/>
          <p:nvPr userDrawn="1"/>
        </p:nvSpPr>
        <p:spPr>
          <a:xfrm>
            <a:off x="1" y="0"/>
            <a:ext cx="9144000" cy="7301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Bild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730251"/>
            <a:ext cx="9144000" cy="5709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4398963" y="1206630"/>
            <a:ext cx="4173538" cy="1124251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4398963" y="2490382"/>
            <a:ext cx="4173538" cy="1241425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 eller navn på foredragsholder</a:t>
            </a:r>
            <a:endParaRPr lang="en-GB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7"/>
          </a:xfrm>
          <a:prstGeom prst="rect">
            <a:avLst/>
          </a:prstGeom>
        </p:spPr>
        <p:txBody>
          <a:bodyPr/>
          <a:lstStyle/>
          <a:p>
            <a:fld id="{AE96B9CE-4BEE-47E0-A962-AEB9AF85751A}" type="datetime1">
              <a:rPr lang="nb-NO" smtClean="0"/>
              <a:t>04.03.2025</a:t>
            </a:fld>
            <a:endParaRPr lang="en-GB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/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BE862D5-A7F4-4214-A589-BE8AC6BAED2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50321" y="175106"/>
            <a:ext cx="2118125" cy="3409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– Tilgjengelige polititjenest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81751"/>
            <a:ext cx="9144000" cy="3985512"/>
          </a:xfrm>
          <a:prstGeom prst="rect">
            <a:avLst/>
          </a:prstGeom>
        </p:spPr>
      </p:pic>
      <p:sp>
        <p:nvSpPr>
          <p:cNvPr id="16" name="Rektangel 15"/>
          <p:cNvSpPr/>
          <p:nvPr userDrawn="1"/>
        </p:nvSpPr>
        <p:spPr>
          <a:xfrm>
            <a:off x="1" y="0"/>
            <a:ext cx="9144000" cy="7301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Bild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730251"/>
            <a:ext cx="9144000" cy="5709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4398963" y="1206630"/>
            <a:ext cx="4173538" cy="1124251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4398963" y="2490382"/>
            <a:ext cx="4173538" cy="1241425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 eller navn på foredragsholder</a:t>
            </a:r>
            <a:endParaRPr lang="en-GB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7"/>
          </a:xfrm>
          <a:prstGeom prst="rect">
            <a:avLst/>
          </a:prstGeom>
        </p:spPr>
        <p:txBody>
          <a:bodyPr/>
          <a:lstStyle/>
          <a:p>
            <a:fld id="{BDF791DB-31D3-45BB-93B2-5001B8191D86}" type="datetime1">
              <a:rPr lang="nb-NO" smtClean="0"/>
              <a:t>04.03.2025</a:t>
            </a:fld>
            <a:endParaRPr lang="en-GB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/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2D7AF99-0866-4B10-9159-82D3A6BDA52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50321" y="175106"/>
            <a:ext cx="2118125" cy="3409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– Et moderne og kompetent poli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81751"/>
            <a:ext cx="9144000" cy="3985512"/>
          </a:xfrm>
          <a:prstGeom prst="rect">
            <a:avLst/>
          </a:prstGeom>
        </p:spPr>
      </p:pic>
      <p:sp>
        <p:nvSpPr>
          <p:cNvPr id="16" name="Rektangel 15"/>
          <p:cNvSpPr/>
          <p:nvPr userDrawn="1"/>
        </p:nvSpPr>
        <p:spPr>
          <a:xfrm>
            <a:off x="1" y="0"/>
            <a:ext cx="9144000" cy="7301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Bild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730251"/>
            <a:ext cx="9144000" cy="5709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4398963" y="1206630"/>
            <a:ext cx="4173538" cy="1124251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4398963" y="2490382"/>
            <a:ext cx="4173538" cy="1241425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 eller navn på foredragsholder</a:t>
            </a:r>
            <a:endParaRPr lang="en-GB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7"/>
          </a:xfrm>
          <a:prstGeom prst="rect">
            <a:avLst/>
          </a:prstGeom>
        </p:spPr>
        <p:txBody>
          <a:bodyPr/>
          <a:lstStyle/>
          <a:p>
            <a:fld id="{EB4A0B03-D01B-42DB-A312-09DADDB51023}" type="datetime1">
              <a:rPr lang="nb-NO" smtClean="0"/>
              <a:t>04.03.2025</a:t>
            </a:fld>
            <a:endParaRPr lang="en-GB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/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676D13B-AE92-46E1-A037-D84B2761422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50321" y="175106"/>
            <a:ext cx="2118125" cy="3409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– I forkant av kriminalite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81751"/>
            <a:ext cx="9144000" cy="3985512"/>
          </a:xfrm>
          <a:prstGeom prst="rect">
            <a:avLst/>
          </a:prstGeom>
        </p:spPr>
      </p:pic>
      <p:sp>
        <p:nvSpPr>
          <p:cNvPr id="16" name="Rektangel 15"/>
          <p:cNvSpPr/>
          <p:nvPr userDrawn="1"/>
        </p:nvSpPr>
        <p:spPr>
          <a:xfrm>
            <a:off x="1" y="0"/>
            <a:ext cx="9144000" cy="7301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Bild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730251"/>
            <a:ext cx="9144000" cy="5709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4398963" y="1206630"/>
            <a:ext cx="4173538" cy="1124251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4398963" y="2490382"/>
            <a:ext cx="4173538" cy="1241425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 eller navn på foredragsholder</a:t>
            </a:r>
            <a:endParaRPr lang="en-GB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7"/>
          </a:xfrm>
          <a:prstGeom prst="rect">
            <a:avLst/>
          </a:prstGeom>
        </p:spPr>
        <p:txBody>
          <a:bodyPr/>
          <a:lstStyle/>
          <a:p>
            <a:fld id="{2ADB1545-7371-4B0B-B223-E9BBE4EEFD52}" type="datetime1">
              <a:rPr lang="nb-NO" smtClean="0"/>
              <a:t>04.03.2025</a:t>
            </a:fld>
            <a:endParaRPr lang="en-GB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/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EFC696-20CC-4BB5-80B1-C08497B44B8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50321" y="175106"/>
            <a:ext cx="2118125" cy="3409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– Trygghet i det digitale rom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81751"/>
            <a:ext cx="9144000" cy="3985512"/>
          </a:xfrm>
          <a:prstGeom prst="rect">
            <a:avLst/>
          </a:prstGeom>
        </p:spPr>
      </p:pic>
      <p:sp>
        <p:nvSpPr>
          <p:cNvPr id="16" name="Rektangel 15"/>
          <p:cNvSpPr/>
          <p:nvPr userDrawn="1"/>
        </p:nvSpPr>
        <p:spPr>
          <a:xfrm>
            <a:off x="1" y="0"/>
            <a:ext cx="9144000" cy="7301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Bild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730251"/>
            <a:ext cx="9144000" cy="5709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4398963" y="1206630"/>
            <a:ext cx="4173538" cy="1124251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4398963" y="2490382"/>
            <a:ext cx="4173538" cy="1241425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 eller navn på foredragsholder</a:t>
            </a:r>
            <a:endParaRPr lang="en-GB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7"/>
          </a:xfrm>
          <a:prstGeom prst="rect">
            <a:avLst/>
          </a:prstGeom>
        </p:spPr>
        <p:txBody>
          <a:bodyPr/>
          <a:lstStyle/>
          <a:p>
            <a:fld id="{6A23889F-327D-4EAD-BA3E-EBE56B7F2909}" type="datetime1">
              <a:rPr lang="nb-NO" smtClean="0"/>
              <a:t>04.03.2025</a:t>
            </a:fld>
            <a:endParaRPr lang="en-GB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/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50B7008-4D2E-4A56-A2DA-FD56041C6C3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50321" y="175106"/>
            <a:ext cx="2118125" cy="3409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– Trygghet i det digitale rom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81751"/>
            <a:ext cx="9144000" cy="3985512"/>
          </a:xfrm>
          <a:prstGeom prst="rect">
            <a:avLst/>
          </a:prstGeom>
        </p:spPr>
      </p:pic>
      <p:sp>
        <p:nvSpPr>
          <p:cNvPr id="16" name="Rektangel 15"/>
          <p:cNvSpPr/>
          <p:nvPr userDrawn="1"/>
        </p:nvSpPr>
        <p:spPr>
          <a:xfrm>
            <a:off x="1" y="0"/>
            <a:ext cx="9144000" cy="7301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Bild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730251"/>
            <a:ext cx="9144000" cy="5709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4398963" y="1206630"/>
            <a:ext cx="4173538" cy="1124251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4398963" y="2490382"/>
            <a:ext cx="4173538" cy="1241425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 eller navn på foredragsholder</a:t>
            </a:r>
            <a:endParaRPr lang="en-GB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7"/>
          </a:xfrm>
          <a:prstGeom prst="rect">
            <a:avLst/>
          </a:prstGeom>
        </p:spPr>
        <p:txBody>
          <a:bodyPr/>
          <a:lstStyle/>
          <a:p>
            <a:fld id="{F53DBB02-C983-4EF7-9177-89FECEAEACDA}" type="datetime1">
              <a:rPr lang="nb-NO" smtClean="0"/>
              <a:t>04.03.2025</a:t>
            </a:fld>
            <a:endParaRPr lang="en-GB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/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95DAF3D-08B2-4941-B599-BF5DE47934F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50321" y="175106"/>
            <a:ext cx="2118125" cy="3409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– Vold og overgrep mot ba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81751"/>
            <a:ext cx="9144000" cy="3985512"/>
          </a:xfrm>
          <a:prstGeom prst="rect">
            <a:avLst/>
          </a:prstGeom>
        </p:spPr>
      </p:pic>
      <p:sp>
        <p:nvSpPr>
          <p:cNvPr id="16" name="Rektangel 15"/>
          <p:cNvSpPr/>
          <p:nvPr userDrawn="1"/>
        </p:nvSpPr>
        <p:spPr>
          <a:xfrm>
            <a:off x="1" y="0"/>
            <a:ext cx="9144000" cy="7301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Bild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730251"/>
            <a:ext cx="9144000" cy="5709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4398963" y="1206630"/>
            <a:ext cx="4173538" cy="1124251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4398963" y="2490382"/>
            <a:ext cx="4173538" cy="1241425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 eller navn på foredragsholder</a:t>
            </a:r>
            <a:endParaRPr lang="en-GB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7"/>
          </a:xfrm>
          <a:prstGeom prst="rect">
            <a:avLst/>
          </a:prstGeom>
        </p:spPr>
        <p:txBody>
          <a:bodyPr/>
          <a:lstStyle/>
          <a:p>
            <a:fld id="{46138B51-90DE-4857-A73B-00BDA8B46984}" type="datetime1">
              <a:rPr lang="nb-NO" smtClean="0"/>
              <a:t>04.03.2025</a:t>
            </a:fld>
            <a:endParaRPr lang="en-GB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/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7612FF9-B74E-40F0-9B4D-7068FBC891C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50321" y="175106"/>
            <a:ext cx="2118125" cy="3409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83000">
              <a:schemeClr val="accent5"/>
            </a:gs>
            <a:gs pos="100000">
              <a:schemeClr val="accent1">
                <a:lumMod val="30000"/>
                <a:lumOff val="70000"/>
              </a:schemeClr>
            </a:gs>
          </a:gsLst>
          <a:lin ang="1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49325"/>
            <a:ext cx="9144000" cy="3817938"/>
          </a:xfrm>
          <a:prstGeom prst="rect">
            <a:avLst/>
          </a:prstGeom>
        </p:spPr>
      </p:pic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98208" y="4744419"/>
            <a:ext cx="1146420" cy="133718"/>
          </a:xfrm>
          <a:prstGeom prst="rect">
            <a:avLst/>
          </a:prstGeom>
        </p:spPr>
        <p:txBody>
          <a:bodyPr/>
          <a:lstStyle/>
          <a:p>
            <a:fld id="{C3BEF1E3-0BCF-4228-9352-4CB010E4808B}" type="datetime1">
              <a:rPr lang="nb-NO" smtClean="0"/>
              <a:t>04.03.2025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244628" y="4744420"/>
            <a:ext cx="391242" cy="133716"/>
          </a:xfrm>
          <a:prstGeom prst="rect">
            <a:avLst/>
          </a:prstGeom>
        </p:spPr>
        <p:txBody>
          <a:bodyPr/>
          <a:lstStyle/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6" name="Plassholder for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2723566" y="1789384"/>
            <a:ext cx="669758" cy="423378"/>
          </a:xfrm>
        </p:spPr>
        <p:txBody>
          <a:bodyPr>
            <a:noAutofit/>
          </a:bodyPr>
          <a:lstStyle>
            <a:lvl1pPr marL="0" indent="0" algn="r">
              <a:buNone/>
              <a:defRPr sz="20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nb-NO" dirty="0"/>
              <a:t>##</a:t>
            </a:r>
            <a:endParaRPr lang="en-GB" dirty="0"/>
          </a:p>
        </p:txBody>
      </p:sp>
      <p:sp>
        <p:nvSpPr>
          <p:cNvPr id="27" name="Plassholder for tekst 11"/>
          <p:cNvSpPr>
            <a:spLocks noGrp="1"/>
          </p:cNvSpPr>
          <p:nvPr>
            <p:ph type="body" sz="quarter" idx="14" hasCustomPrompt="1"/>
          </p:nvPr>
        </p:nvSpPr>
        <p:spPr>
          <a:xfrm>
            <a:off x="3544163" y="1789384"/>
            <a:ext cx="5091708" cy="423378"/>
          </a:xfrm>
        </p:spPr>
        <p:txBody>
          <a:bodyPr>
            <a:normAutofit/>
          </a:bodyPr>
          <a:lstStyle>
            <a:lvl1pPr marL="0" indent="0">
              <a:buFont typeface="Arial" charset="0"/>
              <a:buNone/>
              <a:defRPr sz="2000" b="0">
                <a:solidFill>
                  <a:schemeClr val="bg1"/>
                </a:solidFill>
              </a:defRPr>
            </a:lvl1pPr>
            <a:lvl2pPr marL="144000" indent="0">
              <a:buNone/>
              <a:defRPr>
                <a:solidFill>
                  <a:schemeClr val="bg1"/>
                </a:solidFill>
              </a:defRPr>
            </a:lvl2pPr>
            <a:lvl3pPr marL="288000" indent="0">
              <a:buNone/>
              <a:defRPr>
                <a:solidFill>
                  <a:schemeClr val="bg1"/>
                </a:solidFill>
              </a:defRPr>
            </a:lvl3pPr>
            <a:lvl4pPr marL="432000" indent="0">
              <a:buNone/>
              <a:defRPr>
                <a:solidFill>
                  <a:schemeClr val="bg1"/>
                </a:solidFill>
              </a:defRPr>
            </a:lvl4pPr>
            <a:lvl5pPr marL="5040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noProof="0" dirty="0"/>
              <a:t>Agendapunkt</a:t>
            </a:r>
            <a:endParaRPr lang="en-GB" dirty="0"/>
          </a:p>
        </p:txBody>
      </p:sp>
      <p:sp>
        <p:nvSpPr>
          <p:cNvPr id="28" name="Plassholder for tekst 2"/>
          <p:cNvSpPr>
            <a:spLocks noGrp="1"/>
          </p:cNvSpPr>
          <p:nvPr>
            <p:ph type="body" sz="quarter" idx="15" hasCustomPrompt="1"/>
          </p:nvPr>
        </p:nvSpPr>
        <p:spPr>
          <a:xfrm>
            <a:off x="2723566" y="1296590"/>
            <a:ext cx="669758" cy="423378"/>
          </a:xfrm>
        </p:spPr>
        <p:txBody>
          <a:bodyPr>
            <a:noAutofit/>
          </a:bodyPr>
          <a:lstStyle>
            <a:lvl1pPr marL="0" indent="0" algn="r">
              <a:buNone/>
              <a:defRPr sz="20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nb-NO" dirty="0"/>
              <a:t>##</a:t>
            </a:r>
            <a:endParaRPr lang="en-GB" dirty="0"/>
          </a:p>
        </p:txBody>
      </p:sp>
      <p:sp>
        <p:nvSpPr>
          <p:cNvPr id="29" name="Plassholder for tekst 11"/>
          <p:cNvSpPr>
            <a:spLocks noGrp="1"/>
          </p:cNvSpPr>
          <p:nvPr>
            <p:ph type="body" sz="quarter" idx="16" hasCustomPrompt="1"/>
          </p:nvPr>
        </p:nvSpPr>
        <p:spPr>
          <a:xfrm>
            <a:off x="3544163" y="1296590"/>
            <a:ext cx="5091708" cy="423378"/>
          </a:xfrm>
        </p:spPr>
        <p:txBody>
          <a:bodyPr>
            <a:normAutofit/>
          </a:bodyPr>
          <a:lstStyle>
            <a:lvl1pPr marL="0" indent="0">
              <a:buFont typeface="Arial" charset="0"/>
              <a:buNone/>
              <a:defRPr sz="2000" b="0">
                <a:solidFill>
                  <a:schemeClr val="bg1"/>
                </a:solidFill>
              </a:defRPr>
            </a:lvl1pPr>
            <a:lvl2pPr marL="144000" indent="0">
              <a:buNone/>
              <a:defRPr>
                <a:solidFill>
                  <a:schemeClr val="bg1"/>
                </a:solidFill>
              </a:defRPr>
            </a:lvl2pPr>
            <a:lvl3pPr marL="288000" indent="0">
              <a:buNone/>
              <a:defRPr>
                <a:solidFill>
                  <a:schemeClr val="bg1"/>
                </a:solidFill>
              </a:defRPr>
            </a:lvl3pPr>
            <a:lvl4pPr marL="432000" indent="0">
              <a:buNone/>
              <a:defRPr>
                <a:solidFill>
                  <a:schemeClr val="bg1"/>
                </a:solidFill>
              </a:defRPr>
            </a:lvl4pPr>
            <a:lvl5pPr marL="5040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noProof="0" dirty="0"/>
              <a:t>Agendapunkt</a:t>
            </a:r>
            <a:endParaRPr lang="en-GB" dirty="0"/>
          </a:p>
        </p:txBody>
      </p:sp>
      <p:sp>
        <p:nvSpPr>
          <p:cNvPr id="3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2723566" y="2774970"/>
            <a:ext cx="669758" cy="423378"/>
          </a:xfrm>
        </p:spPr>
        <p:txBody>
          <a:bodyPr>
            <a:noAutofit/>
          </a:bodyPr>
          <a:lstStyle>
            <a:lvl1pPr marL="0" indent="0" algn="r">
              <a:buNone/>
              <a:defRPr sz="20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nb-NO" dirty="0"/>
              <a:t>##</a:t>
            </a:r>
            <a:endParaRPr lang="en-GB" dirty="0"/>
          </a:p>
        </p:txBody>
      </p:sp>
      <p:sp>
        <p:nvSpPr>
          <p:cNvPr id="31" name="Plassholder for tekst 11"/>
          <p:cNvSpPr>
            <a:spLocks noGrp="1"/>
          </p:cNvSpPr>
          <p:nvPr>
            <p:ph type="body" sz="quarter" idx="18" hasCustomPrompt="1"/>
          </p:nvPr>
        </p:nvSpPr>
        <p:spPr>
          <a:xfrm>
            <a:off x="3544163" y="2774970"/>
            <a:ext cx="5091708" cy="423378"/>
          </a:xfrm>
        </p:spPr>
        <p:txBody>
          <a:bodyPr>
            <a:normAutofit/>
          </a:bodyPr>
          <a:lstStyle>
            <a:lvl1pPr marL="0" indent="0">
              <a:buFont typeface="Arial" charset="0"/>
              <a:buNone/>
              <a:defRPr sz="2000" b="0">
                <a:solidFill>
                  <a:schemeClr val="bg1"/>
                </a:solidFill>
              </a:defRPr>
            </a:lvl1pPr>
            <a:lvl2pPr marL="144000" indent="0">
              <a:buNone/>
              <a:defRPr>
                <a:solidFill>
                  <a:schemeClr val="bg1"/>
                </a:solidFill>
              </a:defRPr>
            </a:lvl2pPr>
            <a:lvl3pPr marL="288000" indent="0">
              <a:buNone/>
              <a:defRPr>
                <a:solidFill>
                  <a:schemeClr val="bg1"/>
                </a:solidFill>
              </a:defRPr>
            </a:lvl3pPr>
            <a:lvl4pPr marL="432000" indent="0">
              <a:buNone/>
              <a:defRPr>
                <a:solidFill>
                  <a:schemeClr val="bg1"/>
                </a:solidFill>
              </a:defRPr>
            </a:lvl4pPr>
            <a:lvl5pPr marL="5040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noProof="0" dirty="0"/>
              <a:t>Agendapunkt</a:t>
            </a:r>
            <a:endParaRPr lang="en-GB" dirty="0"/>
          </a:p>
        </p:txBody>
      </p:sp>
      <p:sp>
        <p:nvSpPr>
          <p:cNvPr id="32" name="Plassholder for tekst 2"/>
          <p:cNvSpPr>
            <a:spLocks noGrp="1"/>
          </p:cNvSpPr>
          <p:nvPr>
            <p:ph type="body" sz="quarter" idx="19" hasCustomPrompt="1"/>
          </p:nvPr>
        </p:nvSpPr>
        <p:spPr>
          <a:xfrm>
            <a:off x="2723566" y="2282177"/>
            <a:ext cx="669758" cy="423378"/>
          </a:xfrm>
        </p:spPr>
        <p:txBody>
          <a:bodyPr>
            <a:noAutofit/>
          </a:bodyPr>
          <a:lstStyle>
            <a:lvl1pPr marL="0" indent="0" algn="r">
              <a:buNone/>
              <a:defRPr sz="20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nb-NO" dirty="0"/>
              <a:t>##</a:t>
            </a:r>
            <a:endParaRPr lang="en-GB" dirty="0"/>
          </a:p>
        </p:txBody>
      </p:sp>
      <p:sp>
        <p:nvSpPr>
          <p:cNvPr id="33" name="Plassholder for tekst 11"/>
          <p:cNvSpPr>
            <a:spLocks noGrp="1"/>
          </p:cNvSpPr>
          <p:nvPr>
            <p:ph type="body" sz="quarter" idx="20" hasCustomPrompt="1"/>
          </p:nvPr>
        </p:nvSpPr>
        <p:spPr>
          <a:xfrm>
            <a:off x="3544163" y="2282177"/>
            <a:ext cx="5091708" cy="423378"/>
          </a:xfrm>
        </p:spPr>
        <p:txBody>
          <a:bodyPr>
            <a:normAutofit/>
          </a:bodyPr>
          <a:lstStyle>
            <a:lvl1pPr marL="0" indent="0">
              <a:buFont typeface="Arial" charset="0"/>
              <a:buNone/>
              <a:defRPr sz="2000" b="0">
                <a:solidFill>
                  <a:schemeClr val="bg1"/>
                </a:solidFill>
              </a:defRPr>
            </a:lvl1pPr>
            <a:lvl2pPr marL="144000" indent="0">
              <a:buNone/>
              <a:defRPr>
                <a:solidFill>
                  <a:schemeClr val="bg1"/>
                </a:solidFill>
              </a:defRPr>
            </a:lvl2pPr>
            <a:lvl3pPr marL="288000" indent="0">
              <a:buNone/>
              <a:defRPr>
                <a:solidFill>
                  <a:schemeClr val="bg1"/>
                </a:solidFill>
              </a:defRPr>
            </a:lvl3pPr>
            <a:lvl4pPr marL="432000" indent="0">
              <a:buNone/>
              <a:defRPr>
                <a:solidFill>
                  <a:schemeClr val="bg1"/>
                </a:solidFill>
              </a:defRPr>
            </a:lvl4pPr>
            <a:lvl5pPr marL="5040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noProof="0" dirty="0"/>
              <a:t>Agendapunkt</a:t>
            </a:r>
            <a:endParaRPr lang="en-GB" dirty="0"/>
          </a:p>
        </p:txBody>
      </p:sp>
      <p:sp>
        <p:nvSpPr>
          <p:cNvPr id="34" name="Plassholder for tekst 2"/>
          <p:cNvSpPr>
            <a:spLocks noGrp="1"/>
          </p:cNvSpPr>
          <p:nvPr>
            <p:ph type="body" sz="quarter" idx="21" hasCustomPrompt="1"/>
          </p:nvPr>
        </p:nvSpPr>
        <p:spPr>
          <a:xfrm>
            <a:off x="2723566" y="3760557"/>
            <a:ext cx="669758" cy="423378"/>
          </a:xfrm>
        </p:spPr>
        <p:txBody>
          <a:bodyPr>
            <a:noAutofit/>
          </a:bodyPr>
          <a:lstStyle>
            <a:lvl1pPr marL="0" indent="0" algn="r">
              <a:buNone/>
              <a:defRPr sz="20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nb-NO" dirty="0"/>
              <a:t>##</a:t>
            </a:r>
            <a:endParaRPr lang="en-GB" dirty="0"/>
          </a:p>
        </p:txBody>
      </p:sp>
      <p:sp>
        <p:nvSpPr>
          <p:cNvPr id="35" name="Plassholder for tekst 11"/>
          <p:cNvSpPr>
            <a:spLocks noGrp="1"/>
          </p:cNvSpPr>
          <p:nvPr>
            <p:ph type="body" sz="quarter" idx="22" hasCustomPrompt="1"/>
          </p:nvPr>
        </p:nvSpPr>
        <p:spPr>
          <a:xfrm>
            <a:off x="3544163" y="3760557"/>
            <a:ext cx="5091708" cy="423378"/>
          </a:xfrm>
        </p:spPr>
        <p:txBody>
          <a:bodyPr>
            <a:normAutofit/>
          </a:bodyPr>
          <a:lstStyle>
            <a:lvl1pPr marL="0" indent="0">
              <a:buFont typeface="Arial" charset="0"/>
              <a:buNone/>
              <a:defRPr sz="2000" b="0">
                <a:solidFill>
                  <a:schemeClr val="bg1"/>
                </a:solidFill>
              </a:defRPr>
            </a:lvl1pPr>
            <a:lvl2pPr marL="144000" indent="0">
              <a:buNone/>
              <a:defRPr>
                <a:solidFill>
                  <a:schemeClr val="bg1"/>
                </a:solidFill>
              </a:defRPr>
            </a:lvl2pPr>
            <a:lvl3pPr marL="288000" indent="0">
              <a:buNone/>
              <a:defRPr>
                <a:solidFill>
                  <a:schemeClr val="bg1"/>
                </a:solidFill>
              </a:defRPr>
            </a:lvl3pPr>
            <a:lvl4pPr marL="432000" indent="0">
              <a:buNone/>
              <a:defRPr>
                <a:solidFill>
                  <a:schemeClr val="bg1"/>
                </a:solidFill>
              </a:defRPr>
            </a:lvl4pPr>
            <a:lvl5pPr marL="5040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noProof="0" dirty="0"/>
              <a:t>Agendapunkt</a:t>
            </a:r>
            <a:endParaRPr lang="en-GB" dirty="0"/>
          </a:p>
        </p:txBody>
      </p:sp>
      <p:sp>
        <p:nvSpPr>
          <p:cNvPr id="36" name="Plassholder for tekst 2"/>
          <p:cNvSpPr>
            <a:spLocks noGrp="1"/>
          </p:cNvSpPr>
          <p:nvPr>
            <p:ph type="body" sz="quarter" idx="23" hasCustomPrompt="1"/>
          </p:nvPr>
        </p:nvSpPr>
        <p:spPr>
          <a:xfrm>
            <a:off x="2723566" y="3267763"/>
            <a:ext cx="669758" cy="423378"/>
          </a:xfrm>
        </p:spPr>
        <p:txBody>
          <a:bodyPr>
            <a:noAutofit/>
          </a:bodyPr>
          <a:lstStyle>
            <a:lvl1pPr marL="0" indent="0" algn="r">
              <a:buNone/>
              <a:defRPr sz="20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nb-NO" dirty="0"/>
              <a:t>##</a:t>
            </a:r>
            <a:endParaRPr lang="en-GB" dirty="0"/>
          </a:p>
        </p:txBody>
      </p:sp>
      <p:sp>
        <p:nvSpPr>
          <p:cNvPr id="37" name="Plassholder for tekst 11"/>
          <p:cNvSpPr>
            <a:spLocks noGrp="1"/>
          </p:cNvSpPr>
          <p:nvPr>
            <p:ph type="body" sz="quarter" idx="24" hasCustomPrompt="1"/>
          </p:nvPr>
        </p:nvSpPr>
        <p:spPr>
          <a:xfrm>
            <a:off x="3544163" y="3267763"/>
            <a:ext cx="5091708" cy="423378"/>
          </a:xfrm>
        </p:spPr>
        <p:txBody>
          <a:bodyPr>
            <a:normAutofit/>
          </a:bodyPr>
          <a:lstStyle>
            <a:lvl1pPr marL="0" indent="0">
              <a:buFont typeface="Arial" charset="0"/>
              <a:buNone/>
              <a:defRPr sz="2000" b="0">
                <a:solidFill>
                  <a:schemeClr val="bg1"/>
                </a:solidFill>
              </a:defRPr>
            </a:lvl1pPr>
            <a:lvl2pPr marL="144000" indent="0">
              <a:buNone/>
              <a:defRPr>
                <a:solidFill>
                  <a:schemeClr val="bg1"/>
                </a:solidFill>
              </a:defRPr>
            </a:lvl2pPr>
            <a:lvl3pPr marL="288000" indent="0">
              <a:buNone/>
              <a:defRPr>
                <a:solidFill>
                  <a:schemeClr val="bg1"/>
                </a:solidFill>
              </a:defRPr>
            </a:lvl3pPr>
            <a:lvl4pPr marL="432000" indent="0">
              <a:buNone/>
              <a:defRPr>
                <a:solidFill>
                  <a:schemeClr val="bg1"/>
                </a:solidFill>
              </a:defRPr>
            </a:lvl4pPr>
            <a:lvl5pPr marL="5040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noProof="0" dirty="0"/>
              <a:t>Agendapunkt</a:t>
            </a:r>
            <a:endParaRPr lang="en-GB" dirty="0"/>
          </a:p>
        </p:txBody>
      </p:sp>
      <p:sp>
        <p:nvSpPr>
          <p:cNvPr id="18" name="Plassholder for tekst 2"/>
          <p:cNvSpPr>
            <a:spLocks noGrp="1"/>
          </p:cNvSpPr>
          <p:nvPr>
            <p:ph type="body" sz="quarter" idx="25" hasCustomPrompt="1"/>
          </p:nvPr>
        </p:nvSpPr>
        <p:spPr>
          <a:xfrm>
            <a:off x="2723566" y="4253351"/>
            <a:ext cx="669758" cy="423378"/>
          </a:xfrm>
        </p:spPr>
        <p:txBody>
          <a:bodyPr>
            <a:noAutofit/>
          </a:bodyPr>
          <a:lstStyle>
            <a:lvl1pPr marL="0" indent="0" algn="r">
              <a:buNone/>
              <a:defRPr sz="20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nb-NO" dirty="0"/>
              <a:t>##</a:t>
            </a:r>
            <a:endParaRPr lang="en-GB" dirty="0"/>
          </a:p>
        </p:txBody>
      </p:sp>
      <p:sp>
        <p:nvSpPr>
          <p:cNvPr id="19" name="Plassholder for tekst 11"/>
          <p:cNvSpPr>
            <a:spLocks noGrp="1"/>
          </p:cNvSpPr>
          <p:nvPr>
            <p:ph type="body" sz="quarter" idx="26" hasCustomPrompt="1"/>
          </p:nvPr>
        </p:nvSpPr>
        <p:spPr>
          <a:xfrm>
            <a:off x="3544163" y="4253351"/>
            <a:ext cx="5091708" cy="423378"/>
          </a:xfrm>
        </p:spPr>
        <p:txBody>
          <a:bodyPr>
            <a:normAutofit/>
          </a:bodyPr>
          <a:lstStyle>
            <a:lvl1pPr marL="0" indent="0">
              <a:buFont typeface="Arial" charset="0"/>
              <a:buNone/>
              <a:defRPr sz="2000" b="0">
                <a:solidFill>
                  <a:schemeClr val="bg1"/>
                </a:solidFill>
              </a:defRPr>
            </a:lvl1pPr>
            <a:lvl2pPr marL="144000" indent="0">
              <a:buNone/>
              <a:defRPr>
                <a:solidFill>
                  <a:schemeClr val="bg1"/>
                </a:solidFill>
              </a:defRPr>
            </a:lvl2pPr>
            <a:lvl3pPr marL="288000" indent="0">
              <a:buNone/>
              <a:defRPr>
                <a:solidFill>
                  <a:schemeClr val="bg1"/>
                </a:solidFill>
              </a:defRPr>
            </a:lvl3pPr>
            <a:lvl4pPr marL="432000" indent="0">
              <a:buNone/>
              <a:defRPr>
                <a:solidFill>
                  <a:schemeClr val="bg1"/>
                </a:solidFill>
              </a:defRPr>
            </a:lvl4pPr>
            <a:lvl5pPr marL="5040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noProof="0" dirty="0"/>
              <a:t>Agendapunkt</a:t>
            </a:r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lleark tema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83000">
              <a:schemeClr val="accent5"/>
            </a:gs>
            <a:gs pos="100000">
              <a:schemeClr val="accent1">
                <a:lumMod val="30000"/>
                <a:lumOff val="70000"/>
              </a:schemeClr>
            </a:gs>
          </a:gsLst>
          <a:lin ang="1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49325"/>
            <a:ext cx="9144000" cy="3817938"/>
          </a:xfrm>
          <a:prstGeom prst="rect">
            <a:avLst/>
          </a:prstGeom>
        </p:spPr>
      </p:pic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/>
          <a:p>
            <a:fld id="{8FAA9137-1675-43A3-9D1A-01BC65D828F3}" type="datetime1">
              <a:rPr lang="nb-NO" smtClean="0"/>
              <a:t>04.03.2025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/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8" name="Plassholder for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509453" y="1477572"/>
            <a:ext cx="1292672" cy="1077753"/>
          </a:xfrm>
        </p:spPr>
        <p:txBody>
          <a:bodyPr>
            <a:noAutofit/>
          </a:bodyPr>
          <a:lstStyle>
            <a:lvl1pPr marL="0" indent="0" algn="r">
              <a:buNone/>
              <a:defRPr sz="4600" b="1"/>
            </a:lvl1pPr>
          </a:lstStyle>
          <a:p>
            <a:pPr lvl="0"/>
            <a:r>
              <a:rPr lang="nb-NO" dirty="0"/>
              <a:t>##</a:t>
            </a:r>
            <a:endParaRPr lang="en-GB" dirty="0"/>
          </a:p>
        </p:txBody>
      </p:sp>
      <p:sp>
        <p:nvSpPr>
          <p:cNvPr id="19" name="Plassholder for tekst 11"/>
          <p:cNvSpPr>
            <a:spLocks noGrp="1"/>
          </p:cNvSpPr>
          <p:nvPr>
            <p:ph type="body" sz="quarter" idx="14" hasCustomPrompt="1"/>
          </p:nvPr>
        </p:nvSpPr>
        <p:spPr>
          <a:xfrm>
            <a:off x="2608951" y="1789205"/>
            <a:ext cx="5963550" cy="2280131"/>
          </a:xfrm>
        </p:spPr>
        <p:txBody>
          <a:bodyPr>
            <a:normAutofit/>
          </a:bodyPr>
          <a:lstStyle>
            <a:lvl1pPr marL="0" indent="0">
              <a:buFont typeface="Arial" charset="0"/>
              <a:buNone/>
              <a:defRPr sz="2000" b="0">
                <a:solidFill>
                  <a:schemeClr val="bg1"/>
                </a:solidFill>
              </a:defRPr>
            </a:lvl1pPr>
            <a:lvl2pPr marL="144000" indent="0">
              <a:buNone/>
              <a:defRPr>
                <a:solidFill>
                  <a:schemeClr val="bg1"/>
                </a:solidFill>
              </a:defRPr>
            </a:lvl2pPr>
            <a:lvl3pPr marL="288000" indent="0">
              <a:buNone/>
              <a:defRPr>
                <a:solidFill>
                  <a:schemeClr val="bg1"/>
                </a:solidFill>
              </a:defRPr>
            </a:lvl3pPr>
            <a:lvl4pPr marL="432000" indent="0">
              <a:buNone/>
              <a:defRPr>
                <a:solidFill>
                  <a:schemeClr val="bg1"/>
                </a:solidFill>
              </a:defRPr>
            </a:lvl4pPr>
            <a:lvl5pPr marL="5040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noProof="0" dirty="0"/>
              <a:t>Skilleark – rediger for å legge til tekst</a:t>
            </a:r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(hvi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/>
          <a:p>
            <a:fld id="{1C9CA325-B679-4791-9979-174D23A6409E}" type="datetime1">
              <a:rPr lang="nb-NO" smtClean="0"/>
              <a:t>04.03.2025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/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34135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(mørk)">
    <p:bg>
      <p:bgPr>
        <a:gradFill>
          <a:gsLst>
            <a:gs pos="100000">
              <a:srgbClr val="0D2D4C"/>
            </a:gs>
            <a:gs pos="3000">
              <a:schemeClr val="tx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EA17FC6-DC78-43F2-A24C-DA43A5E61854}" type="datetime1">
              <a:rPr lang="nb-NO" smtClean="0"/>
              <a:t>04.03.2025</a:t>
            </a:fld>
            <a:endParaRPr lang="en-GB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6C9BFB-135C-41EE-B656-10C52203AE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7892" y="202119"/>
            <a:ext cx="1801505" cy="2900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to-spalter (hvi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71500" y="1532126"/>
            <a:ext cx="3827463" cy="323513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/>
          <a:p>
            <a:fld id="{434C640F-2160-4DCB-B321-7962892BC295}" type="datetime1">
              <a:rPr lang="nb-NO" smtClean="0"/>
              <a:t>04.03.2025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/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Plassholder for innhold 7"/>
          <p:cNvSpPr>
            <a:spLocks noGrp="1"/>
          </p:cNvSpPr>
          <p:nvPr>
            <p:ph sz="quarter" idx="13"/>
          </p:nvPr>
        </p:nvSpPr>
        <p:spPr>
          <a:xfrm>
            <a:off x="4745038" y="1532125"/>
            <a:ext cx="3827462" cy="323513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to-spalter (mørk)">
    <p:bg>
      <p:bgPr>
        <a:gradFill>
          <a:gsLst>
            <a:gs pos="100000">
              <a:srgbClr val="0D2D4C"/>
            </a:gs>
            <a:gs pos="3000">
              <a:schemeClr val="tx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71500" y="1532126"/>
            <a:ext cx="3827463" cy="32351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5A29E2-D59B-4F54-AB65-6992EC6D19A3}" type="datetime1">
              <a:rPr lang="nb-NO" smtClean="0"/>
              <a:t>04.03.2025</a:t>
            </a:fld>
            <a:endParaRPr lang="en-GB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Plassholder for innhold 7"/>
          <p:cNvSpPr>
            <a:spLocks noGrp="1"/>
          </p:cNvSpPr>
          <p:nvPr>
            <p:ph sz="quarter" idx="13"/>
          </p:nvPr>
        </p:nvSpPr>
        <p:spPr>
          <a:xfrm>
            <a:off x="4745038" y="1532125"/>
            <a:ext cx="3827462" cy="32351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9734224-068B-4E3E-959D-7E800420E9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7892" y="202119"/>
            <a:ext cx="1801505" cy="2900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(hvi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/>
          <a:p>
            <a:fld id="{6292B6F1-1CA9-468A-BDB0-40DE55240348}" type="datetime1">
              <a:rPr lang="nb-NO" smtClean="0"/>
              <a:t>04.03.2025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/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(mørk)">
    <p:bg>
      <p:bgPr>
        <a:gradFill>
          <a:gsLst>
            <a:gs pos="100000">
              <a:srgbClr val="0D2D4C"/>
            </a:gs>
            <a:gs pos="3000">
              <a:schemeClr val="tx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B61D8DC-AD38-4239-90C2-272508640156}" type="datetime1">
              <a:rPr lang="nb-NO" smtClean="0"/>
              <a:t>04.03.2025</a:t>
            </a:fld>
            <a:endParaRPr lang="en-GB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FF684B1-07DC-4648-91F4-A73F26CC04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7892" y="202119"/>
            <a:ext cx="1801505" cy="2900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(hvi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/>
          <a:p>
            <a:fld id="{533A5660-0D86-4BB4-BB1A-328B7DCA1C6F}" type="datetime1">
              <a:rPr lang="nb-NO" smtClean="0"/>
              <a:t>04.03.2025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/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(mørk)">
    <p:bg>
      <p:bgPr>
        <a:gradFill>
          <a:gsLst>
            <a:gs pos="100000">
              <a:srgbClr val="0D2D4C"/>
            </a:gs>
            <a:gs pos="3000">
              <a:schemeClr val="tx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BE09970-95D6-400C-AB59-A3EE9E3F2601}" type="datetime1">
              <a:rPr lang="nb-NO" smtClean="0"/>
              <a:t>04.03.2025</a:t>
            </a:fld>
            <a:endParaRPr lang="en-GB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390A6E-07C1-470A-81F8-8DEF5AB8B3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7892" y="202119"/>
            <a:ext cx="1801505" cy="2900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" y="947738"/>
            <a:ext cx="9143999" cy="3819525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 noProof="0"/>
              <a:t>Klikk på ikonet for å legge til et bilde</a:t>
            </a:r>
            <a:endParaRPr lang="nb-NO" noProof="0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-1" y="947737"/>
            <a:ext cx="9144001" cy="3819525"/>
          </a:xfrm>
          <a:prstGeom prst="rect">
            <a:avLst/>
          </a:prstGeom>
          <a:solidFill>
            <a:srgbClr val="001935">
              <a:alpha val="71000"/>
            </a:srgbClr>
          </a:solidFill>
        </p:spPr>
        <p:txBody>
          <a:bodyPr wrap="square" tIns="360000" bIns="360000" anchor="ctr">
            <a:noAutofit/>
          </a:bodyPr>
          <a:lstStyle>
            <a:lvl1pPr algn="ctr">
              <a:defRPr sz="2000" b="0" baseline="0">
                <a:solidFill>
                  <a:schemeClr val="bg1"/>
                </a:solidFill>
              </a:defRPr>
            </a:lvl1pPr>
          </a:lstStyle>
          <a:p>
            <a:r>
              <a:rPr lang="nb-NO" noProof="0" dirty="0"/>
              <a:t>Rediger for å legge til tekst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/>
          <a:p>
            <a:fld id="{2CBF71BC-C01A-4290-A041-BFB8DFAFE691}" type="datetime1">
              <a:rPr lang="nb-NO" smtClean="0"/>
              <a:t>04.03.2025</a:t>
            </a:fld>
            <a:endParaRPr lang="en-GB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71500" y="4889096"/>
            <a:ext cx="6463338" cy="133717"/>
          </a:xfrm>
        </p:spPr>
        <p:txBody>
          <a:bodyPr/>
          <a:lstStyle/>
          <a:p>
            <a:endParaRPr lang="en-GB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/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(hvi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/>
          <a:p>
            <a:fld id="{BC5D8E4A-70A6-4498-93EC-C17C312946DC}" type="datetime1">
              <a:rPr lang="nb-NO" smtClean="0"/>
              <a:t>04.03.2025</a:t>
            </a:fld>
            <a:endParaRPr lang="en-GB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71500" y="4889096"/>
            <a:ext cx="6463338" cy="133717"/>
          </a:xfrm>
        </p:spPr>
        <p:txBody>
          <a:bodyPr/>
          <a:lstStyle/>
          <a:p>
            <a:endParaRPr lang="en-GB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/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3" hasCustomPrompt="1"/>
          </p:nvPr>
        </p:nvSpPr>
        <p:spPr>
          <a:xfrm>
            <a:off x="1422400" y="949325"/>
            <a:ext cx="6299200" cy="2220913"/>
          </a:xfrm>
        </p:spPr>
        <p:txBody>
          <a:bodyPr anchor="b" anchorCtr="0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/>
            </a:lvl1pPr>
          </a:lstStyle>
          <a:p>
            <a:pPr lvl="0"/>
            <a:r>
              <a:rPr lang="nb-NO" dirty="0"/>
              <a:t>«Rediger for å legge til sitat»</a:t>
            </a:r>
            <a:endParaRPr lang="en-GB" dirty="0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14" hasCustomPrompt="1"/>
          </p:nvPr>
        </p:nvSpPr>
        <p:spPr>
          <a:xfrm>
            <a:off x="1371846" y="3387952"/>
            <a:ext cx="6400310" cy="1037999"/>
          </a:xfrm>
        </p:spPr>
        <p:txBody>
          <a:bodyPr>
            <a:norm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nb-NO" dirty="0"/>
              <a:t>Rediger for å legge kilde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(mørk)">
    <p:bg>
      <p:bgPr>
        <a:gradFill>
          <a:gsLst>
            <a:gs pos="100000">
              <a:srgbClr val="0D2D4C"/>
            </a:gs>
            <a:gs pos="3000">
              <a:schemeClr val="tx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4A9B76B-9D73-4903-9A9D-2461F81B2B45}" type="datetime1">
              <a:rPr lang="nb-NO" smtClean="0"/>
              <a:t>04.03.2025</a:t>
            </a:fld>
            <a:endParaRPr lang="en-GB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71500" y="4889096"/>
            <a:ext cx="6463338" cy="1337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3" hasCustomPrompt="1"/>
          </p:nvPr>
        </p:nvSpPr>
        <p:spPr>
          <a:xfrm>
            <a:off x="1422400" y="949325"/>
            <a:ext cx="6299200" cy="2220913"/>
          </a:xfrm>
        </p:spPr>
        <p:txBody>
          <a:bodyPr anchor="b" anchorCtr="0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«Rediger for å legge til sitat»</a:t>
            </a:r>
            <a:endParaRPr lang="en-GB" dirty="0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14" hasCustomPrompt="1"/>
          </p:nvPr>
        </p:nvSpPr>
        <p:spPr>
          <a:xfrm>
            <a:off x="1371846" y="3387952"/>
            <a:ext cx="6400310" cy="1037999"/>
          </a:xfrm>
        </p:spPr>
        <p:txBody>
          <a:bodyPr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Rediger for å legge kilde</a:t>
            </a:r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1F26ABB-D82F-4790-A366-10BC15272E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7892" y="202119"/>
            <a:ext cx="1801505" cy="2900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bilde A (hvi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71500" y="865064"/>
            <a:ext cx="3827463" cy="5796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71500" y="1532126"/>
            <a:ext cx="3827463" cy="323513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/>
          <a:p>
            <a:fld id="{FF764D20-960A-4D08-BA66-55991B78DEC5}" type="datetime1">
              <a:rPr lang="nb-NO" smtClean="0"/>
              <a:t>04.03.2025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/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4745038" y="949325"/>
            <a:ext cx="4398962" cy="3817938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bilde A (mørk)">
    <p:bg>
      <p:bgPr>
        <a:gradFill>
          <a:gsLst>
            <a:gs pos="100000">
              <a:srgbClr val="0D2D4C"/>
            </a:gs>
            <a:gs pos="3000">
              <a:schemeClr val="tx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71500" y="865064"/>
            <a:ext cx="3827463" cy="579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71500" y="1532126"/>
            <a:ext cx="3827463" cy="32351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F829F25-E6EB-4F6D-AA9F-275F9E8ADE10}" type="datetime1">
              <a:rPr lang="nb-NO" smtClean="0"/>
              <a:t>04.03.2025</a:t>
            </a:fld>
            <a:endParaRPr lang="en-GB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4745038" y="949325"/>
            <a:ext cx="4398962" cy="3817938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9B63844-0BC7-4A0B-BBEC-C11433A47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7892" y="202119"/>
            <a:ext cx="1801505" cy="2900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bilde B (hvi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949325"/>
            <a:ext cx="4398962" cy="3817938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745038" y="865064"/>
            <a:ext cx="3827463" cy="5796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45038" y="1532126"/>
            <a:ext cx="3827463" cy="323513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/>
          <a:p>
            <a:fld id="{A782355A-B79D-427F-A8C5-39590B197A0C}" type="datetime1">
              <a:rPr lang="nb-NO" smtClean="0"/>
              <a:t>04.03.2025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/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bilde B (mørk)">
    <p:bg>
      <p:bgPr>
        <a:gradFill>
          <a:gsLst>
            <a:gs pos="100000">
              <a:srgbClr val="0D2D4C"/>
            </a:gs>
            <a:gs pos="3000">
              <a:schemeClr val="tx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949325"/>
            <a:ext cx="4398962" cy="3817938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745038" y="865064"/>
            <a:ext cx="3827463" cy="579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45038" y="1532126"/>
            <a:ext cx="3827463" cy="32351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2A25F32-FC88-4796-8778-B44F40D15713}" type="datetime1">
              <a:rPr lang="nb-NO" smtClean="0"/>
              <a:t>04.03.2025</a:t>
            </a:fld>
            <a:endParaRPr lang="en-GB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9409C16-5303-4E71-952B-D9A966ABE8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7892" y="202119"/>
            <a:ext cx="1801505" cy="2900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+ tekstboks lys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45038" y="949326"/>
            <a:ext cx="4398962" cy="3437479"/>
          </a:xfrm>
          <a:solidFill>
            <a:schemeClr val="accent5"/>
          </a:solidFill>
        </p:spPr>
        <p:txBody>
          <a:bodyPr lIns="216000" tIns="180000" rIns="576000" bIns="144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/>
          <a:p>
            <a:fld id="{68817655-B94C-4E28-9015-34BB9BA1504E}" type="datetime1">
              <a:rPr lang="nb-NO" smtClean="0"/>
              <a:t>04.03.2025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/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Rektangel 14"/>
          <p:cNvSpPr/>
          <p:nvPr userDrawn="1"/>
        </p:nvSpPr>
        <p:spPr>
          <a:xfrm>
            <a:off x="4745038" y="4386805"/>
            <a:ext cx="4398962" cy="3804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0" y="949325"/>
            <a:ext cx="4572000" cy="3817938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810" r="-2"/>
          <a:stretch/>
        </p:blipFill>
        <p:spPr>
          <a:xfrm>
            <a:off x="4745038" y="4493871"/>
            <a:ext cx="4398962" cy="12637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+ tekstboks grade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45038" y="949326"/>
            <a:ext cx="4398962" cy="3437479"/>
          </a:xfrm>
          <a:gradFill>
            <a:gsLst>
              <a:gs pos="0">
                <a:schemeClr val="tx1"/>
              </a:gs>
              <a:gs pos="100000">
                <a:srgbClr val="0D2D4C"/>
              </a:gs>
            </a:gsLst>
            <a:lin ang="0" scaled="0"/>
          </a:gradFill>
        </p:spPr>
        <p:txBody>
          <a:bodyPr lIns="216000" tIns="180000" rIns="576000" bIns="144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/>
          <a:p>
            <a:fld id="{4C4B7106-5837-4AB5-8508-0E3A73AE03A3}" type="datetime1">
              <a:rPr lang="nb-NO" smtClean="0"/>
              <a:t>04.03.2025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/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Rektangel 14"/>
          <p:cNvSpPr/>
          <p:nvPr userDrawn="1"/>
        </p:nvSpPr>
        <p:spPr>
          <a:xfrm>
            <a:off x="4745038" y="4386805"/>
            <a:ext cx="4398962" cy="380458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rgbClr val="0D2D4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0" y="949325"/>
            <a:ext cx="4572000" cy="3817938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810" r="-2"/>
          <a:stretch/>
        </p:blipFill>
        <p:spPr>
          <a:xfrm>
            <a:off x="4745038" y="4493871"/>
            <a:ext cx="4398962" cy="12637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+ tekstboks sv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45038" y="949326"/>
            <a:ext cx="4398962" cy="3437479"/>
          </a:xfrm>
          <a:solidFill>
            <a:schemeClr val="tx1"/>
          </a:solidFill>
        </p:spPr>
        <p:txBody>
          <a:bodyPr lIns="216000" tIns="180000" rIns="576000" bIns="144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/>
          <a:p>
            <a:fld id="{D9866514-60B3-4299-B8CC-89F49D278B41}" type="datetime1">
              <a:rPr lang="nb-NO" smtClean="0"/>
              <a:t>04.03.2025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/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Rektangel 14"/>
          <p:cNvSpPr/>
          <p:nvPr userDrawn="1"/>
        </p:nvSpPr>
        <p:spPr>
          <a:xfrm>
            <a:off x="4745038" y="4386805"/>
            <a:ext cx="4398962" cy="380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0" y="949325"/>
            <a:ext cx="4572000" cy="3817938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810" r="-2"/>
          <a:stretch/>
        </p:blipFill>
        <p:spPr>
          <a:xfrm>
            <a:off x="4745038" y="4493871"/>
            <a:ext cx="4398962" cy="12637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 + tekstboks lys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45038" y="949326"/>
            <a:ext cx="3827463" cy="3437479"/>
          </a:xfrm>
          <a:solidFill>
            <a:schemeClr val="accent5"/>
          </a:solidFill>
        </p:spPr>
        <p:txBody>
          <a:bodyPr lIns="216000" tIns="180000" rIns="216000" bIns="144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/>
          <a:p>
            <a:fld id="{5C8273F6-0B52-4C45-9C3F-DF6926ADD0D7}" type="datetime1">
              <a:rPr lang="nb-NO" smtClean="0"/>
              <a:t>04.03.2025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/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Rektangel 14"/>
          <p:cNvSpPr/>
          <p:nvPr userDrawn="1"/>
        </p:nvSpPr>
        <p:spPr>
          <a:xfrm>
            <a:off x="4745038" y="4386805"/>
            <a:ext cx="3827462" cy="3804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Plassholder for diagram 20"/>
          <p:cNvSpPr>
            <a:spLocks noGrp="1"/>
          </p:cNvSpPr>
          <p:nvPr>
            <p:ph type="chart" sz="quarter" idx="15"/>
          </p:nvPr>
        </p:nvSpPr>
        <p:spPr>
          <a:xfrm>
            <a:off x="571500" y="949325"/>
            <a:ext cx="3827463" cy="3817938"/>
          </a:xfrm>
        </p:spPr>
        <p:txBody>
          <a:bodyPr/>
          <a:lstStyle/>
          <a:p>
            <a:r>
              <a:rPr lang="nb-NO"/>
              <a:t>Klikk ikonet for å legge til et diagram</a:t>
            </a:r>
            <a:endParaRPr lang="en-GB"/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"/>
          <a:stretch/>
        </p:blipFill>
        <p:spPr>
          <a:xfrm>
            <a:off x="4745037" y="4494950"/>
            <a:ext cx="3831693" cy="12106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 + tekstboks grade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45038" y="949326"/>
            <a:ext cx="3827463" cy="3437479"/>
          </a:xfrm>
          <a:gradFill>
            <a:gsLst>
              <a:gs pos="0">
                <a:schemeClr val="tx1"/>
              </a:gs>
              <a:gs pos="100000">
                <a:srgbClr val="0D2D4C"/>
              </a:gs>
            </a:gsLst>
            <a:lin ang="0" scaled="0"/>
          </a:gradFill>
        </p:spPr>
        <p:txBody>
          <a:bodyPr lIns="216000" tIns="180000" rIns="216000" bIns="144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/>
          <a:p>
            <a:fld id="{2535269C-BA65-49BE-BDC3-420339D8A68F}" type="datetime1">
              <a:rPr lang="nb-NO" smtClean="0"/>
              <a:t>04.03.2025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/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Rektangel 14"/>
          <p:cNvSpPr/>
          <p:nvPr userDrawn="1"/>
        </p:nvSpPr>
        <p:spPr>
          <a:xfrm>
            <a:off x="4745038" y="4386805"/>
            <a:ext cx="3827462" cy="380458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rgbClr val="0D2D4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Plassholder for diagram 20"/>
          <p:cNvSpPr>
            <a:spLocks noGrp="1"/>
          </p:cNvSpPr>
          <p:nvPr>
            <p:ph type="chart" sz="quarter" idx="15"/>
          </p:nvPr>
        </p:nvSpPr>
        <p:spPr>
          <a:xfrm>
            <a:off x="571500" y="949325"/>
            <a:ext cx="3827463" cy="3817938"/>
          </a:xfrm>
        </p:spPr>
        <p:txBody>
          <a:bodyPr/>
          <a:lstStyle/>
          <a:p>
            <a:r>
              <a:rPr lang="nb-NO"/>
              <a:t>Klikk ikonet for å legge til et diagram</a:t>
            </a:r>
            <a:endParaRPr lang="en-GB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"/>
          <a:stretch/>
        </p:blipFill>
        <p:spPr>
          <a:xfrm>
            <a:off x="4745037" y="4494950"/>
            <a:ext cx="3831693" cy="12106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 + tekstboks sv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45038" y="949326"/>
            <a:ext cx="3827463" cy="3437479"/>
          </a:xfrm>
          <a:solidFill>
            <a:schemeClr val="tx1"/>
          </a:solidFill>
        </p:spPr>
        <p:txBody>
          <a:bodyPr lIns="216000" tIns="180000" rIns="216000" bIns="144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/>
          <a:p>
            <a:fld id="{F6C92725-E87A-4B0C-AD4C-8FBE541195C5}" type="datetime1">
              <a:rPr lang="nb-NO" smtClean="0"/>
              <a:t>04.03.2025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/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Rektangel 14"/>
          <p:cNvSpPr/>
          <p:nvPr userDrawn="1"/>
        </p:nvSpPr>
        <p:spPr>
          <a:xfrm>
            <a:off x="4745038" y="4386805"/>
            <a:ext cx="3827462" cy="380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Plassholder for diagram 20"/>
          <p:cNvSpPr>
            <a:spLocks noGrp="1"/>
          </p:cNvSpPr>
          <p:nvPr>
            <p:ph type="chart" sz="quarter" idx="15"/>
          </p:nvPr>
        </p:nvSpPr>
        <p:spPr>
          <a:xfrm>
            <a:off x="571500" y="949325"/>
            <a:ext cx="3827463" cy="3817938"/>
          </a:xfrm>
        </p:spPr>
        <p:txBody>
          <a:bodyPr/>
          <a:lstStyle/>
          <a:p>
            <a:r>
              <a:rPr lang="nb-NO"/>
              <a:t>Klikk ikonet for å legge til et diagram</a:t>
            </a:r>
            <a:endParaRPr lang="en-GB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"/>
          <a:stretch/>
        </p:blipFill>
        <p:spPr>
          <a:xfrm>
            <a:off x="4745037" y="4494950"/>
            <a:ext cx="3831693" cy="12106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kstbokser lys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/>
          <a:p>
            <a:fld id="{D41FB89B-3D9E-4987-B741-FC207CB8A200}" type="datetime1">
              <a:rPr lang="nb-NO" smtClean="0"/>
              <a:t>04.03.2025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71500" y="4889095"/>
            <a:ext cx="6463338" cy="133717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/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Plassholder for innhold 2"/>
          <p:cNvSpPr>
            <a:spLocks noGrp="1"/>
          </p:cNvSpPr>
          <p:nvPr>
            <p:ph idx="15"/>
          </p:nvPr>
        </p:nvSpPr>
        <p:spPr>
          <a:xfrm>
            <a:off x="6013450" y="949326"/>
            <a:ext cx="2559051" cy="3437479"/>
          </a:xfrm>
          <a:solidFill>
            <a:schemeClr val="accent5"/>
          </a:solidFill>
        </p:spPr>
        <p:txBody>
          <a:bodyPr lIns="216000" tIns="180000" rIns="216000" bIns="144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8" name="Rektangel 17"/>
          <p:cNvSpPr/>
          <p:nvPr userDrawn="1"/>
        </p:nvSpPr>
        <p:spPr>
          <a:xfrm>
            <a:off x="6013448" y="4386805"/>
            <a:ext cx="2559051" cy="3804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Plassholder for innhold 2"/>
          <p:cNvSpPr>
            <a:spLocks noGrp="1"/>
          </p:cNvSpPr>
          <p:nvPr>
            <p:ph idx="16"/>
          </p:nvPr>
        </p:nvSpPr>
        <p:spPr>
          <a:xfrm>
            <a:off x="3292474" y="949326"/>
            <a:ext cx="2559051" cy="3437479"/>
          </a:xfrm>
          <a:solidFill>
            <a:schemeClr val="accent5"/>
          </a:solidFill>
        </p:spPr>
        <p:txBody>
          <a:bodyPr lIns="216000" tIns="180000" rIns="216000" bIns="144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23" name="Rektangel 22"/>
          <p:cNvSpPr/>
          <p:nvPr userDrawn="1"/>
        </p:nvSpPr>
        <p:spPr>
          <a:xfrm>
            <a:off x="3292472" y="4386805"/>
            <a:ext cx="2559051" cy="3804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Plassholder for innhold 2"/>
          <p:cNvSpPr>
            <a:spLocks noGrp="1"/>
          </p:cNvSpPr>
          <p:nvPr>
            <p:ph idx="17"/>
          </p:nvPr>
        </p:nvSpPr>
        <p:spPr>
          <a:xfrm>
            <a:off x="571499" y="949326"/>
            <a:ext cx="2559051" cy="3437479"/>
          </a:xfrm>
          <a:solidFill>
            <a:schemeClr val="accent5"/>
          </a:solidFill>
        </p:spPr>
        <p:txBody>
          <a:bodyPr lIns="216000" tIns="180000" rIns="216000" bIns="144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28" name="Rektangel 27"/>
          <p:cNvSpPr/>
          <p:nvPr userDrawn="1"/>
        </p:nvSpPr>
        <p:spPr>
          <a:xfrm>
            <a:off x="571497" y="4386805"/>
            <a:ext cx="2559051" cy="3804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Bilde 14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778" r="-6"/>
          <a:stretch/>
        </p:blipFill>
        <p:spPr>
          <a:xfrm>
            <a:off x="6013446" y="4485409"/>
            <a:ext cx="2563284" cy="130606"/>
          </a:xfrm>
          <a:prstGeom prst="rect">
            <a:avLst/>
          </a:prstGeom>
        </p:spPr>
      </p:pic>
      <p:pic>
        <p:nvPicPr>
          <p:cNvPr id="16" name="Bilde 15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778" r="-6"/>
          <a:stretch/>
        </p:blipFill>
        <p:spPr>
          <a:xfrm>
            <a:off x="3292472" y="4485409"/>
            <a:ext cx="2563284" cy="130606"/>
          </a:xfrm>
          <a:prstGeom prst="rect">
            <a:avLst/>
          </a:prstGeom>
        </p:spPr>
      </p:pic>
      <p:pic>
        <p:nvPicPr>
          <p:cNvPr id="20" name="Bilde 19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778" r="-6"/>
          <a:stretch/>
        </p:blipFill>
        <p:spPr>
          <a:xfrm>
            <a:off x="567264" y="4485409"/>
            <a:ext cx="2563284" cy="1306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kstbokser grade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/>
          <a:p>
            <a:fld id="{EA38A087-B41D-4DE5-9C1B-850E536E5289}" type="datetime1">
              <a:rPr lang="nb-NO" smtClean="0"/>
              <a:t>04.03.2025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71500" y="4889095"/>
            <a:ext cx="6463338" cy="133717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/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Plassholder for innhold 2"/>
          <p:cNvSpPr>
            <a:spLocks noGrp="1"/>
          </p:cNvSpPr>
          <p:nvPr>
            <p:ph idx="15"/>
          </p:nvPr>
        </p:nvSpPr>
        <p:spPr>
          <a:xfrm>
            <a:off x="6013450" y="949326"/>
            <a:ext cx="2559051" cy="3437479"/>
          </a:xfrm>
          <a:gradFill>
            <a:gsLst>
              <a:gs pos="0">
                <a:schemeClr val="tx1"/>
              </a:gs>
              <a:gs pos="100000">
                <a:srgbClr val="0D2D4C"/>
              </a:gs>
            </a:gsLst>
            <a:lin ang="0" scaled="0"/>
          </a:gradFill>
        </p:spPr>
        <p:txBody>
          <a:bodyPr lIns="216000" tIns="180000" rIns="216000" bIns="144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8" name="Rektangel 17"/>
          <p:cNvSpPr/>
          <p:nvPr userDrawn="1"/>
        </p:nvSpPr>
        <p:spPr>
          <a:xfrm>
            <a:off x="6013448" y="4386805"/>
            <a:ext cx="2559051" cy="380458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rgbClr val="0D2D4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Plassholder for innhold 2"/>
          <p:cNvSpPr>
            <a:spLocks noGrp="1"/>
          </p:cNvSpPr>
          <p:nvPr>
            <p:ph idx="16"/>
          </p:nvPr>
        </p:nvSpPr>
        <p:spPr>
          <a:xfrm>
            <a:off x="3292474" y="949326"/>
            <a:ext cx="2559051" cy="3437479"/>
          </a:xfrm>
          <a:gradFill>
            <a:gsLst>
              <a:gs pos="0">
                <a:schemeClr val="tx1"/>
              </a:gs>
              <a:gs pos="100000">
                <a:srgbClr val="0D2D4C"/>
              </a:gs>
            </a:gsLst>
            <a:lin ang="0" scaled="0"/>
          </a:gradFill>
        </p:spPr>
        <p:txBody>
          <a:bodyPr lIns="216000" tIns="180000" rIns="216000" bIns="144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23" name="Rektangel 22"/>
          <p:cNvSpPr/>
          <p:nvPr userDrawn="1"/>
        </p:nvSpPr>
        <p:spPr>
          <a:xfrm>
            <a:off x="3292472" y="4386805"/>
            <a:ext cx="2559051" cy="380458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rgbClr val="0D2D4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Plassholder for innhold 2"/>
          <p:cNvSpPr>
            <a:spLocks noGrp="1"/>
          </p:cNvSpPr>
          <p:nvPr>
            <p:ph idx="17"/>
          </p:nvPr>
        </p:nvSpPr>
        <p:spPr>
          <a:xfrm>
            <a:off x="571499" y="949326"/>
            <a:ext cx="2559051" cy="3437479"/>
          </a:xfrm>
          <a:gradFill>
            <a:gsLst>
              <a:gs pos="0">
                <a:schemeClr val="tx1"/>
              </a:gs>
              <a:gs pos="100000">
                <a:srgbClr val="0D2D4C"/>
              </a:gs>
            </a:gsLst>
            <a:lin ang="0" scaled="0"/>
          </a:gradFill>
        </p:spPr>
        <p:txBody>
          <a:bodyPr lIns="216000" tIns="180000" rIns="216000" bIns="144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28" name="Rektangel 27"/>
          <p:cNvSpPr/>
          <p:nvPr userDrawn="1"/>
        </p:nvSpPr>
        <p:spPr>
          <a:xfrm>
            <a:off x="571497" y="4386805"/>
            <a:ext cx="2559051" cy="380458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rgbClr val="0D2D4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778" r="-6"/>
          <a:stretch/>
        </p:blipFill>
        <p:spPr>
          <a:xfrm>
            <a:off x="6013446" y="4485409"/>
            <a:ext cx="2563284" cy="130606"/>
          </a:xfrm>
          <a:prstGeom prst="rect">
            <a:avLst/>
          </a:prstGeom>
        </p:spPr>
      </p:pic>
      <p:pic>
        <p:nvPicPr>
          <p:cNvPr id="15" name="Bilde 14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778" r="-6"/>
          <a:stretch/>
        </p:blipFill>
        <p:spPr>
          <a:xfrm>
            <a:off x="3292472" y="4485409"/>
            <a:ext cx="2563284" cy="130606"/>
          </a:xfrm>
          <a:prstGeom prst="rect">
            <a:avLst/>
          </a:prstGeom>
        </p:spPr>
      </p:pic>
      <p:pic>
        <p:nvPicPr>
          <p:cNvPr id="16" name="Bilde 15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778" r="-6"/>
          <a:stretch/>
        </p:blipFill>
        <p:spPr>
          <a:xfrm>
            <a:off x="567264" y="4485409"/>
            <a:ext cx="2563284" cy="1306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kstbokser sv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/>
          <a:p>
            <a:fld id="{C4C1CA01-EED7-4B53-AB1D-436BA19F3F8E}" type="datetime1">
              <a:rPr lang="nb-NO" smtClean="0"/>
              <a:t>04.03.2025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71500" y="4889095"/>
            <a:ext cx="6463338" cy="133717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/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Plassholder for innhold 2"/>
          <p:cNvSpPr>
            <a:spLocks noGrp="1"/>
          </p:cNvSpPr>
          <p:nvPr>
            <p:ph idx="15"/>
          </p:nvPr>
        </p:nvSpPr>
        <p:spPr>
          <a:xfrm>
            <a:off x="6013450" y="949326"/>
            <a:ext cx="2559051" cy="3437479"/>
          </a:xfrm>
          <a:solidFill>
            <a:schemeClr val="tx1"/>
          </a:solidFill>
        </p:spPr>
        <p:txBody>
          <a:bodyPr lIns="216000" tIns="180000" rIns="216000" bIns="144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8" name="Rektangel 17"/>
          <p:cNvSpPr/>
          <p:nvPr userDrawn="1"/>
        </p:nvSpPr>
        <p:spPr>
          <a:xfrm>
            <a:off x="6013448" y="4386805"/>
            <a:ext cx="2559051" cy="380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Plassholder for innhold 2"/>
          <p:cNvSpPr>
            <a:spLocks noGrp="1"/>
          </p:cNvSpPr>
          <p:nvPr>
            <p:ph idx="16"/>
          </p:nvPr>
        </p:nvSpPr>
        <p:spPr>
          <a:xfrm>
            <a:off x="3292474" y="949326"/>
            <a:ext cx="2559051" cy="3437479"/>
          </a:xfrm>
          <a:solidFill>
            <a:schemeClr val="tx1"/>
          </a:solidFill>
        </p:spPr>
        <p:txBody>
          <a:bodyPr lIns="216000" tIns="180000" rIns="216000" bIns="144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23" name="Rektangel 22"/>
          <p:cNvSpPr/>
          <p:nvPr userDrawn="1"/>
        </p:nvSpPr>
        <p:spPr>
          <a:xfrm>
            <a:off x="3292472" y="4386805"/>
            <a:ext cx="2559051" cy="380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Plassholder for innhold 2"/>
          <p:cNvSpPr>
            <a:spLocks noGrp="1"/>
          </p:cNvSpPr>
          <p:nvPr>
            <p:ph idx="17"/>
          </p:nvPr>
        </p:nvSpPr>
        <p:spPr>
          <a:xfrm>
            <a:off x="571499" y="949326"/>
            <a:ext cx="2559051" cy="3437479"/>
          </a:xfrm>
          <a:solidFill>
            <a:schemeClr val="tx1"/>
          </a:solidFill>
        </p:spPr>
        <p:txBody>
          <a:bodyPr lIns="216000" tIns="180000" rIns="216000" bIns="144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28" name="Rektangel 27"/>
          <p:cNvSpPr/>
          <p:nvPr userDrawn="1"/>
        </p:nvSpPr>
        <p:spPr>
          <a:xfrm>
            <a:off x="571497" y="4386805"/>
            <a:ext cx="2559051" cy="380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778" r="-6"/>
          <a:stretch/>
        </p:blipFill>
        <p:spPr>
          <a:xfrm>
            <a:off x="6013446" y="4485409"/>
            <a:ext cx="2563284" cy="130606"/>
          </a:xfrm>
          <a:prstGeom prst="rect">
            <a:avLst/>
          </a:prstGeom>
        </p:spPr>
      </p:pic>
      <p:pic>
        <p:nvPicPr>
          <p:cNvPr id="15" name="Bilde 14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778" r="-6"/>
          <a:stretch/>
        </p:blipFill>
        <p:spPr>
          <a:xfrm>
            <a:off x="3292472" y="4485409"/>
            <a:ext cx="2563284" cy="130606"/>
          </a:xfrm>
          <a:prstGeom prst="rect">
            <a:avLst/>
          </a:prstGeom>
        </p:spPr>
      </p:pic>
      <p:pic>
        <p:nvPicPr>
          <p:cNvPr id="16" name="Bilde 15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778" r="-6"/>
          <a:stretch/>
        </p:blipFill>
        <p:spPr>
          <a:xfrm>
            <a:off x="567264" y="4485409"/>
            <a:ext cx="2563284" cy="1306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irkler lys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/>
          <a:p>
            <a:fld id="{B3896974-5B56-4EEE-83BD-6AB33C029671}" type="datetime1">
              <a:rPr lang="nb-NO" smtClean="0"/>
              <a:t>04.03.2025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71500" y="4889095"/>
            <a:ext cx="6463338" cy="133717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/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Ellipse 8"/>
          <p:cNvSpPr/>
          <p:nvPr userDrawn="1"/>
        </p:nvSpPr>
        <p:spPr>
          <a:xfrm>
            <a:off x="571500" y="1300784"/>
            <a:ext cx="2559047" cy="255904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Ellipse 29"/>
          <p:cNvSpPr/>
          <p:nvPr userDrawn="1"/>
        </p:nvSpPr>
        <p:spPr>
          <a:xfrm>
            <a:off x="3292476" y="1300784"/>
            <a:ext cx="2559047" cy="255904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Ellipse 33"/>
          <p:cNvSpPr/>
          <p:nvPr userDrawn="1"/>
        </p:nvSpPr>
        <p:spPr>
          <a:xfrm>
            <a:off x="6013446" y="1300784"/>
            <a:ext cx="2559047" cy="255904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20"/>
          </p:nvPr>
        </p:nvSpPr>
        <p:spPr>
          <a:xfrm>
            <a:off x="3608386" y="1654175"/>
            <a:ext cx="1927225" cy="1817688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Plassholder for tekst 2"/>
          <p:cNvSpPr>
            <a:spLocks noGrp="1"/>
          </p:cNvSpPr>
          <p:nvPr>
            <p:ph type="body" sz="quarter" idx="21"/>
          </p:nvPr>
        </p:nvSpPr>
        <p:spPr>
          <a:xfrm>
            <a:off x="6329356" y="1654175"/>
            <a:ext cx="1927225" cy="1817688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" name="Plassholder for tekst 2"/>
          <p:cNvSpPr>
            <a:spLocks noGrp="1"/>
          </p:cNvSpPr>
          <p:nvPr>
            <p:ph type="body" sz="quarter" idx="22"/>
          </p:nvPr>
        </p:nvSpPr>
        <p:spPr>
          <a:xfrm>
            <a:off x="887410" y="1654175"/>
            <a:ext cx="1927225" cy="1817688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irkler grade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/>
          <a:p>
            <a:fld id="{29ADCF6E-67A3-43F6-A420-83872A3BF89D}" type="datetime1">
              <a:rPr lang="nb-NO" smtClean="0"/>
              <a:t>04.03.2025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71500" y="4889096"/>
            <a:ext cx="6463338" cy="133717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/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Ellipse 8"/>
          <p:cNvSpPr/>
          <p:nvPr userDrawn="1"/>
        </p:nvSpPr>
        <p:spPr>
          <a:xfrm>
            <a:off x="571500" y="1300784"/>
            <a:ext cx="2559047" cy="2559047"/>
          </a:xfrm>
          <a:prstGeom prst="ellipse">
            <a:avLst/>
          </a:prstGeom>
          <a:gradFill>
            <a:gsLst>
              <a:gs pos="0">
                <a:schemeClr val="tx1"/>
              </a:gs>
              <a:gs pos="100000">
                <a:srgbClr val="0D2D4C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Ellipse 29"/>
          <p:cNvSpPr/>
          <p:nvPr userDrawn="1"/>
        </p:nvSpPr>
        <p:spPr>
          <a:xfrm>
            <a:off x="3292476" y="1300784"/>
            <a:ext cx="2559047" cy="2559047"/>
          </a:xfrm>
          <a:prstGeom prst="ellipse">
            <a:avLst/>
          </a:prstGeom>
          <a:gradFill>
            <a:gsLst>
              <a:gs pos="0">
                <a:schemeClr val="tx1"/>
              </a:gs>
              <a:gs pos="100000">
                <a:srgbClr val="0D2D4C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Ellipse 33"/>
          <p:cNvSpPr/>
          <p:nvPr userDrawn="1"/>
        </p:nvSpPr>
        <p:spPr>
          <a:xfrm>
            <a:off x="6013446" y="1300784"/>
            <a:ext cx="2559047" cy="2559047"/>
          </a:xfrm>
          <a:prstGeom prst="ellipse">
            <a:avLst/>
          </a:prstGeom>
          <a:gradFill>
            <a:gsLst>
              <a:gs pos="0">
                <a:schemeClr val="tx1"/>
              </a:gs>
              <a:gs pos="100000">
                <a:srgbClr val="0D2D4C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20"/>
          </p:nvPr>
        </p:nvSpPr>
        <p:spPr>
          <a:xfrm>
            <a:off x="3608386" y="1654175"/>
            <a:ext cx="1927225" cy="1817688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Plassholder for tekst 2"/>
          <p:cNvSpPr>
            <a:spLocks noGrp="1"/>
          </p:cNvSpPr>
          <p:nvPr>
            <p:ph type="body" sz="quarter" idx="21"/>
          </p:nvPr>
        </p:nvSpPr>
        <p:spPr>
          <a:xfrm>
            <a:off x="6329356" y="1654175"/>
            <a:ext cx="1927225" cy="1817688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" name="Plassholder for tekst 2"/>
          <p:cNvSpPr>
            <a:spLocks noGrp="1"/>
          </p:cNvSpPr>
          <p:nvPr>
            <p:ph type="body" sz="quarter" idx="22"/>
          </p:nvPr>
        </p:nvSpPr>
        <p:spPr>
          <a:xfrm>
            <a:off x="887410" y="1654175"/>
            <a:ext cx="1927225" cy="1817688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irkler sv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/>
          <a:p>
            <a:fld id="{4366BC2F-ADDD-4B1A-A372-4AC1389EFABB}" type="datetime1">
              <a:rPr lang="nb-NO" smtClean="0"/>
              <a:t>04.03.2025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71500" y="4889096"/>
            <a:ext cx="6463338" cy="133717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/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Ellipse 8"/>
          <p:cNvSpPr/>
          <p:nvPr userDrawn="1"/>
        </p:nvSpPr>
        <p:spPr>
          <a:xfrm>
            <a:off x="571500" y="1300784"/>
            <a:ext cx="2559047" cy="255904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Ellipse 29"/>
          <p:cNvSpPr/>
          <p:nvPr userDrawn="1"/>
        </p:nvSpPr>
        <p:spPr>
          <a:xfrm>
            <a:off x="3292476" y="1300784"/>
            <a:ext cx="2559047" cy="255904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Ellipse 33"/>
          <p:cNvSpPr/>
          <p:nvPr userDrawn="1"/>
        </p:nvSpPr>
        <p:spPr>
          <a:xfrm>
            <a:off x="6013446" y="1300784"/>
            <a:ext cx="2559047" cy="255904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20"/>
          </p:nvPr>
        </p:nvSpPr>
        <p:spPr>
          <a:xfrm>
            <a:off x="3608386" y="1654175"/>
            <a:ext cx="1927225" cy="1817688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Plassholder for tekst 2"/>
          <p:cNvSpPr>
            <a:spLocks noGrp="1"/>
          </p:cNvSpPr>
          <p:nvPr>
            <p:ph type="body" sz="quarter" idx="21"/>
          </p:nvPr>
        </p:nvSpPr>
        <p:spPr>
          <a:xfrm>
            <a:off x="6329356" y="1654175"/>
            <a:ext cx="1927225" cy="1817688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" name="Plassholder for tekst 2"/>
          <p:cNvSpPr>
            <a:spLocks noGrp="1"/>
          </p:cNvSpPr>
          <p:nvPr>
            <p:ph type="body" sz="quarter" idx="22"/>
          </p:nvPr>
        </p:nvSpPr>
        <p:spPr>
          <a:xfrm>
            <a:off x="887410" y="1654175"/>
            <a:ext cx="1927225" cy="1817688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irkler (mørk)">
    <p:bg>
      <p:bgPr>
        <a:gradFill>
          <a:gsLst>
            <a:gs pos="100000">
              <a:srgbClr val="0D2D4C"/>
            </a:gs>
            <a:gs pos="3000">
              <a:schemeClr val="tx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4ED60D-D1F6-46D9-BFB7-1D92587BB8EB}" type="datetime1">
              <a:rPr lang="nb-NO" smtClean="0"/>
              <a:t>04.03.2025</a:t>
            </a:fld>
            <a:endParaRPr lang="en-GB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71500" y="4889096"/>
            <a:ext cx="6463338" cy="1337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Plassholder for dato 3"/>
          <p:cNvSpPr txBox="1">
            <a:spLocks/>
          </p:cNvSpPr>
          <p:nvPr userDrawn="1"/>
        </p:nvSpPr>
        <p:spPr>
          <a:xfrm>
            <a:off x="1592887" y="4889096"/>
            <a:ext cx="1146420" cy="133718"/>
          </a:xfrm>
          <a:prstGeom prst="rect">
            <a:avLst/>
          </a:prstGeom>
        </p:spPr>
        <p:txBody>
          <a:bodyPr lIns="0" tIns="0" rIns="0" bIns="0" anchor="ctr" anchorCtr="0"/>
          <a:lstStyle>
            <a:defPPr>
              <a:defRPr lang="nb-NO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5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367314" algn="l" rtl="0" fontAlgn="base">
              <a:spcBef>
                <a:spcPct val="0"/>
              </a:spcBef>
              <a:spcAft>
                <a:spcPct val="0"/>
              </a:spcAft>
              <a:defRPr sz="1607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734629" algn="l" rtl="0" fontAlgn="base">
              <a:spcBef>
                <a:spcPct val="0"/>
              </a:spcBef>
              <a:spcAft>
                <a:spcPct val="0"/>
              </a:spcAft>
              <a:defRPr sz="1607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1943" algn="l" rtl="0" fontAlgn="base">
              <a:spcBef>
                <a:spcPct val="0"/>
              </a:spcBef>
              <a:spcAft>
                <a:spcPct val="0"/>
              </a:spcAft>
              <a:defRPr sz="1607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469258" algn="l" rtl="0" fontAlgn="base">
              <a:spcBef>
                <a:spcPct val="0"/>
              </a:spcBef>
              <a:spcAft>
                <a:spcPct val="0"/>
              </a:spcAft>
              <a:defRPr sz="1607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1836572" algn="l" defTabSz="734629" rtl="0" eaLnBrk="1" latinLnBrk="0" hangingPunct="1">
              <a:defRPr sz="1607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203887" algn="l" defTabSz="734629" rtl="0" eaLnBrk="1" latinLnBrk="0" hangingPunct="1">
              <a:defRPr sz="1607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2571201" algn="l" defTabSz="734629" rtl="0" eaLnBrk="1" latinLnBrk="0" hangingPunct="1">
              <a:defRPr sz="1607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2938516" algn="l" defTabSz="734629" rtl="0" eaLnBrk="1" latinLnBrk="0" hangingPunct="1">
              <a:defRPr sz="1607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fld id="{94338959-DAC3-6347-B210-C1A530E88A04}" type="datetime1">
              <a:rPr lang="nb-NO" smtClean="0"/>
              <a:pPr/>
              <a:t>04.03.2025</a:t>
            </a:fld>
            <a:endParaRPr lang="en-GB"/>
          </a:p>
        </p:txBody>
      </p:sp>
      <p:sp>
        <p:nvSpPr>
          <p:cNvPr id="26" name="Plassholder for lysbildenummer 5"/>
          <p:cNvSpPr txBox="1">
            <a:spLocks/>
          </p:cNvSpPr>
          <p:nvPr userDrawn="1"/>
        </p:nvSpPr>
        <p:spPr>
          <a:xfrm>
            <a:off x="2739307" y="4889097"/>
            <a:ext cx="391242" cy="133716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b-NO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5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367314" algn="l" rtl="0" fontAlgn="base">
              <a:spcBef>
                <a:spcPct val="0"/>
              </a:spcBef>
              <a:spcAft>
                <a:spcPct val="0"/>
              </a:spcAft>
              <a:defRPr sz="1607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734629" algn="l" rtl="0" fontAlgn="base">
              <a:spcBef>
                <a:spcPct val="0"/>
              </a:spcBef>
              <a:spcAft>
                <a:spcPct val="0"/>
              </a:spcAft>
              <a:defRPr sz="1607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1943" algn="l" rtl="0" fontAlgn="base">
              <a:spcBef>
                <a:spcPct val="0"/>
              </a:spcBef>
              <a:spcAft>
                <a:spcPct val="0"/>
              </a:spcAft>
              <a:defRPr sz="1607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469258" algn="l" rtl="0" fontAlgn="base">
              <a:spcBef>
                <a:spcPct val="0"/>
              </a:spcBef>
              <a:spcAft>
                <a:spcPct val="0"/>
              </a:spcAft>
              <a:defRPr sz="1607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1836572" algn="l" defTabSz="734629" rtl="0" eaLnBrk="1" latinLnBrk="0" hangingPunct="1">
              <a:defRPr sz="1607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203887" algn="l" defTabSz="734629" rtl="0" eaLnBrk="1" latinLnBrk="0" hangingPunct="1">
              <a:defRPr sz="1607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2571201" algn="l" defTabSz="734629" rtl="0" eaLnBrk="1" latinLnBrk="0" hangingPunct="1">
              <a:defRPr sz="1607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2938516" algn="l" defTabSz="734629" rtl="0" eaLnBrk="1" latinLnBrk="0" hangingPunct="1">
              <a:defRPr sz="1607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nb-NO" altLang="nb-NO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Ellipse 8"/>
          <p:cNvSpPr/>
          <p:nvPr userDrawn="1"/>
        </p:nvSpPr>
        <p:spPr>
          <a:xfrm>
            <a:off x="571500" y="1300784"/>
            <a:ext cx="2559047" cy="255904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Ellipse 29"/>
          <p:cNvSpPr/>
          <p:nvPr userDrawn="1"/>
        </p:nvSpPr>
        <p:spPr>
          <a:xfrm>
            <a:off x="3292476" y="1300784"/>
            <a:ext cx="2559047" cy="255904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Ellipse 33"/>
          <p:cNvSpPr/>
          <p:nvPr userDrawn="1"/>
        </p:nvSpPr>
        <p:spPr>
          <a:xfrm>
            <a:off x="6013446" y="1300784"/>
            <a:ext cx="2559047" cy="255904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20"/>
          </p:nvPr>
        </p:nvSpPr>
        <p:spPr>
          <a:xfrm>
            <a:off x="3608386" y="1654175"/>
            <a:ext cx="1927225" cy="1817688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Plassholder for tekst 2"/>
          <p:cNvSpPr>
            <a:spLocks noGrp="1"/>
          </p:cNvSpPr>
          <p:nvPr>
            <p:ph type="body" sz="quarter" idx="21"/>
          </p:nvPr>
        </p:nvSpPr>
        <p:spPr>
          <a:xfrm>
            <a:off x="6329356" y="1654175"/>
            <a:ext cx="1927225" cy="1817688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" name="Plassholder for tekst 2"/>
          <p:cNvSpPr>
            <a:spLocks noGrp="1"/>
          </p:cNvSpPr>
          <p:nvPr>
            <p:ph type="body" sz="quarter" idx="22"/>
          </p:nvPr>
        </p:nvSpPr>
        <p:spPr>
          <a:xfrm>
            <a:off x="887410" y="1654175"/>
            <a:ext cx="1927225" cy="1817688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00D3997-3905-4941-AF43-0C867A4AE8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7892" y="202119"/>
            <a:ext cx="1801505" cy="2900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ilde (hvi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949325"/>
            <a:ext cx="9144000" cy="3817938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/>
          <a:p>
            <a:fld id="{12A483AF-DCD8-4682-8C6E-49DEA06E1A02}" type="datetime1">
              <a:rPr lang="nb-NO" smtClean="0"/>
              <a:t>04.03.2025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/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ilde (mørk)">
    <p:bg>
      <p:bgPr>
        <a:gradFill>
          <a:gsLst>
            <a:gs pos="100000">
              <a:srgbClr val="0D2D4C"/>
            </a:gs>
            <a:gs pos="3000">
              <a:schemeClr val="tx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949325"/>
            <a:ext cx="9144000" cy="3817938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F7286A0-2508-4068-8AAB-E637EB5A46E0}" type="datetime1">
              <a:rPr lang="nb-NO" smtClean="0"/>
              <a:t>04.03.2025</a:t>
            </a:fld>
            <a:endParaRPr lang="en-GB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7C1BD75-1B22-41CB-9A54-DFF8ADC188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7892" y="202119"/>
            <a:ext cx="1801505" cy="2900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 2 bilder (hvi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949325"/>
            <a:ext cx="4557004" cy="3817938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11" name="Plassholder for bilde 7"/>
          <p:cNvSpPr>
            <a:spLocks noGrp="1"/>
          </p:cNvSpPr>
          <p:nvPr>
            <p:ph type="pic" sz="quarter" idx="27"/>
          </p:nvPr>
        </p:nvSpPr>
        <p:spPr>
          <a:xfrm>
            <a:off x="4596693" y="949325"/>
            <a:ext cx="4547308" cy="3817938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/>
          <a:p>
            <a:fld id="{008E2B9F-95BB-4D01-A1E6-9856A8B70A5A}" type="datetime1">
              <a:rPr lang="nb-NO" smtClean="0"/>
              <a:t>04.03.2025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/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 2 bilder (mørk)">
    <p:bg>
      <p:bgPr>
        <a:gradFill>
          <a:gsLst>
            <a:gs pos="100000">
              <a:srgbClr val="0D2D4C"/>
            </a:gs>
            <a:gs pos="3000">
              <a:schemeClr val="tx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949325"/>
            <a:ext cx="4557004" cy="3817938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11" name="Plassholder for bilde 7"/>
          <p:cNvSpPr>
            <a:spLocks noGrp="1"/>
          </p:cNvSpPr>
          <p:nvPr>
            <p:ph type="pic" sz="quarter" idx="27"/>
          </p:nvPr>
        </p:nvSpPr>
        <p:spPr>
          <a:xfrm>
            <a:off x="4596693" y="949325"/>
            <a:ext cx="4547308" cy="3817938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BC96B2D-4C47-41FD-90CC-59BF4F68C3D5}" type="datetime1">
              <a:rPr lang="nb-NO" smtClean="0"/>
              <a:t>04.03.2025</a:t>
            </a:fld>
            <a:endParaRPr lang="en-GB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7451907-DA59-4DBB-956E-2E4D0C9D67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7892" y="202119"/>
            <a:ext cx="1801505" cy="2900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 3 bilder A (hvi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949325"/>
            <a:ext cx="5468938" cy="3817938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11" name="Plassholder for bilde 7"/>
          <p:cNvSpPr>
            <a:spLocks noGrp="1"/>
          </p:cNvSpPr>
          <p:nvPr>
            <p:ph type="pic" sz="quarter" idx="27"/>
          </p:nvPr>
        </p:nvSpPr>
        <p:spPr>
          <a:xfrm>
            <a:off x="5508625" y="949325"/>
            <a:ext cx="3635376" cy="1979857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12" name="Plassholder for bilde 7"/>
          <p:cNvSpPr>
            <a:spLocks noGrp="1"/>
          </p:cNvSpPr>
          <p:nvPr>
            <p:ph type="pic" sz="quarter" idx="28"/>
          </p:nvPr>
        </p:nvSpPr>
        <p:spPr>
          <a:xfrm>
            <a:off x="5508625" y="2974463"/>
            <a:ext cx="3635376" cy="1792799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/>
          <a:p>
            <a:fld id="{44F66CC5-2DBA-456C-9037-595FED8E2BC3}" type="datetime1">
              <a:rPr lang="nb-NO" smtClean="0"/>
              <a:t>04.03.2025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/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 3 bilder A (mørk)">
    <p:bg>
      <p:bgPr>
        <a:gradFill>
          <a:gsLst>
            <a:gs pos="100000">
              <a:srgbClr val="0D2D4C"/>
            </a:gs>
            <a:gs pos="3000">
              <a:schemeClr val="tx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949325"/>
            <a:ext cx="5468938" cy="3817938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11" name="Plassholder for bilde 7"/>
          <p:cNvSpPr>
            <a:spLocks noGrp="1"/>
          </p:cNvSpPr>
          <p:nvPr>
            <p:ph type="pic" sz="quarter" idx="27"/>
          </p:nvPr>
        </p:nvSpPr>
        <p:spPr>
          <a:xfrm>
            <a:off x="5508625" y="949325"/>
            <a:ext cx="3635376" cy="1979857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12" name="Plassholder for bilde 7"/>
          <p:cNvSpPr>
            <a:spLocks noGrp="1"/>
          </p:cNvSpPr>
          <p:nvPr>
            <p:ph type="pic" sz="quarter" idx="28"/>
          </p:nvPr>
        </p:nvSpPr>
        <p:spPr>
          <a:xfrm>
            <a:off x="5508625" y="2974463"/>
            <a:ext cx="3635376" cy="1792799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2BDAA76-15A9-4820-B98E-E898E1395667}" type="datetime1">
              <a:rPr lang="nb-NO" smtClean="0"/>
              <a:t>04.03.2025</a:t>
            </a:fld>
            <a:endParaRPr lang="en-GB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29972E0-408F-44EF-8451-D8CA8D99B9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7892" y="202119"/>
            <a:ext cx="1801505" cy="2900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 3 bilder B (hvi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3675062" y="949325"/>
            <a:ext cx="5468938" cy="3817938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11" name="Plassholder for bilde 7"/>
          <p:cNvSpPr>
            <a:spLocks noGrp="1"/>
          </p:cNvSpPr>
          <p:nvPr>
            <p:ph type="pic" sz="quarter" idx="27"/>
          </p:nvPr>
        </p:nvSpPr>
        <p:spPr>
          <a:xfrm>
            <a:off x="0" y="949325"/>
            <a:ext cx="3635376" cy="1979857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12" name="Plassholder for bilde 7"/>
          <p:cNvSpPr>
            <a:spLocks noGrp="1"/>
          </p:cNvSpPr>
          <p:nvPr>
            <p:ph type="pic" sz="quarter" idx="28"/>
          </p:nvPr>
        </p:nvSpPr>
        <p:spPr>
          <a:xfrm>
            <a:off x="0" y="2974463"/>
            <a:ext cx="3635376" cy="1792799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/>
          <a:p>
            <a:fld id="{30F7CEB2-FD07-49DA-AC4B-92BBA4B947DE}" type="datetime1">
              <a:rPr lang="nb-NO" smtClean="0"/>
              <a:t>04.03.2025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/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 3 bilder B (mørk)">
    <p:bg>
      <p:bgPr>
        <a:gradFill>
          <a:gsLst>
            <a:gs pos="100000">
              <a:srgbClr val="0D2D4C"/>
            </a:gs>
            <a:gs pos="3000">
              <a:schemeClr val="tx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3675062" y="949325"/>
            <a:ext cx="5468938" cy="3817938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11" name="Plassholder for bilde 7"/>
          <p:cNvSpPr>
            <a:spLocks noGrp="1"/>
          </p:cNvSpPr>
          <p:nvPr>
            <p:ph type="pic" sz="quarter" idx="27"/>
          </p:nvPr>
        </p:nvSpPr>
        <p:spPr>
          <a:xfrm>
            <a:off x="0" y="949325"/>
            <a:ext cx="3635376" cy="1979857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12" name="Plassholder for bilde 7"/>
          <p:cNvSpPr>
            <a:spLocks noGrp="1"/>
          </p:cNvSpPr>
          <p:nvPr>
            <p:ph type="pic" sz="quarter" idx="28"/>
          </p:nvPr>
        </p:nvSpPr>
        <p:spPr>
          <a:xfrm>
            <a:off x="0" y="2974463"/>
            <a:ext cx="3635376" cy="1792799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24FE3F-F358-4D10-A609-874C526390B9}" type="datetime1">
              <a:rPr lang="nb-NO" smtClean="0"/>
              <a:t>04.03.2025</a:t>
            </a:fld>
            <a:endParaRPr lang="en-GB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4741253-CC65-4106-A9CD-04507D8C11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7892" y="202119"/>
            <a:ext cx="1801505" cy="2900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 5 bilder (hvi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3675062" y="949324"/>
            <a:ext cx="5468938" cy="1979857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11" name="Plassholder for bilde 7"/>
          <p:cNvSpPr>
            <a:spLocks noGrp="1"/>
          </p:cNvSpPr>
          <p:nvPr>
            <p:ph type="pic" sz="quarter" idx="27"/>
          </p:nvPr>
        </p:nvSpPr>
        <p:spPr>
          <a:xfrm>
            <a:off x="0" y="949325"/>
            <a:ext cx="3635376" cy="1979857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12" name="Plassholder for bilde 7"/>
          <p:cNvSpPr>
            <a:spLocks noGrp="1"/>
          </p:cNvSpPr>
          <p:nvPr>
            <p:ph type="pic" sz="quarter" idx="28"/>
          </p:nvPr>
        </p:nvSpPr>
        <p:spPr>
          <a:xfrm>
            <a:off x="0" y="2974463"/>
            <a:ext cx="1788038" cy="1792799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16" name="Plassholder for bilde 7"/>
          <p:cNvSpPr>
            <a:spLocks noGrp="1"/>
          </p:cNvSpPr>
          <p:nvPr>
            <p:ph type="pic" sz="quarter" idx="29"/>
          </p:nvPr>
        </p:nvSpPr>
        <p:spPr>
          <a:xfrm>
            <a:off x="1835194" y="2974463"/>
            <a:ext cx="3632757" cy="1792799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17" name="Plassholder for bilde 7"/>
          <p:cNvSpPr>
            <a:spLocks noGrp="1"/>
          </p:cNvSpPr>
          <p:nvPr>
            <p:ph type="pic" sz="quarter" idx="30"/>
          </p:nvPr>
        </p:nvSpPr>
        <p:spPr>
          <a:xfrm>
            <a:off x="5515107" y="2974463"/>
            <a:ext cx="3628893" cy="1792799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/>
          <a:p>
            <a:fld id="{DD253DBF-5372-465D-A309-910049F9B15D}" type="datetime1">
              <a:rPr lang="nb-NO" smtClean="0"/>
              <a:t>04.03.2025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/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 5 bilder (mørk)">
    <p:bg>
      <p:bgPr>
        <a:gradFill>
          <a:gsLst>
            <a:gs pos="100000">
              <a:srgbClr val="0D2D4C"/>
            </a:gs>
            <a:gs pos="3000">
              <a:schemeClr val="tx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3675062" y="949324"/>
            <a:ext cx="5468938" cy="1979857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11" name="Plassholder for bilde 7"/>
          <p:cNvSpPr>
            <a:spLocks noGrp="1"/>
          </p:cNvSpPr>
          <p:nvPr>
            <p:ph type="pic" sz="quarter" idx="27"/>
          </p:nvPr>
        </p:nvSpPr>
        <p:spPr>
          <a:xfrm>
            <a:off x="0" y="949325"/>
            <a:ext cx="3635376" cy="1979857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12" name="Plassholder for bilde 7"/>
          <p:cNvSpPr>
            <a:spLocks noGrp="1"/>
          </p:cNvSpPr>
          <p:nvPr>
            <p:ph type="pic" sz="quarter" idx="28"/>
          </p:nvPr>
        </p:nvSpPr>
        <p:spPr>
          <a:xfrm>
            <a:off x="0" y="2974463"/>
            <a:ext cx="1788038" cy="1792799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16" name="Plassholder for bilde 7"/>
          <p:cNvSpPr>
            <a:spLocks noGrp="1"/>
          </p:cNvSpPr>
          <p:nvPr>
            <p:ph type="pic" sz="quarter" idx="29"/>
          </p:nvPr>
        </p:nvSpPr>
        <p:spPr>
          <a:xfrm>
            <a:off x="1835194" y="2974463"/>
            <a:ext cx="3632757" cy="1792799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17" name="Plassholder for bilde 7"/>
          <p:cNvSpPr>
            <a:spLocks noGrp="1"/>
          </p:cNvSpPr>
          <p:nvPr>
            <p:ph type="pic" sz="quarter" idx="30"/>
          </p:nvPr>
        </p:nvSpPr>
        <p:spPr>
          <a:xfrm>
            <a:off x="5515107" y="2974463"/>
            <a:ext cx="3628893" cy="1792799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B03508B-351C-4655-A284-048DA859C0C2}" type="datetime1">
              <a:rPr lang="nb-NO" smtClean="0"/>
              <a:t>04.03.2025</a:t>
            </a:fld>
            <a:endParaRPr lang="en-GB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8002178-B615-48C3-BC42-40B16A15B2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7892" y="202119"/>
            <a:ext cx="1801505" cy="2900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resseklipp (hvi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ktangel 14"/>
          <p:cNvSpPr/>
          <p:nvPr userDrawn="1"/>
        </p:nvSpPr>
        <p:spPr>
          <a:xfrm>
            <a:off x="3288323" y="949324"/>
            <a:ext cx="2567353" cy="2850007"/>
          </a:xfrm>
          <a:prstGeom prst="rect">
            <a:avLst/>
          </a:prstGeom>
          <a:solidFill>
            <a:schemeClr val="bg1"/>
          </a:solidFill>
          <a:ln w="381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ktangel 15"/>
          <p:cNvSpPr/>
          <p:nvPr userDrawn="1"/>
        </p:nvSpPr>
        <p:spPr>
          <a:xfrm>
            <a:off x="6005147" y="949324"/>
            <a:ext cx="2567353" cy="2850007"/>
          </a:xfrm>
          <a:prstGeom prst="rect">
            <a:avLst/>
          </a:prstGeom>
          <a:solidFill>
            <a:schemeClr val="bg1"/>
          </a:solidFill>
          <a:ln w="381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ktangel 1"/>
          <p:cNvSpPr/>
          <p:nvPr userDrawn="1"/>
        </p:nvSpPr>
        <p:spPr>
          <a:xfrm>
            <a:off x="571500" y="949324"/>
            <a:ext cx="2567353" cy="2850007"/>
          </a:xfrm>
          <a:prstGeom prst="rect">
            <a:avLst/>
          </a:prstGeom>
          <a:solidFill>
            <a:schemeClr val="bg1"/>
          </a:solidFill>
          <a:ln w="381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/>
          <a:p>
            <a:fld id="{0EFC6CA2-C4D2-48C4-BA46-EA08327598CD}" type="datetime1">
              <a:rPr lang="nb-NO" smtClean="0"/>
              <a:t>04.03.2025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/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37020" y="1012121"/>
            <a:ext cx="2436312" cy="2724412"/>
          </a:xfrm>
          <a:solidFill>
            <a:schemeClr val="bg2"/>
          </a:solidFill>
          <a:ln w="63500">
            <a:noFill/>
            <a:miter lim="800000"/>
          </a:ln>
          <a:effectLst/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12" name="Plassholder for tekst 11"/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854590"/>
            <a:ext cx="2497377" cy="16351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800"/>
            </a:lvl1pPr>
          </a:lstStyle>
          <a:p>
            <a:pPr lvl="0"/>
            <a:r>
              <a:rPr lang="nb-NO" dirty="0"/>
              <a:t>Klikk for å </a:t>
            </a:r>
            <a:r>
              <a:rPr lang="nb-NO"/>
              <a:t>redigere kilde og dato</a:t>
            </a:r>
            <a:endParaRPr lang="nb-NO" dirty="0"/>
          </a:p>
        </p:txBody>
      </p:sp>
      <p:sp>
        <p:nvSpPr>
          <p:cNvPr id="22" name="Plassholder for bilde 9"/>
          <p:cNvSpPr>
            <a:spLocks noGrp="1"/>
          </p:cNvSpPr>
          <p:nvPr>
            <p:ph type="pic" sz="quarter" idx="17"/>
          </p:nvPr>
        </p:nvSpPr>
        <p:spPr>
          <a:xfrm>
            <a:off x="3353843" y="1012121"/>
            <a:ext cx="2436312" cy="2724412"/>
          </a:xfrm>
          <a:solidFill>
            <a:schemeClr val="bg2"/>
          </a:solidFill>
          <a:ln w="63500">
            <a:noFill/>
            <a:miter lim="800000"/>
          </a:ln>
          <a:effectLst/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23" name="Plassholder for bilde 9"/>
          <p:cNvSpPr>
            <a:spLocks noGrp="1"/>
          </p:cNvSpPr>
          <p:nvPr>
            <p:ph type="pic" sz="quarter" idx="18"/>
          </p:nvPr>
        </p:nvSpPr>
        <p:spPr>
          <a:xfrm>
            <a:off x="6070667" y="1012121"/>
            <a:ext cx="2436312" cy="2724412"/>
          </a:xfrm>
          <a:solidFill>
            <a:schemeClr val="bg2"/>
          </a:solidFill>
          <a:ln w="63500">
            <a:noFill/>
            <a:miter lim="800000"/>
          </a:ln>
          <a:effectLst/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24" name="Plassholder for tekst 11"/>
          <p:cNvSpPr>
            <a:spLocks noGrp="1"/>
          </p:cNvSpPr>
          <p:nvPr>
            <p:ph type="body" sz="quarter" idx="19" hasCustomPrompt="1"/>
          </p:nvPr>
        </p:nvSpPr>
        <p:spPr>
          <a:xfrm>
            <a:off x="3285522" y="3854590"/>
            <a:ext cx="2497377" cy="16351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800"/>
            </a:lvl1pPr>
          </a:lstStyle>
          <a:p>
            <a:pPr lvl="0"/>
            <a:r>
              <a:rPr lang="nb-NO" dirty="0"/>
              <a:t>Klikk for å redigere kilde og dato</a:t>
            </a:r>
          </a:p>
        </p:txBody>
      </p:sp>
      <p:sp>
        <p:nvSpPr>
          <p:cNvPr id="25" name="Plassholder for tekst 11"/>
          <p:cNvSpPr>
            <a:spLocks noGrp="1"/>
          </p:cNvSpPr>
          <p:nvPr>
            <p:ph type="body" sz="quarter" idx="20" hasCustomPrompt="1"/>
          </p:nvPr>
        </p:nvSpPr>
        <p:spPr>
          <a:xfrm>
            <a:off x="6001682" y="3854590"/>
            <a:ext cx="2497377" cy="16351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800"/>
            </a:lvl1pPr>
          </a:lstStyle>
          <a:p>
            <a:pPr lvl="0"/>
            <a:r>
              <a:rPr lang="nb-NO" dirty="0"/>
              <a:t>Klikk for å </a:t>
            </a:r>
            <a:r>
              <a:rPr lang="nb-NO"/>
              <a:t>redigere kilde og dato</a:t>
            </a:r>
            <a:endParaRPr lang="nb-NO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resseklipp (mørk)">
    <p:bg>
      <p:bgPr>
        <a:gradFill>
          <a:gsLst>
            <a:gs pos="100000">
              <a:srgbClr val="0D2D4C"/>
            </a:gs>
            <a:gs pos="3000">
              <a:schemeClr val="tx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ktangel 14"/>
          <p:cNvSpPr/>
          <p:nvPr userDrawn="1"/>
        </p:nvSpPr>
        <p:spPr>
          <a:xfrm>
            <a:off x="3288323" y="949324"/>
            <a:ext cx="2567353" cy="2850007"/>
          </a:xfrm>
          <a:prstGeom prst="rect">
            <a:avLst/>
          </a:prstGeom>
          <a:solidFill>
            <a:schemeClr val="bg1"/>
          </a:solidFill>
          <a:ln w="38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ktangel 15"/>
          <p:cNvSpPr/>
          <p:nvPr userDrawn="1"/>
        </p:nvSpPr>
        <p:spPr>
          <a:xfrm>
            <a:off x="6005147" y="949324"/>
            <a:ext cx="2567353" cy="2850007"/>
          </a:xfrm>
          <a:prstGeom prst="rect">
            <a:avLst/>
          </a:prstGeom>
          <a:solidFill>
            <a:schemeClr val="bg1"/>
          </a:solidFill>
          <a:ln w="38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ktangel 1"/>
          <p:cNvSpPr/>
          <p:nvPr userDrawn="1"/>
        </p:nvSpPr>
        <p:spPr>
          <a:xfrm>
            <a:off x="571500" y="949324"/>
            <a:ext cx="2567353" cy="2850007"/>
          </a:xfrm>
          <a:prstGeom prst="rect">
            <a:avLst/>
          </a:prstGeom>
          <a:solidFill>
            <a:schemeClr val="bg1"/>
          </a:solidFill>
          <a:ln w="38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D6D4DC-5B8D-4476-B601-79CD4D7A09D6}" type="datetime1">
              <a:rPr lang="nb-NO" smtClean="0"/>
              <a:t>04.03.2025</a:t>
            </a:fld>
            <a:endParaRPr lang="en-GB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37020" y="1012121"/>
            <a:ext cx="2436312" cy="2724412"/>
          </a:xfrm>
          <a:solidFill>
            <a:schemeClr val="bg2"/>
          </a:solidFill>
          <a:ln w="63500">
            <a:noFill/>
            <a:miter lim="800000"/>
          </a:ln>
          <a:effectLst/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12" name="Plassholder for tekst 11"/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854590"/>
            <a:ext cx="2497377" cy="16351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for å redigere kilde og dato</a:t>
            </a:r>
          </a:p>
        </p:txBody>
      </p:sp>
      <p:sp>
        <p:nvSpPr>
          <p:cNvPr id="22" name="Plassholder for bilde 9"/>
          <p:cNvSpPr>
            <a:spLocks noGrp="1"/>
          </p:cNvSpPr>
          <p:nvPr>
            <p:ph type="pic" sz="quarter" idx="17"/>
          </p:nvPr>
        </p:nvSpPr>
        <p:spPr>
          <a:xfrm>
            <a:off x="3353843" y="1012121"/>
            <a:ext cx="2436312" cy="2724412"/>
          </a:xfrm>
          <a:solidFill>
            <a:schemeClr val="bg2"/>
          </a:solidFill>
          <a:ln w="63500">
            <a:noFill/>
            <a:miter lim="800000"/>
          </a:ln>
          <a:effectLst/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23" name="Plassholder for bilde 9"/>
          <p:cNvSpPr>
            <a:spLocks noGrp="1"/>
          </p:cNvSpPr>
          <p:nvPr>
            <p:ph type="pic" sz="quarter" idx="18"/>
          </p:nvPr>
        </p:nvSpPr>
        <p:spPr>
          <a:xfrm>
            <a:off x="6070667" y="1012121"/>
            <a:ext cx="2436312" cy="2724412"/>
          </a:xfrm>
          <a:solidFill>
            <a:schemeClr val="bg2"/>
          </a:solidFill>
          <a:ln w="63500">
            <a:noFill/>
            <a:miter lim="800000"/>
          </a:ln>
          <a:effectLst/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24" name="Plassholder for tekst 11"/>
          <p:cNvSpPr>
            <a:spLocks noGrp="1"/>
          </p:cNvSpPr>
          <p:nvPr>
            <p:ph type="body" sz="quarter" idx="19" hasCustomPrompt="1"/>
          </p:nvPr>
        </p:nvSpPr>
        <p:spPr>
          <a:xfrm>
            <a:off x="3292779" y="3854590"/>
            <a:ext cx="2497377" cy="16351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for å redigere kilde og dato</a:t>
            </a:r>
          </a:p>
        </p:txBody>
      </p:sp>
      <p:sp>
        <p:nvSpPr>
          <p:cNvPr id="25" name="Plassholder for tekst 11"/>
          <p:cNvSpPr>
            <a:spLocks noGrp="1"/>
          </p:cNvSpPr>
          <p:nvPr>
            <p:ph type="body" sz="quarter" idx="20" hasCustomPrompt="1"/>
          </p:nvPr>
        </p:nvSpPr>
        <p:spPr>
          <a:xfrm>
            <a:off x="6023453" y="3854590"/>
            <a:ext cx="2497377" cy="16351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for å redigere kilde og dato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C9E70DD-B23A-4310-8F5E-3CEA185B37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7892" y="202119"/>
            <a:ext cx="1801505" cy="2900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presseklipp (hvi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24"/>
          <p:cNvSpPr/>
          <p:nvPr userDrawn="1"/>
        </p:nvSpPr>
        <p:spPr>
          <a:xfrm>
            <a:off x="571500" y="949324"/>
            <a:ext cx="1501369" cy="1539493"/>
          </a:xfrm>
          <a:prstGeom prst="rect">
            <a:avLst/>
          </a:prstGeom>
          <a:solidFill>
            <a:schemeClr val="bg1"/>
          </a:solidFill>
          <a:ln w="381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ktangel 25"/>
          <p:cNvSpPr/>
          <p:nvPr userDrawn="1"/>
        </p:nvSpPr>
        <p:spPr>
          <a:xfrm>
            <a:off x="2196408" y="949324"/>
            <a:ext cx="1501369" cy="1539493"/>
          </a:xfrm>
          <a:prstGeom prst="rect">
            <a:avLst/>
          </a:prstGeom>
          <a:solidFill>
            <a:schemeClr val="bg1"/>
          </a:solidFill>
          <a:ln w="381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ktangel 26"/>
          <p:cNvSpPr/>
          <p:nvPr userDrawn="1"/>
        </p:nvSpPr>
        <p:spPr>
          <a:xfrm>
            <a:off x="3821316" y="949324"/>
            <a:ext cx="1501369" cy="1539493"/>
          </a:xfrm>
          <a:prstGeom prst="rect">
            <a:avLst/>
          </a:prstGeom>
          <a:solidFill>
            <a:schemeClr val="bg1"/>
          </a:solidFill>
          <a:ln w="381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ktangel 27"/>
          <p:cNvSpPr/>
          <p:nvPr userDrawn="1"/>
        </p:nvSpPr>
        <p:spPr>
          <a:xfrm>
            <a:off x="5446224" y="949324"/>
            <a:ext cx="1501369" cy="1539493"/>
          </a:xfrm>
          <a:prstGeom prst="rect">
            <a:avLst/>
          </a:prstGeom>
          <a:solidFill>
            <a:schemeClr val="bg1"/>
          </a:solidFill>
          <a:ln w="381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ktangel 28"/>
          <p:cNvSpPr/>
          <p:nvPr userDrawn="1"/>
        </p:nvSpPr>
        <p:spPr>
          <a:xfrm>
            <a:off x="7071131" y="949324"/>
            <a:ext cx="1501369" cy="1539493"/>
          </a:xfrm>
          <a:prstGeom prst="rect">
            <a:avLst/>
          </a:prstGeom>
          <a:solidFill>
            <a:schemeClr val="bg1"/>
          </a:solidFill>
          <a:ln w="381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/>
          <a:p>
            <a:fld id="{ACD1D764-4829-4562-BB1E-708BC67089AD}" type="datetime1">
              <a:rPr lang="nb-NO" smtClean="0"/>
              <a:t>04.03.2025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/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3" name="Plassholder for bilde 9"/>
          <p:cNvSpPr>
            <a:spLocks noGrp="1"/>
          </p:cNvSpPr>
          <p:nvPr>
            <p:ph type="pic" sz="quarter" idx="18"/>
          </p:nvPr>
        </p:nvSpPr>
        <p:spPr>
          <a:xfrm>
            <a:off x="7128187" y="1002082"/>
            <a:ext cx="1387256" cy="1436319"/>
          </a:xfrm>
          <a:solidFill>
            <a:schemeClr val="bg2"/>
          </a:solidFill>
          <a:ln w="57150">
            <a:noFill/>
            <a:miter lim="800000"/>
          </a:ln>
          <a:effectLst/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14" name="Plassholder for bilde 9"/>
          <p:cNvSpPr>
            <a:spLocks noGrp="1"/>
          </p:cNvSpPr>
          <p:nvPr>
            <p:ph type="pic" sz="quarter" idx="21"/>
          </p:nvPr>
        </p:nvSpPr>
        <p:spPr>
          <a:xfrm>
            <a:off x="5503280" y="1002082"/>
            <a:ext cx="1387256" cy="1436319"/>
          </a:xfrm>
          <a:solidFill>
            <a:schemeClr val="bg2"/>
          </a:solidFill>
          <a:ln w="57150">
            <a:noFill/>
            <a:miter lim="800000"/>
          </a:ln>
          <a:effectLst/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15" name="Plassholder for bilde 9"/>
          <p:cNvSpPr>
            <a:spLocks noGrp="1"/>
          </p:cNvSpPr>
          <p:nvPr>
            <p:ph type="pic" sz="quarter" idx="22"/>
          </p:nvPr>
        </p:nvSpPr>
        <p:spPr>
          <a:xfrm>
            <a:off x="3878372" y="1002082"/>
            <a:ext cx="1387256" cy="1436319"/>
          </a:xfrm>
          <a:solidFill>
            <a:schemeClr val="bg2"/>
          </a:solidFill>
          <a:ln w="57150">
            <a:noFill/>
            <a:miter lim="800000"/>
          </a:ln>
          <a:effectLst/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16" name="Plassholder for bilde 9"/>
          <p:cNvSpPr>
            <a:spLocks noGrp="1"/>
          </p:cNvSpPr>
          <p:nvPr>
            <p:ph type="pic" sz="quarter" idx="23"/>
          </p:nvPr>
        </p:nvSpPr>
        <p:spPr>
          <a:xfrm>
            <a:off x="2253464" y="1002082"/>
            <a:ext cx="1387256" cy="1436319"/>
          </a:xfrm>
          <a:solidFill>
            <a:schemeClr val="bg2"/>
          </a:solidFill>
          <a:ln w="57150">
            <a:noFill/>
            <a:miter lim="800000"/>
          </a:ln>
          <a:effectLst/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17" name="Plassholder for bilde 9"/>
          <p:cNvSpPr>
            <a:spLocks noGrp="1"/>
          </p:cNvSpPr>
          <p:nvPr>
            <p:ph type="pic" sz="quarter" idx="24"/>
          </p:nvPr>
        </p:nvSpPr>
        <p:spPr>
          <a:xfrm>
            <a:off x="628556" y="1000911"/>
            <a:ext cx="1387256" cy="1436319"/>
          </a:xfrm>
          <a:solidFill>
            <a:schemeClr val="bg2"/>
          </a:solidFill>
          <a:ln w="57150">
            <a:noFill/>
            <a:miter lim="800000"/>
          </a:ln>
          <a:effectLst/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19" name="Plassholder for tekst 11"/>
          <p:cNvSpPr>
            <a:spLocks noGrp="1"/>
          </p:cNvSpPr>
          <p:nvPr>
            <p:ph type="body" sz="quarter" idx="26" hasCustomPrompt="1"/>
          </p:nvPr>
        </p:nvSpPr>
        <p:spPr>
          <a:xfrm>
            <a:off x="564908" y="2529994"/>
            <a:ext cx="1429121" cy="30314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800"/>
            </a:lvl1pPr>
          </a:lstStyle>
          <a:p>
            <a:pPr lvl="0"/>
            <a:r>
              <a:rPr lang="nb-NO" dirty="0"/>
              <a:t>Klikk for å redigere kilde og dato</a:t>
            </a:r>
          </a:p>
        </p:txBody>
      </p:sp>
      <p:sp>
        <p:nvSpPr>
          <p:cNvPr id="33" name="Plassholder for tekst 11"/>
          <p:cNvSpPr>
            <a:spLocks noGrp="1"/>
          </p:cNvSpPr>
          <p:nvPr>
            <p:ph type="body" sz="quarter" idx="45" hasCustomPrompt="1"/>
          </p:nvPr>
        </p:nvSpPr>
        <p:spPr>
          <a:xfrm>
            <a:off x="2194930" y="2529994"/>
            <a:ext cx="1429121" cy="30314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800"/>
            </a:lvl1pPr>
          </a:lstStyle>
          <a:p>
            <a:pPr lvl="0"/>
            <a:r>
              <a:rPr lang="nb-NO" dirty="0"/>
              <a:t>Klikk for å redigere kilde og dato</a:t>
            </a:r>
          </a:p>
        </p:txBody>
      </p:sp>
      <p:sp>
        <p:nvSpPr>
          <p:cNvPr id="34" name="Plassholder for tekst 11"/>
          <p:cNvSpPr>
            <a:spLocks noGrp="1"/>
          </p:cNvSpPr>
          <p:nvPr>
            <p:ph type="body" sz="quarter" idx="46" hasCustomPrompt="1"/>
          </p:nvPr>
        </p:nvSpPr>
        <p:spPr>
          <a:xfrm>
            <a:off x="3816057" y="2529994"/>
            <a:ext cx="1429121" cy="30314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800"/>
            </a:lvl1pPr>
          </a:lstStyle>
          <a:p>
            <a:pPr lvl="0"/>
            <a:r>
              <a:rPr lang="nb-NO" dirty="0"/>
              <a:t>Klikk for å redigere kilde og dato</a:t>
            </a:r>
          </a:p>
        </p:txBody>
      </p:sp>
      <p:sp>
        <p:nvSpPr>
          <p:cNvPr id="35" name="Plassholder for tekst 11"/>
          <p:cNvSpPr>
            <a:spLocks noGrp="1"/>
          </p:cNvSpPr>
          <p:nvPr>
            <p:ph type="body" sz="quarter" idx="47" hasCustomPrompt="1"/>
          </p:nvPr>
        </p:nvSpPr>
        <p:spPr>
          <a:xfrm>
            <a:off x="5442419" y="2529994"/>
            <a:ext cx="1429121" cy="30314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800"/>
            </a:lvl1pPr>
          </a:lstStyle>
          <a:p>
            <a:pPr lvl="0"/>
            <a:r>
              <a:rPr lang="nb-NO" dirty="0"/>
              <a:t>Klikk for å redigere kilde og dato</a:t>
            </a:r>
          </a:p>
        </p:txBody>
      </p:sp>
      <p:sp>
        <p:nvSpPr>
          <p:cNvPr id="36" name="Plassholder for tekst 11"/>
          <p:cNvSpPr>
            <a:spLocks noGrp="1"/>
          </p:cNvSpPr>
          <p:nvPr>
            <p:ph type="body" sz="quarter" idx="48" hasCustomPrompt="1"/>
          </p:nvPr>
        </p:nvSpPr>
        <p:spPr>
          <a:xfrm>
            <a:off x="7065567" y="2529994"/>
            <a:ext cx="1429121" cy="30314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800"/>
            </a:lvl1pPr>
          </a:lstStyle>
          <a:p>
            <a:pPr lvl="0"/>
            <a:r>
              <a:rPr lang="nb-NO" dirty="0"/>
              <a:t>Klikk for å redigere kilde og dato</a:t>
            </a:r>
          </a:p>
        </p:txBody>
      </p:sp>
      <p:sp>
        <p:nvSpPr>
          <p:cNvPr id="42" name="Plassholder for tekst 11"/>
          <p:cNvSpPr>
            <a:spLocks noGrp="1"/>
          </p:cNvSpPr>
          <p:nvPr>
            <p:ph type="body" sz="quarter" idx="54" hasCustomPrompt="1"/>
          </p:nvPr>
        </p:nvSpPr>
        <p:spPr>
          <a:xfrm>
            <a:off x="564908" y="4509102"/>
            <a:ext cx="1429121" cy="30314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800"/>
            </a:lvl1pPr>
          </a:lstStyle>
          <a:p>
            <a:pPr lvl="0"/>
            <a:r>
              <a:rPr lang="nb-NO" dirty="0"/>
              <a:t>Klikk for å redigere kilde og dato</a:t>
            </a:r>
          </a:p>
        </p:txBody>
      </p:sp>
      <p:sp>
        <p:nvSpPr>
          <p:cNvPr id="43" name="Plassholder for tekst 11"/>
          <p:cNvSpPr>
            <a:spLocks noGrp="1"/>
          </p:cNvSpPr>
          <p:nvPr>
            <p:ph type="body" sz="quarter" idx="55" hasCustomPrompt="1"/>
          </p:nvPr>
        </p:nvSpPr>
        <p:spPr>
          <a:xfrm>
            <a:off x="2194930" y="4509102"/>
            <a:ext cx="1429121" cy="30314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800"/>
            </a:lvl1pPr>
          </a:lstStyle>
          <a:p>
            <a:pPr lvl="0"/>
            <a:r>
              <a:rPr lang="nb-NO" dirty="0"/>
              <a:t>Klikk for å redigere kilde og dato</a:t>
            </a:r>
          </a:p>
        </p:txBody>
      </p:sp>
      <p:sp>
        <p:nvSpPr>
          <p:cNvPr id="44" name="Plassholder for tekst 11"/>
          <p:cNvSpPr>
            <a:spLocks noGrp="1"/>
          </p:cNvSpPr>
          <p:nvPr>
            <p:ph type="body" sz="quarter" idx="56" hasCustomPrompt="1"/>
          </p:nvPr>
        </p:nvSpPr>
        <p:spPr>
          <a:xfrm>
            <a:off x="3816057" y="4509102"/>
            <a:ext cx="1429121" cy="30314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800"/>
            </a:lvl1pPr>
          </a:lstStyle>
          <a:p>
            <a:pPr lvl="0"/>
            <a:r>
              <a:rPr lang="nb-NO" dirty="0"/>
              <a:t>Klikk for å redigere kilde og dato</a:t>
            </a:r>
          </a:p>
        </p:txBody>
      </p:sp>
      <p:sp>
        <p:nvSpPr>
          <p:cNvPr id="45" name="Plassholder for tekst 11"/>
          <p:cNvSpPr>
            <a:spLocks noGrp="1"/>
          </p:cNvSpPr>
          <p:nvPr>
            <p:ph type="body" sz="quarter" idx="57" hasCustomPrompt="1"/>
          </p:nvPr>
        </p:nvSpPr>
        <p:spPr>
          <a:xfrm>
            <a:off x="5442419" y="4509102"/>
            <a:ext cx="1429121" cy="30314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800"/>
            </a:lvl1pPr>
          </a:lstStyle>
          <a:p>
            <a:pPr lvl="0"/>
            <a:r>
              <a:rPr lang="nb-NO" dirty="0"/>
              <a:t>Klikk for å redigere kilde og dato</a:t>
            </a:r>
          </a:p>
        </p:txBody>
      </p:sp>
      <p:sp>
        <p:nvSpPr>
          <p:cNvPr id="46" name="Plassholder for tekst 11"/>
          <p:cNvSpPr>
            <a:spLocks noGrp="1"/>
          </p:cNvSpPr>
          <p:nvPr>
            <p:ph type="body" sz="quarter" idx="58" hasCustomPrompt="1"/>
          </p:nvPr>
        </p:nvSpPr>
        <p:spPr>
          <a:xfrm>
            <a:off x="7065567" y="4509102"/>
            <a:ext cx="1429121" cy="30314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800"/>
            </a:lvl1pPr>
          </a:lstStyle>
          <a:p>
            <a:pPr lvl="0"/>
            <a:r>
              <a:rPr lang="nb-NO" dirty="0"/>
              <a:t>Klikk for å redigere kilde og dato</a:t>
            </a:r>
          </a:p>
        </p:txBody>
      </p:sp>
      <p:sp>
        <p:nvSpPr>
          <p:cNvPr id="30" name="Rektangel 29"/>
          <p:cNvSpPr/>
          <p:nvPr userDrawn="1"/>
        </p:nvSpPr>
        <p:spPr>
          <a:xfrm>
            <a:off x="571500" y="2922753"/>
            <a:ext cx="1501369" cy="1539493"/>
          </a:xfrm>
          <a:prstGeom prst="rect">
            <a:avLst/>
          </a:prstGeom>
          <a:solidFill>
            <a:schemeClr val="bg1"/>
          </a:solidFill>
          <a:ln w="381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ktangel 30"/>
          <p:cNvSpPr/>
          <p:nvPr userDrawn="1"/>
        </p:nvSpPr>
        <p:spPr>
          <a:xfrm>
            <a:off x="2196408" y="2922753"/>
            <a:ext cx="1501369" cy="1539493"/>
          </a:xfrm>
          <a:prstGeom prst="rect">
            <a:avLst/>
          </a:prstGeom>
          <a:solidFill>
            <a:schemeClr val="bg1"/>
          </a:solidFill>
          <a:ln w="381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ktangel 31"/>
          <p:cNvSpPr/>
          <p:nvPr userDrawn="1"/>
        </p:nvSpPr>
        <p:spPr>
          <a:xfrm>
            <a:off x="3821316" y="2922753"/>
            <a:ext cx="1501369" cy="1539493"/>
          </a:xfrm>
          <a:prstGeom prst="rect">
            <a:avLst/>
          </a:prstGeom>
          <a:solidFill>
            <a:schemeClr val="bg1"/>
          </a:solidFill>
          <a:ln w="381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ktangel 46"/>
          <p:cNvSpPr/>
          <p:nvPr userDrawn="1"/>
        </p:nvSpPr>
        <p:spPr>
          <a:xfrm>
            <a:off x="5446224" y="2922753"/>
            <a:ext cx="1501369" cy="1539493"/>
          </a:xfrm>
          <a:prstGeom prst="rect">
            <a:avLst/>
          </a:prstGeom>
          <a:solidFill>
            <a:schemeClr val="bg1"/>
          </a:solidFill>
          <a:ln w="381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ktangel 47"/>
          <p:cNvSpPr/>
          <p:nvPr userDrawn="1"/>
        </p:nvSpPr>
        <p:spPr>
          <a:xfrm>
            <a:off x="7071131" y="2922753"/>
            <a:ext cx="1501369" cy="1539493"/>
          </a:xfrm>
          <a:prstGeom prst="rect">
            <a:avLst/>
          </a:prstGeom>
          <a:solidFill>
            <a:schemeClr val="bg1"/>
          </a:solidFill>
          <a:ln w="381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Plassholder for bilde 9"/>
          <p:cNvSpPr>
            <a:spLocks noGrp="1"/>
          </p:cNvSpPr>
          <p:nvPr>
            <p:ph type="pic" sz="quarter" idx="59"/>
          </p:nvPr>
        </p:nvSpPr>
        <p:spPr>
          <a:xfrm>
            <a:off x="7128187" y="2975511"/>
            <a:ext cx="1387256" cy="1436319"/>
          </a:xfrm>
          <a:solidFill>
            <a:schemeClr val="bg2"/>
          </a:solidFill>
          <a:ln w="57150">
            <a:noFill/>
            <a:miter lim="800000"/>
          </a:ln>
          <a:effectLst/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50" name="Plassholder for bilde 9"/>
          <p:cNvSpPr>
            <a:spLocks noGrp="1"/>
          </p:cNvSpPr>
          <p:nvPr>
            <p:ph type="pic" sz="quarter" idx="60"/>
          </p:nvPr>
        </p:nvSpPr>
        <p:spPr>
          <a:xfrm>
            <a:off x="5503280" y="2975511"/>
            <a:ext cx="1387256" cy="1436319"/>
          </a:xfrm>
          <a:solidFill>
            <a:schemeClr val="bg2"/>
          </a:solidFill>
          <a:ln w="57150">
            <a:noFill/>
            <a:miter lim="800000"/>
          </a:ln>
          <a:effectLst/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51" name="Plassholder for bilde 9"/>
          <p:cNvSpPr>
            <a:spLocks noGrp="1"/>
          </p:cNvSpPr>
          <p:nvPr>
            <p:ph type="pic" sz="quarter" idx="61"/>
          </p:nvPr>
        </p:nvSpPr>
        <p:spPr>
          <a:xfrm>
            <a:off x="3878372" y="2975511"/>
            <a:ext cx="1387256" cy="1436319"/>
          </a:xfrm>
          <a:solidFill>
            <a:schemeClr val="bg2"/>
          </a:solidFill>
          <a:ln w="57150">
            <a:noFill/>
            <a:miter lim="800000"/>
          </a:ln>
          <a:effectLst/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52" name="Plassholder for bilde 9"/>
          <p:cNvSpPr>
            <a:spLocks noGrp="1"/>
          </p:cNvSpPr>
          <p:nvPr>
            <p:ph type="pic" sz="quarter" idx="62"/>
          </p:nvPr>
        </p:nvSpPr>
        <p:spPr>
          <a:xfrm>
            <a:off x="2253464" y="2975511"/>
            <a:ext cx="1387256" cy="1436319"/>
          </a:xfrm>
          <a:solidFill>
            <a:schemeClr val="bg2"/>
          </a:solidFill>
          <a:ln w="57150">
            <a:noFill/>
            <a:miter lim="800000"/>
          </a:ln>
          <a:effectLst/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53" name="Plassholder for bilde 9"/>
          <p:cNvSpPr>
            <a:spLocks noGrp="1"/>
          </p:cNvSpPr>
          <p:nvPr>
            <p:ph type="pic" sz="quarter" idx="63"/>
          </p:nvPr>
        </p:nvSpPr>
        <p:spPr>
          <a:xfrm>
            <a:off x="628556" y="2974340"/>
            <a:ext cx="1387256" cy="1436319"/>
          </a:xfrm>
          <a:solidFill>
            <a:schemeClr val="bg2"/>
          </a:solidFill>
          <a:ln w="57150">
            <a:noFill/>
            <a:miter lim="800000"/>
          </a:ln>
          <a:effectLst/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presseklipp (mørk)">
    <p:bg>
      <p:bgPr>
        <a:gradFill>
          <a:gsLst>
            <a:gs pos="100000">
              <a:srgbClr val="0D2D4C"/>
            </a:gs>
            <a:gs pos="3000">
              <a:schemeClr val="tx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24"/>
          <p:cNvSpPr/>
          <p:nvPr userDrawn="1"/>
        </p:nvSpPr>
        <p:spPr>
          <a:xfrm>
            <a:off x="571500" y="949324"/>
            <a:ext cx="1501369" cy="1539493"/>
          </a:xfrm>
          <a:prstGeom prst="rect">
            <a:avLst/>
          </a:prstGeom>
          <a:solidFill>
            <a:schemeClr val="bg1"/>
          </a:solidFill>
          <a:ln w="381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ktangel 25"/>
          <p:cNvSpPr/>
          <p:nvPr userDrawn="1"/>
        </p:nvSpPr>
        <p:spPr>
          <a:xfrm>
            <a:off x="2196408" y="949324"/>
            <a:ext cx="1501369" cy="1539493"/>
          </a:xfrm>
          <a:prstGeom prst="rect">
            <a:avLst/>
          </a:prstGeom>
          <a:solidFill>
            <a:schemeClr val="bg1"/>
          </a:solidFill>
          <a:ln w="381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ktangel 26"/>
          <p:cNvSpPr/>
          <p:nvPr userDrawn="1"/>
        </p:nvSpPr>
        <p:spPr>
          <a:xfrm>
            <a:off x="3821316" y="949324"/>
            <a:ext cx="1501369" cy="1539493"/>
          </a:xfrm>
          <a:prstGeom prst="rect">
            <a:avLst/>
          </a:prstGeom>
          <a:solidFill>
            <a:schemeClr val="bg1"/>
          </a:solidFill>
          <a:ln w="381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ktangel 27"/>
          <p:cNvSpPr/>
          <p:nvPr userDrawn="1"/>
        </p:nvSpPr>
        <p:spPr>
          <a:xfrm>
            <a:off x="5446224" y="949324"/>
            <a:ext cx="1501369" cy="1539493"/>
          </a:xfrm>
          <a:prstGeom prst="rect">
            <a:avLst/>
          </a:prstGeom>
          <a:solidFill>
            <a:schemeClr val="bg1"/>
          </a:solidFill>
          <a:ln w="381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ktangel 28"/>
          <p:cNvSpPr/>
          <p:nvPr userDrawn="1"/>
        </p:nvSpPr>
        <p:spPr>
          <a:xfrm>
            <a:off x="7071131" y="949324"/>
            <a:ext cx="1501369" cy="1539493"/>
          </a:xfrm>
          <a:prstGeom prst="rect">
            <a:avLst/>
          </a:prstGeom>
          <a:solidFill>
            <a:schemeClr val="bg1"/>
          </a:solidFill>
          <a:ln w="381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7DE2A22-384E-477D-BF76-3AE2D4BD6198}" type="datetime1">
              <a:rPr lang="nb-NO" smtClean="0"/>
              <a:t>04.03.2025</a:t>
            </a:fld>
            <a:endParaRPr lang="en-GB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3" name="Plassholder for bilde 9"/>
          <p:cNvSpPr>
            <a:spLocks noGrp="1"/>
          </p:cNvSpPr>
          <p:nvPr>
            <p:ph type="pic" sz="quarter" idx="18"/>
          </p:nvPr>
        </p:nvSpPr>
        <p:spPr>
          <a:xfrm>
            <a:off x="7128187" y="1002082"/>
            <a:ext cx="1387256" cy="1436319"/>
          </a:xfrm>
          <a:solidFill>
            <a:schemeClr val="bg2"/>
          </a:solidFill>
          <a:ln w="57150">
            <a:noFill/>
            <a:miter lim="800000"/>
          </a:ln>
          <a:effectLst/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14" name="Plassholder for bilde 9"/>
          <p:cNvSpPr>
            <a:spLocks noGrp="1"/>
          </p:cNvSpPr>
          <p:nvPr>
            <p:ph type="pic" sz="quarter" idx="21"/>
          </p:nvPr>
        </p:nvSpPr>
        <p:spPr>
          <a:xfrm>
            <a:off x="5503280" y="1002082"/>
            <a:ext cx="1387256" cy="1436319"/>
          </a:xfrm>
          <a:solidFill>
            <a:schemeClr val="bg2"/>
          </a:solidFill>
          <a:ln w="57150">
            <a:noFill/>
            <a:miter lim="800000"/>
          </a:ln>
          <a:effectLst/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15" name="Plassholder for bilde 9"/>
          <p:cNvSpPr>
            <a:spLocks noGrp="1"/>
          </p:cNvSpPr>
          <p:nvPr>
            <p:ph type="pic" sz="quarter" idx="22"/>
          </p:nvPr>
        </p:nvSpPr>
        <p:spPr>
          <a:xfrm>
            <a:off x="3878372" y="1002082"/>
            <a:ext cx="1387256" cy="1436319"/>
          </a:xfrm>
          <a:solidFill>
            <a:schemeClr val="bg2"/>
          </a:solidFill>
          <a:ln w="57150">
            <a:noFill/>
            <a:miter lim="800000"/>
          </a:ln>
          <a:effectLst/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16" name="Plassholder for bilde 9"/>
          <p:cNvSpPr>
            <a:spLocks noGrp="1"/>
          </p:cNvSpPr>
          <p:nvPr>
            <p:ph type="pic" sz="quarter" idx="23"/>
          </p:nvPr>
        </p:nvSpPr>
        <p:spPr>
          <a:xfrm>
            <a:off x="2253464" y="1002082"/>
            <a:ext cx="1387256" cy="1436319"/>
          </a:xfrm>
          <a:solidFill>
            <a:schemeClr val="bg2"/>
          </a:solidFill>
          <a:ln w="57150">
            <a:noFill/>
            <a:miter lim="800000"/>
          </a:ln>
          <a:effectLst/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17" name="Plassholder for bilde 9"/>
          <p:cNvSpPr>
            <a:spLocks noGrp="1"/>
          </p:cNvSpPr>
          <p:nvPr>
            <p:ph type="pic" sz="quarter" idx="24"/>
          </p:nvPr>
        </p:nvSpPr>
        <p:spPr>
          <a:xfrm>
            <a:off x="628556" y="1000911"/>
            <a:ext cx="1387256" cy="1436319"/>
          </a:xfrm>
          <a:solidFill>
            <a:schemeClr val="bg2"/>
          </a:solidFill>
          <a:ln w="57150">
            <a:noFill/>
            <a:miter lim="800000"/>
          </a:ln>
          <a:effectLst/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19" name="Plassholder for tekst 11"/>
          <p:cNvSpPr>
            <a:spLocks noGrp="1"/>
          </p:cNvSpPr>
          <p:nvPr>
            <p:ph type="body" sz="quarter" idx="26" hasCustomPrompt="1"/>
          </p:nvPr>
        </p:nvSpPr>
        <p:spPr>
          <a:xfrm>
            <a:off x="564908" y="2529994"/>
            <a:ext cx="1429121" cy="30314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for å redigere kilde og dato</a:t>
            </a:r>
          </a:p>
        </p:txBody>
      </p:sp>
      <p:sp>
        <p:nvSpPr>
          <p:cNvPr id="33" name="Plassholder for tekst 11"/>
          <p:cNvSpPr>
            <a:spLocks noGrp="1"/>
          </p:cNvSpPr>
          <p:nvPr>
            <p:ph type="body" sz="quarter" idx="45" hasCustomPrompt="1"/>
          </p:nvPr>
        </p:nvSpPr>
        <p:spPr>
          <a:xfrm>
            <a:off x="2194930" y="2529994"/>
            <a:ext cx="1429121" cy="30314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for å redigere kilde og dato</a:t>
            </a:r>
          </a:p>
        </p:txBody>
      </p:sp>
      <p:sp>
        <p:nvSpPr>
          <p:cNvPr id="34" name="Plassholder for tekst 11"/>
          <p:cNvSpPr>
            <a:spLocks noGrp="1"/>
          </p:cNvSpPr>
          <p:nvPr>
            <p:ph type="body" sz="quarter" idx="46" hasCustomPrompt="1"/>
          </p:nvPr>
        </p:nvSpPr>
        <p:spPr>
          <a:xfrm>
            <a:off x="3816057" y="2529994"/>
            <a:ext cx="1429121" cy="30314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for å redigere kilde og dato</a:t>
            </a:r>
          </a:p>
        </p:txBody>
      </p:sp>
      <p:sp>
        <p:nvSpPr>
          <p:cNvPr id="35" name="Plassholder for tekst 11"/>
          <p:cNvSpPr>
            <a:spLocks noGrp="1"/>
          </p:cNvSpPr>
          <p:nvPr>
            <p:ph type="body" sz="quarter" idx="47" hasCustomPrompt="1"/>
          </p:nvPr>
        </p:nvSpPr>
        <p:spPr>
          <a:xfrm>
            <a:off x="5442419" y="2529994"/>
            <a:ext cx="1429121" cy="30314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for å redigere kilde og dato</a:t>
            </a:r>
          </a:p>
        </p:txBody>
      </p:sp>
      <p:sp>
        <p:nvSpPr>
          <p:cNvPr id="36" name="Plassholder for tekst 11"/>
          <p:cNvSpPr>
            <a:spLocks noGrp="1"/>
          </p:cNvSpPr>
          <p:nvPr>
            <p:ph type="body" sz="quarter" idx="48" hasCustomPrompt="1"/>
          </p:nvPr>
        </p:nvSpPr>
        <p:spPr>
          <a:xfrm>
            <a:off x="7065567" y="2529994"/>
            <a:ext cx="1429121" cy="30314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for å redigere kilde og dato</a:t>
            </a:r>
          </a:p>
        </p:txBody>
      </p:sp>
      <p:sp>
        <p:nvSpPr>
          <p:cNvPr id="42" name="Plassholder for tekst 11"/>
          <p:cNvSpPr>
            <a:spLocks noGrp="1"/>
          </p:cNvSpPr>
          <p:nvPr>
            <p:ph type="body" sz="quarter" idx="54" hasCustomPrompt="1"/>
          </p:nvPr>
        </p:nvSpPr>
        <p:spPr>
          <a:xfrm>
            <a:off x="564908" y="4509102"/>
            <a:ext cx="1429121" cy="30314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for å redigere kilde og dato</a:t>
            </a:r>
          </a:p>
        </p:txBody>
      </p:sp>
      <p:sp>
        <p:nvSpPr>
          <p:cNvPr id="43" name="Plassholder for tekst 11"/>
          <p:cNvSpPr>
            <a:spLocks noGrp="1"/>
          </p:cNvSpPr>
          <p:nvPr>
            <p:ph type="body" sz="quarter" idx="55" hasCustomPrompt="1"/>
          </p:nvPr>
        </p:nvSpPr>
        <p:spPr>
          <a:xfrm>
            <a:off x="2194930" y="4509102"/>
            <a:ext cx="1429121" cy="30314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for å redigere kilde og dato</a:t>
            </a:r>
          </a:p>
        </p:txBody>
      </p:sp>
      <p:sp>
        <p:nvSpPr>
          <p:cNvPr id="44" name="Plassholder for tekst 11"/>
          <p:cNvSpPr>
            <a:spLocks noGrp="1"/>
          </p:cNvSpPr>
          <p:nvPr>
            <p:ph type="body" sz="quarter" idx="56" hasCustomPrompt="1"/>
          </p:nvPr>
        </p:nvSpPr>
        <p:spPr>
          <a:xfrm>
            <a:off x="3816057" y="4509102"/>
            <a:ext cx="1429121" cy="30314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for å redigere kilde og dato</a:t>
            </a:r>
          </a:p>
        </p:txBody>
      </p:sp>
      <p:sp>
        <p:nvSpPr>
          <p:cNvPr id="45" name="Plassholder for tekst 11"/>
          <p:cNvSpPr>
            <a:spLocks noGrp="1"/>
          </p:cNvSpPr>
          <p:nvPr>
            <p:ph type="body" sz="quarter" idx="57" hasCustomPrompt="1"/>
          </p:nvPr>
        </p:nvSpPr>
        <p:spPr>
          <a:xfrm>
            <a:off x="5442419" y="4509102"/>
            <a:ext cx="1429121" cy="30314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for å redigere kilde og dato</a:t>
            </a:r>
          </a:p>
        </p:txBody>
      </p:sp>
      <p:sp>
        <p:nvSpPr>
          <p:cNvPr id="46" name="Plassholder for tekst 11"/>
          <p:cNvSpPr>
            <a:spLocks noGrp="1"/>
          </p:cNvSpPr>
          <p:nvPr>
            <p:ph type="body" sz="quarter" idx="58" hasCustomPrompt="1"/>
          </p:nvPr>
        </p:nvSpPr>
        <p:spPr>
          <a:xfrm>
            <a:off x="7065567" y="4509102"/>
            <a:ext cx="1429121" cy="30314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for å redigere kilde og dato</a:t>
            </a:r>
          </a:p>
        </p:txBody>
      </p:sp>
      <p:sp>
        <p:nvSpPr>
          <p:cNvPr id="30" name="Rektangel 29"/>
          <p:cNvSpPr/>
          <p:nvPr userDrawn="1"/>
        </p:nvSpPr>
        <p:spPr>
          <a:xfrm>
            <a:off x="571500" y="2922753"/>
            <a:ext cx="1501369" cy="1539493"/>
          </a:xfrm>
          <a:prstGeom prst="rect">
            <a:avLst/>
          </a:prstGeom>
          <a:solidFill>
            <a:schemeClr val="bg1"/>
          </a:solidFill>
          <a:ln w="381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ktangel 30"/>
          <p:cNvSpPr/>
          <p:nvPr userDrawn="1"/>
        </p:nvSpPr>
        <p:spPr>
          <a:xfrm>
            <a:off x="2196408" y="2922753"/>
            <a:ext cx="1501369" cy="1539493"/>
          </a:xfrm>
          <a:prstGeom prst="rect">
            <a:avLst/>
          </a:prstGeom>
          <a:solidFill>
            <a:schemeClr val="bg1"/>
          </a:solidFill>
          <a:ln w="381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ktangel 31"/>
          <p:cNvSpPr/>
          <p:nvPr userDrawn="1"/>
        </p:nvSpPr>
        <p:spPr>
          <a:xfrm>
            <a:off x="3821316" y="2922753"/>
            <a:ext cx="1501369" cy="1539493"/>
          </a:xfrm>
          <a:prstGeom prst="rect">
            <a:avLst/>
          </a:prstGeom>
          <a:solidFill>
            <a:schemeClr val="bg1"/>
          </a:solidFill>
          <a:ln w="381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ktangel 46"/>
          <p:cNvSpPr/>
          <p:nvPr userDrawn="1"/>
        </p:nvSpPr>
        <p:spPr>
          <a:xfrm>
            <a:off x="5446224" y="2922753"/>
            <a:ext cx="1501369" cy="1539493"/>
          </a:xfrm>
          <a:prstGeom prst="rect">
            <a:avLst/>
          </a:prstGeom>
          <a:solidFill>
            <a:schemeClr val="bg1"/>
          </a:solidFill>
          <a:ln w="381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ktangel 47"/>
          <p:cNvSpPr/>
          <p:nvPr userDrawn="1"/>
        </p:nvSpPr>
        <p:spPr>
          <a:xfrm>
            <a:off x="7071131" y="2922753"/>
            <a:ext cx="1501369" cy="1539493"/>
          </a:xfrm>
          <a:prstGeom prst="rect">
            <a:avLst/>
          </a:prstGeom>
          <a:solidFill>
            <a:schemeClr val="bg1"/>
          </a:solidFill>
          <a:ln w="381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Plassholder for bilde 9"/>
          <p:cNvSpPr>
            <a:spLocks noGrp="1"/>
          </p:cNvSpPr>
          <p:nvPr>
            <p:ph type="pic" sz="quarter" idx="59"/>
          </p:nvPr>
        </p:nvSpPr>
        <p:spPr>
          <a:xfrm>
            <a:off x="7128187" y="2975511"/>
            <a:ext cx="1387256" cy="1436319"/>
          </a:xfrm>
          <a:solidFill>
            <a:schemeClr val="bg2"/>
          </a:solidFill>
          <a:ln w="57150">
            <a:noFill/>
            <a:miter lim="800000"/>
          </a:ln>
          <a:effectLst/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50" name="Plassholder for bilde 9"/>
          <p:cNvSpPr>
            <a:spLocks noGrp="1"/>
          </p:cNvSpPr>
          <p:nvPr>
            <p:ph type="pic" sz="quarter" idx="60"/>
          </p:nvPr>
        </p:nvSpPr>
        <p:spPr>
          <a:xfrm>
            <a:off x="5503280" y="2975511"/>
            <a:ext cx="1387256" cy="1436319"/>
          </a:xfrm>
          <a:solidFill>
            <a:schemeClr val="bg2"/>
          </a:solidFill>
          <a:ln w="57150">
            <a:noFill/>
            <a:miter lim="800000"/>
          </a:ln>
          <a:effectLst/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51" name="Plassholder for bilde 9"/>
          <p:cNvSpPr>
            <a:spLocks noGrp="1"/>
          </p:cNvSpPr>
          <p:nvPr>
            <p:ph type="pic" sz="quarter" idx="61"/>
          </p:nvPr>
        </p:nvSpPr>
        <p:spPr>
          <a:xfrm>
            <a:off x="3878372" y="2975511"/>
            <a:ext cx="1387256" cy="1436319"/>
          </a:xfrm>
          <a:solidFill>
            <a:schemeClr val="bg2"/>
          </a:solidFill>
          <a:ln w="57150">
            <a:noFill/>
            <a:miter lim="800000"/>
          </a:ln>
          <a:effectLst/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52" name="Plassholder for bilde 9"/>
          <p:cNvSpPr>
            <a:spLocks noGrp="1"/>
          </p:cNvSpPr>
          <p:nvPr>
            <p:ph type="pic" sz="quarter" idx="62"/>
          </p:nvPr>
        </p:nvSpPr>
        <p:spPr>
          <a:xfrm>
            <a:off x="2253464" y="2975511"/>
            <a:ext cx="1387256" cy="1436319"/>
          </a:xfrm>
          <a:solidFill>
            <a:schemeClr val="bg2"/>
          </a:solidFill>
          <a:ln w="57150">
            <a:noFill/>
            <a:miter lim="800000"/>
          </a:ln>
          <a:effectLst/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53" name="Plassholder for bilde 9"/>
          <p:cNvSpPr>
            <a:spLocks noGrp="1"/>
          </p:cNvSpPr>
          <p:nvPr>
            <p:ph type="pic" sz="quarter" idx="63"/>
          </p:nvPr>
        </p:nvSpPr>
        <p:spPr>
          <a:xfrm>
            <a:off x="628556" y="2974340"/>
            <a:ext cx="1387256" cy="1436319"/>
          </a:xfrm>
          <a:solidFill>
            <a:schemeClr val="bg2"/>
          </a:solidFill>
          <a:ln w="57150">
            <a:noFill/>
            <a:miter lim="800000"/>
          </a:ln>
          <a:effectLst/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4EFB536A-65BD-4EBE-8E47-F88845E47B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7892" y="202119"/>
            <a:ext cx="1801505" cy="2900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l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/>
          <a:p>
            <a:fld id="{907B9C53-2E51-4760-8B1B-227D46C365AA}" type="datetime1">
              <a:rPr lang="nb-NO" smtClean="0"/>
              <a:t>04.03.2025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/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Plassholder for media 2"/>
          <p:cNvSpPr>
            <a:spLocks noGrp="1"/>
          </p:cNvSpPr>
          <p:nvPr>
            <p:ph type="media" sz="quarter" idx="13" hasCustomPrompt="1"/>
          </p:nvPr>
        </p:nvSpPr>
        <p:spPr>
          <a:xfrm>
            <a:off x="0" y="0"/>
            <a:ext cx="9144000" cy="5143500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GB" dirty="0" err="1"/>
              <a:t>Klikk</a:t>
            </a:r>
            <a:r>
              <a:rPr lang="en-GB" dirty="0"/>
              <a:t> for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legge</a:t>
            </a:r>
            <a:r>
              <a:rPr lang="en-GB" dirty="0"/>
              <a:t> inn </a:t>
            </a:r>
            <a:r>
              <a:rPr lang="en-GB" dirty="0" err="1"/>
              <a:t>en</a:t>
            </a:r>
            <a:r>
              <a:rPr lang="en-GB" dirty="0"/>
              <a:t> film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">
    <p:bg>
      <p:bgPr>
        <a:gradFill>
          <a:gsLst>
            <a:gs pos="0">
              <a:srgbClr val="001935"/>
            </a:gs>
            <a:gs pos="100000">
              <a:schemeClr val="accent1">
                <a:lumMod val="30000"/>
                <a:lumOff val="70000"/>
              </a:scheme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34838" y="4889096"/>
            <a:ext cx="1146420" cy="133718"/>
          </a:xfrm>
          <a:prstGeom prst="rect">
            <a:avLst/>
          </a:prstGeom>
        </p:spPr>
        <p:txBody>
          <a:bodyPr/>
          <a:lstStyle/>
          <a:p>
            <a:fld id="{2C24F434-EBC2-49DB-B57A-9C90EC479C3A}" type="datetime1">
              <a:rPr lang="nb-NO" smtClean="0"/>
              <a:t>04.03.2025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/>
          <a:lstStyle/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347537" y="949324"/>
            <a:ext cx="6448926" cy="3349959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2BF5FFB-67CA-4E01-A8AA-E0A27D4CCA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7892" y="202119"/>
            <a:ext cx="1801505" cy="29002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image" Target="../media/image1.png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27D71DF-E87D-4C03-81F8-D2AAFA560ED1}"/>
              </a:ext>
            </a:extLst>
          </p:cNvPr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247890" y="203897"/>
            <a:ext cx="1790459" cy="288248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1500" y="865064"/>
            <a:ext cx="8001000" cy="5796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 dirty="0"/>
              <a:t>Klikk for å redigere tittelstil</a:t>
            </a:r>
            <a:endParaRPr lang="en-GB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1500" y="1532126"/>
            <a:ext cx="8001000" cy="323513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lang="en-GB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571500" y="4889096"/>
            <a:ext cx="6463338" cy="13371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5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endParaRPr lang="en-GB" dirty="0"/>
          </a:p>
        </p:txBody>
      </p:sp>
      <p:sp>
        <p:nvSpPr>
          <p:cNvPr id="18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181258" y="4889097"/>
            <a:ext cx="391242" cy="1337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nb-NO" altLang="nb-NO" dirty="0"/>
              <a:t>Side </a:t>
            </a:r>
            <a:fld id="{F57D2C7E-FF28-3646-BDC8-24A1FA3E5E8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7034838" y="4889094"/>
            <a:ext cx="1146420" cy="133719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500">
                <a:latin typeface="Verdana" charset="0"/>
                <a:ea typeface="Verdana" charset="0"/>
                <a:cs typeface="Verdana" charset="0"/>
              </a:defRPr>
            </a:lvl1pPr>
          </a:lstStyle>
          <a:p>
            <a:fld id="{8BB44103-FDB9-4900-A8E8-11052780D3E1}" type="datetime1">
              <a:rPr lang="nb-NO" smtClean="0"/>
              <a:t>04.03.2025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2136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86" r:id="rId2"/>
    <p:sldLayoutId id="2147483785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40" r:id="rId9"/>
    <p:sldLayoutId id="2147483776" r:id="rId10"/>
    <p:sldLayoutId id="2147483720" r:id="rId11"/>
    <p:sldLayoutId id="2147483732" r:id="rId12"/>
    <p:sldLayoutId id="2147483725" r:id="rId13"/>
    <p:sldLayoutId id="2147483742" r:id="rId14"/>
    <p:sldLayoutId id="2147483726" r:id="rId15"/>
    <p:sldLayoutId id="2147483743" r:id="rId16"/>
    <p:sldLayoutId id="2147483727" r:id="rId17"/>
    <p:sldLayoutId id="2147483744" r:id="rId18"/>
    <p:sldLayoutId id="2147483724" r:id="rId19"/>
    <p:sldLayoutId id="2147483783" r:id="rId20"/>
    <p:sldLayoutId id="2147483784" r:id="rId21"/>
    <p:sldLayoutId id="2147483728" r:id="rId22"/>
    <p:sldLayoutId id="2147483745" r:id="rId23"/>
    <p:sldLayoutId id="2147483729" r:id="rId24"/>
    <p:sldLayoutId id="2147483746" r:id="rId25"/>
    <p:sldLayoutId id="2147483766" r:id="rId26"/>
    <p:sldLayoutId id="2147483767" r:id="rId27"/>
    <p:sldLayoutId id="2147483777" r:id="rId28"/>
    <p:sldLayoutId id="2147483757" r:id="rId29"/>
    <p:sldLayoutId id="2147483768" r:id="rId30"/>
    <p:sldLayoutId id="2147483778" r:id="rId31"/>
    <p:sldLayoutId id="2147483758" r:id="rId32"/>
    <p:sldLayoutId id="2147483762" r:id="rId33"/>
    <p:sldLayoutId id="2147483779" r:id="rId34"/>
    <p:sldLayoutId id="2147483763" r:id="rId35"/>
    <p:sldLayoutId id="2147483774" r:id="rId36"/>
    <p:sldLayoutId id="2147483780" r:id="rId37"/>
    <p:sldLayoutId id="2147483775" r:id="rId38"/>
    <p:sldLayoutId id="2147483747" r:id="rId39"/>
    <p:sldLayoutId id="2147483752" r:id="rId40"/>
    <p:sldLayoutId id="2147483748" r:id="rId41"/>
    <p:sldLayoutId id="2147483753" r:id="rId42"/>
    <p:sldLayoutId id="2147483749" r:id="rId43"/>
    <p:sldLayoutId id="2147483754" r:id="rId44"/>
    <p:sldLayoutId id="2147483750" r:id="rId45"/>
    <p:sldLayoutId id="2147483755" r:id="rId46"/>
    <p:sldLayoutId id="2147483751" r:id="rId47"/>
    <p:sldLayoutId id="2147483756" r:id="rId48"/>
    <p:sldLayoutId id="2147483730" r:id="rId49"/>
    <p:sldLayoutId id="2147483781" r:id="rId50"/>
    <p:sldLayoutId id="2147483731" r:id="rId51"/>
    <p:sldLayoutId id="2147483782" r:id="rId52"/>
    <p:sldLayoutId id="2147483772" r:id="rId53"/>
    <p:sldLayoutId id="2147483735" r:id="rId5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100" b="1" kern="1200">
          <a:solidFill>
            <a:schemeClr val="tx1"/>
          </a:solidFill>
          <a:latin typeface="Verdana" charset="0"/>
          <a:ea typeface="Verdana" charset="0"/>
          <a:cs typeface="Verdana" charset="0"/>
        </a:defRPr>
      </a:lvl1pPr>
    </p:titleStyle>
    <p:bodyStyle>
      <a:lvl1pPr marL="144000" indent="-1440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1700" kern="1200">
          <a:solidFill>
            <a:schemeClr val="tx1"/>
          </a:solidFill>
          <a:latin typeface="Verdana" charset="0"/>
          <a:ea typeface="Verdana" charset="0"/>
          <a:cs typeface="Verdana" charset="0"/>
        </a:defRPr>
      </a:lvl1pPr>
      <a:lvl2pPr marL="324000" indent="-180000" algn="l" defTabSz="914400" rtl="0" eaLnBrk="1" latinLnBrk="0" hangingPunct="1">
        <a:lnSpc>
          <a:spcPct val="100000"/>
        </a:lnSpc>
        <a:spcBef>
          <a:spcPts val="500"/>
        </a:spcBef>
        <a:buFont typeface="Cambria" charset="0"/>
        <a:buChar char="−"/>
        <a:defRPr sz="1500" kern="1200">
          <a:solidFill>
            <a:schemeClr val="tx1"/>
          </a:solidFill>
          <a:latin typeface="Verdana" charset="0"/>
          <a:ea typeface="Verdana" charset="0"/>
          <a:cs typeface="Verdana" charset="0"/>
        </a:defRPr>
      </a:lvl2pPr>
      <a:lvl3pPr marL="432000" indent="-144000" algn="l" defTabSz="914400" rtl="0" eaLnBrk="1" latinLnBrk="0" hangingPunct="1">
        <a:lnSpc>
          <a:spcPct val="100000"/>
        </a:lnSpc>
        <a:spcBef>
          <a:spcPts val="500"/>
        </a:spcBef>
        <a:buFont typeface="LucidaGrande" charset="0"/>
        <a:buChar char="◦"/>
        <a:defRPr sz="1300" kern="1200">
          <a:solidFill>
            <a:schemeClr val="tx1"/>
          </a:solidFill>
          <a:latin typeface="Verdana" charset="0"/>
          <a:ea typeface="Verdana" charset="0"/>
          <a:cs typeface="Verdana" charset="0"/>
        </a:defRPr>
      </a:lvl3pPr>
      <a:lvl4pPr marL="612000" indent="-108000" algn="l" defTabSz="914400" rtl="0" eaLnBrk="1" latinLnBrk="0" hangingPunct="1">
        <a:lnSpc>
          <a:spcPct val="100000"/>
        </a:lnSpc>
        <a:spcBef>
          <a:spcPts val="500"/>
        </a:spcBef>
        <a:buFont typeface="LucidaGrande" charset="0"/>
        <a:buChar char="⁄"/>
        <a:defRPr sz="1300" kern="1200">
          <a:solidFill>
            <a:schemeClr val="tx1"/>
          </a:solidFill>
          <a:latin typeface="Verdana" charset="0"/>
          <a:ea typeface="Verdana" charset="0"/>
          <a:cs typeface="Verdana" charset="0"/>
        </a:defRPr>
      </a:lvl4pPr>
      <a:lvl5pPr marL="720000" indent="-108000" algn="l" defTabSz="914400" rtl="0" eaLnBrk="1" latinLnBrk="0" hangingPunct="1">
        <a:lnSpc>
          <a:spcPct val="100000"/>
        </a:lnSpc>
        <a:spcBef>
          <a:spcPts val="500"/>
        </a:spcBef>
        <a:buFont typeface="ArialUnicodeMS" charset="0"/>
        <a:buChar char="‣"/>
        <a:defRPr sz="1300" i="1" kern="1200">
          <a:solidFill>
            <a:schemeClr val="tx1"/>
          </a:solidFill>
          <a:latin typeface="Verdana" charset="0"/>
          <a:ea typeface="Verdana" charset="0"/>
          <a:cs typeface="Verdana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22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orient="horz" pos="3003" userDrawn="1">
          <p15:clr>
            <a:srgbClr val="F26B43"/>
          </p15:clr>
        </p15:guide>
        <p15:guide id="4" pos="360" userDrawn="1">
          <p15:clr>
            <a:srgbClr val="F26B43"/>
          </p15:clr>
        </p15:guide>
        <p15:guide id="5" pos="5400" userDrawn="1">
          <p15:clr>
            <a:srgbClr val="F26B43"/>
          </p15:clr>
        </p15:guide>
        <p15:guide id="6" orient="horz" pos="598" userDrawn="1">
          <p15:clr>
            <a:srgbClr val="F26B43"/>
          </p15:clr>
        </p15:guide>
        <p15:guide id="7" pos="2989" userDrawn="1">
          <p15:clr>
            <a:srgbClr val="F26B43"/>
          </p15:clr>
        </p15:guide>
        <p15:guide id="8" pos="277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1536970" y="1206630"/>
            <a:ext cx="7035531" cy="1124251"/>
          </a:xfrm>
        </p:spPr>
        <p:txBody>
          <a:bodyPr>
            <a:normAutofit fontScale="90000"/>
          </a:bodyPr>
          <a:lstStyle/>
          <a:p>
            <a:r>
              <a:rPr lang="en-GB" dirty="0" err="1"/>
              <a:t>Teknologinøytral</a:t>
            </a:r>
            <a:r>
              <a:rPr lang="en-GB" dirty="0"/>
              <a:t> </a:t>
            </a:r>
            <a:r>
              <a:rPr lang="en-GB" dirty="0" err="1"/>
              <a:t>lovgivning</a:t>
            </a:r>
            <a:r>
              <a:rPr lang="en-GB" dirty="0"/>
              <a:t> – </a:t>
            </a:r>
            <a:r>
              <a:rPr lang="en-GB" dirty="0" err="1"/>
              <a:t>hva</a:t>
            </a:r>
            <a:r>
              <a:rPr lang="en-GB" dirty="0"/>
              <a:t> er det </a:t>
            </a:r>
            <a:r>
              <a:rPr lang="en-GB" dirty="0" err="1"/>
              <a:t>og</a:t>
            </a:r>
            <a:r>
              <a:rPr lang="en-GB" dirty="0"/>
              <a:t> er det </a:t>
            </a:r>
            <a:r>
              <a:rPr lang="en-GB" dirty="0" err="1"/>
              <a:t>alltid</a:t>
            </a:r>
            <a:r>
              <a:rPr lang="en-GB" dirty="0"/>
              <a:t> </a:t>
            </a:r>
            <a:r>
              <a:rPr lang="en-GB" dirty="0" err="1"/>
              <a:t>ønskelig</a:t>
            </a:r>
            <a:r>
              <a:rPr lang="en-GB" dirty="0"/>
              <a:t>?</a:t>
            </a:r>
          </a:p>
        </p:txBody>
      </p:sp>
      <p:sp>
        <p:nvSpPr>
          <p:cNvPr id="5" name="Undertittel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Jul Fredrik Moløkken Kaltenborn</a:t>
            </a:r>
          </a:p>
          <a:p>
            <a:endParaRPr lang="en-GB" dirty="0"/>
          </a:p>
          <a:p>
            <a:r>
              <a:rPr lang="en-GB" dirty="0"/>
              <a:t>UIO</a:t>
            </a:r>
          </a:p>
          <a:p>
            <a:r>
              <a:rPr lang="en-GB" dirty="0" err="1"/>
              <a:t>Politihøgskolen</a:t>
            </a:r>
            <a:endParaRPr lang="en-GB" dirty="0"/>
          </a:p>
          <a:p>
            <a:r>
              <a:rPr lang="en-GB" dirty="0" err="1"/>
              <a:t>Handelshøyskolen</a:t>
            </a:r>
            <a:r>
              <a:rPr lang="en-GB" dirty="0"/>
              <a:t> BI</a:t>
            </a:r>
            <a:br>
              <a:rPr lang="en-GB" dirty="0"/>
            </a:br>
            <a:endParaRPr lang="en-GB" dirty="0"/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9DB6F-F64C-4B30-855D-2E0B6AF602B5}" type="datetime1">
              <a:rPr lang="nb-NO" smtClean="0"/>
              <a:t>04.03.2025</a:t>
            </a:fld>
            <a:endParaRPr lang="en-GB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altLang="nb-NO"/>
              <a:t>Side </a:t>
            </a:r>
            <a:fld id="{F57D2C7E-FF28-3646-BDC8-24A1FA3E5E8D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8161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B17966D7-99CB-C58B-E2B8-03479F2D6339}"/>
              </a:ext>
            </a:extLst>
          </p:cNvPr>
          <p:cNvSpPr/>
          <p:nvPr/>
        </p:nvSpPr>
        <p:spPr>
          <a:xfrm>
            <a:off x="304543" y="1583207"/>
            <a:ext cx="8001000" cy="12336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Hva er teknologinøytralitet i lovgivningen?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sz="1800" dirty="0"/>
              <a:t>Mitt prosjekt: </a:t>
            </a:r>
            <a:br>
              <a:rPr lang="nb-NO" sz="1800" dirty="0"/>
            </a:br>
            <a:br>
              <a:rPr lang="nb-NO" sz="1800" dirty="0"/>
            </a:br>
            <a:r>
              <a:rPr lang="nb-NO" sz="1800" dirty="0"/>
              <a:t>Teknologinøytralitet i reguleringen av den digitale etterforskningsprosessen</a:t>
            </a:r>
            <a:br>
              <a:rPr lang="nb-NO" sz="1800" dirty="0"/>
            </a:br>
            <a:br>
              <a:rPr lang="nb-NO" sz="1800" dirty="0"/>
            </a:br>
            <a:br>
              <a:rPr lang="nb-NO" sz="1800" dirty="0"/>
            </a:br>
            <a:br>
              <a:rPr lang="nb-NO" sz="1800" dirty="0"/>
            </a:br>
            <a:r>
              <a:rPr lang="nb-NO" sz="1800" dirty="0"/>
              <a:t>-	Hva er teknologinøytralitet i reguleringen av den digitale 	etterforskningsprosessen?</a:t>
            </a:r>
            <a:br>
              <a:rPr lang="nb-NO" sz="1800" dirty="0"/>
            </a:br>
            <a:r>
              <a:rPr lang="nb-NO" sz="1800" dirty="0"/>
              <a:t>(-	Hva bør teknologinøytralitet være i reguleringen?)</a:t>
            </a:r>
            <a:br>
              <a:rPr lang="nb-NO" sz="1800" dirty="0"/>
            </a:br>
            <a:br>
              <a:rPr lang="nb-NO" sz="1800" dirty="0"/>
            </a:br>
            <a:r>
              <a:rPr lang="nb-NO" sz="1800" dirty="0"/>
              <a:t>-	</a:t>
            </a:r>
            <a:r>
              <a:rPr lang="nb-NO" sz="1800"/>
              <a:t>Er funnene typiske?</a:t>
            </a:r>
            <a:br>
              <a:rPr lang="nb-NO" sz="1800" dirty="0"/>
            </a:br>
            <a:br>
              <a:rPr lang="nb-NO" sz="1800" dirty="0"/>
            </a:br>
            <a:br>
              <a:rPr lang="nb-NO" sz="1800" dirty="0"/>
            </a:br>
            <a:br>
              <a:rPr lang="nb-NO" sz="1800" dirty="0"/>
            </a:br>
            <a:br>
              <a:rPr lang="nb-NO" sz="1800" dirty="0"/>
            </a:br>
            <a:endParaRPr lang="nb-NO" sz="1800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1D8DC-AD38-4239-90C2-272508640156}" type="datetime1">
              <a:rPr lang="nb-NO" smtClean="0"/>
              <a:t>04.03.2025</a:t>
            </a:fld>
            <a:endParaRPr lang="en-GB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altLang="nb-NO"/>
              <a:t>Side </a:t>
            </a:r>
            <a:fld id="{F57D2C7E-FF28-3646-BDC8-24A1FA3E5E8D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2448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AEE511-E9F0-BC01-6612-350CCD427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783" y="679227"/>
            <a:ext cx="8001000" cy="579600"/>
          </a:xfrm>
        </p:spPr>
        <p:txBody>
          <a:bodyPr>
            <a:normAutofit/>
          </a:bodyPr>
          <a:lstStyle/>
          <a:p>
            <a:r>
              <a:rPr lang="nb-NO" sz="1900" dirty="0"/>
              <a:t>Gir teknologinøytralitet et signal til lovgiver? Har teknologinøytralitet en systematiseringsfunksjon?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F599A0C-77F6-7EE4-E18C-556731F321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971" y="1258827"/>
            <a:ext cx="8882743" cy="3630270"/>
          </a:xfrm>
        </p:spPr>
        <p:txBody>
          <a:bodyPr>
            <a:noAutofit/>
          </a:bodyPr>
          <a:lstStyle/>
          <a:p>
            <a:r>
              <a:rPr lang="nb-NO" sz="1400" dirty="0"/>
              <a:t>Ot.prp.nr.72 (2006–2007) Om lov om endringer i lov 4. juli 2003 nr. 83 om elektronisk kommunikasjon (</a:t>
            </a:r>
            <a:r>
              <a:rPr lang="nb-NO" sz="1400" dirty="0" err="1"/>
              <a:t>ekomloven</a:t>
            </a:r>
            <a:r>
              <a:rPr lang="nb-NO" sz="1400" dirty="0"/>
              <a:t>) side 30:</a:t>
            </a:r>
          </a:p>
          <a:p>
            <a:pPr marL="612000" lvl="4" indent="0">
              <a:buNone/>
            </a:pPr>
            <a:r>
              <a:rPr lang="nb-NO" sz="1400" dirty="0"/>
              <a:t>	  «Samferdselsdepartementet [] støtter at bestemmelsen bør gjøres så teknologinøytral som mulig.»</a:t>
            </a:r>
          </a:p>
          <a:p>
            <a:pPr lvl="1"/>
            <a:endParaRPr lang="nb-NO" sz="1400" dirty="0"/>
          </a:p>
          <a:p>
            <a:r>
              <a:rPr lang="nb-NO" sz="1400" dirty="0"/>
              <a:t>NOU 2016:24 Ny straffeprosesslov pkt. 6.2.2:</a:t>
            </a:r>
          </a:p>
          <a:p>
            <a:pPr marL="0" indent="0">
              <a:buNone/>
            </a:pPr>
            <a:r>
              <a:rPr lang="nb-NO" sz="1400" dirty="0"/>
              <a:t> 	  «Utvalget mener loven innenfor forsvarlige rammer bør utformes  teknologinøytralt»</a:t>
            </a:r>
          </a:p>
          <a:p>
            <a:pPr marL="0" indent="0">
              <a:buNone/>
            </a:pPr>
            <a:endParaRPr lang="nb-NO" sz="1400" dirty="0"/>
          </a:p>
          <a:p>
            <a:r>
              <a:rPr lang="nb-NO" sz="1400" dirty="0" err="1"/>
              <a:t>Digdir</a:t>
            </a:r>
            <a:r>
              <a:rPr lang="nb-NO" sz="1400" dirty="0"/>
              <a:t> anbefaling for digitaliseringsvennlig regelverk punkt 6: </a:t>
            </a:r>
          </a:p>
          <a:p>
            <a:pPr marL="288000" lvl="2" indent="0">
              <a:buNone/>
            </a:pPr>
            <a:r>
              <a:rPr lang="nb-NO" sz="1400" dirty="0"/>
              <a:t>	«Lag teknologinøytrale lover»</a:t>
            </a:r>
          </a:p>
          <a:p>
            <a:pPr marL="288000" lvl="2" indent="0">
              <a:buNone/>
            </a:pPr>
            <a:endParaRPr lang="nb-NO" sz="1400" dirty="0"/>
          </a:p>
          <a:p>
            <a:pPr marL="0" indent="0">
              <a:buNone/>
            </a:pPr>
            <a:r>
              <a:rPr lang="nb-NO" sz="1400" dirty="0"/>
              <a:t>=&gt; Gir uttrykk for å være et signal til lovgiver og for å systematisere visse lover/bestemmelser/begreper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36FDECE-BA4C-0C78-5751-E55F4D715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17FC6-DC78-43F2-A24C-DA43A5E61854}" type="datetime1">
              <a:rPr lang="nb-NO" smtClean="0"/>
              <a:t>04.03.2025</a:t>
            </a:fld>
            <a:endParaRPr lang="en-GB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5D46887-FC59-BA8B-55B3-0B6B00B8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altLang="nb-NO"/>
              <a:t>Side </a:t>
            </a:r>
            <a:fld id="{F57D2C7E-FF28-3646-BDC8-24A1FA3E5E8D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3627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1AA8C4-BC5C-20C7-1E5B-07E57740A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teknologinøytralitet – språklig betydning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7C931EC-4409-1050-82D8-8C19C5D02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Teknologi</a:t>
            </a:r>
          </a:p>
          <a:p>
            <a:pPr lvl="1"/>
            <a:r>
              <a:rPr lang="nb-NO" dirty="0"/>
              <a:t>læren om råstoffenes egenskaper og bearbeidelse til ferdige produkter</a:t>
            </a:r>
          </a:p>
          <a:p>
            <a:pPr lvl="1"/>
            <a:r>
              <a:rPr lang="nb-NO" dirty="0"/>
              <a:t>redskaper og metoder som brukes til slik bearbeidelse</a:t>
            </a:r>
          </a:p>
          <a:p>
            <a:pPr lvl="1"/>
            <a:r>
              <a:rPr lang="nb-NO" dirty="0"/>
              <a:t>bruk av vitenskapelige resultater/kunnskap (på engelsk ofte kalt «</a:t>
            </a:r>
            <a:r>
              <a:rPr lang="nb-NO" dirty="0" err="1"/>
              <a:t>high</a:t>
            </a:r>
            <a:r>
              <a:rPr lang="nb-NO" dirty="0"/>
              <a:t> </a:t>
            </a:r>
            <a:r>
              <a:rPr lang="nb-NO" dirty="0" err="1"/>
              <a:t>tech</a:t>
            </a:r>
            <a:r>
              <a:rPr lang="nb-NO" dirty="0"/>
              <a:t>»)</a:t>
            </a:r>
          </a:p>
          <a:p>
            <a:pPr marL="0" indent="0">
              <a:buNone/>
            </a:pPr>
            <a:r>
              <a:rPr lang="nb-NO" dirty="0"/>
              <a:t>Nøytralitet</a:t>
            </a:r>
          </a:p>
          <a:p>
            <a:pPr lvl="1"/>
            <a:r>
              <a:rPr lang="nb-NO" dirty="0"/>
              <a:t>kommer av det latinske ordet </a:t>
            </a:r>
            <a:r>
              <a:rPr lang="nb-NO" dirty="0" err="1"/>
              <a:t>neutralis</a:t>
            </a:r>
            <a:r>
              <a:rPr lang="nb-NO" dirty="0"/>
              <a:t> som betyr «som er intetkjønn»</a:t>
            </a:r>
          </a:p>
          <a:p>
            <a:pPr lvl="1"/>
            <a:r>
              <a:rPr lang="nb-NO" dirty="0"/>
              <a:t>ikke ta parti eller standpunkt det ikke er uenighet om</a:t>
            </a:r>
          </a:p>
          <a:p>
            <a:pPr lvl="1"/>
            <a:r>
              <a:rPr lang="nb-NO" dirty="0"/>
              <a:t>mellomposisjon som ligger mellom ytterpunkter</a:t>
            </a:r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34084A4-2EA9-D3AE-09FF-8219FAC84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17FC6-DC78-43F2-A24C-DA43A5E61854}" type="datetime1">
              <a:rPr lang="nb-NO" smtClean="0"/>
              <a:t>04.03.2025</a:t>
            </a:fld>
            <a:endParaRPr lang="en-GB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7AF1B5C-C602-4C84-47A6-19AAA5D86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9D00E01-1057-3F55-7B34-2209C987B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altLang="nb-NO"/>
              <a:t>Side </a:t>
            </a:r>
            <a:fld id="{F57D2C7E-FF28-3646-BDC8-24A1FA3E5E8D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0347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D106C0-A8D0-1A02-9562-F84F02A04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betyr «teknologinøytralitet»?</a:t>
            </a:r>
          </a:p>
        </p:txBody>
      </p:sp>
      <p:pic>
        <p:nvPicPr>
          <p:cNvPr id="8" name="Plassholder for innhold 7">
            <a:extLst>
              <a:ext uri="{FF2B5EF4-FFF2-40B4-BE49-F238E27FC236}">
                <a16:creationId xmlns:a16="http://schemas.microsoft.com/office/drawing/2014/main" id="{64A6190C-7FB0-2718-7BD4-AB5DBA289B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9207" y="1965198"/>
            <a:ext cx="5327924" cy="1733639"/>
          </a:xfrm>
          <a:prstGeom prst="rect">
            <a:avLst/>
          </a:prstGeo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7D8D38A-4678-7EEF-6298-4F8B3BEE5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17FC6-DC78-43F2-A24C-DA43A5E61854}" type="datetime1">
              <a:rPr lang="nb-NO" smtClean="0"/>
              <a:t>04.03.2025</a:t>
            </a:fld>
            <a:endParaRPr lang="en-GB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0A56593-0842-22DE-3FC0-D8215CA87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89652D1-A7CB-413A-A566-BF686749E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altLang="nb-NO"/>
              <a:t>Side </a:t>
            </a:r>
            <a:fld id="{F57D2C7E-FF28-3646-BDC8-24A1FA3E5E8D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9" name="Likebent trekant 8">
            <a:extLst>
              <a:ext uri="{FF2B5EF4-FFF2-40B4-BE49-F238E27FC236}">
                <a16:creationId xmlns:a16="http://schemas.microsoft.com/office/drawing/2014/main" id="{A5D9BD95-5688-0535-FCEC-4BBDF1A24831}"/>
              </a:ext>
            </a:extLst>
          </p:cNvPr>
          <p:cNvSpPr/>
          <p:nvPr/>
        </p:nvSpPr>
        <p:spPr>
          <a:xfrm>
            <a:off x="2632953" y="2814536"/>
            <a:ext cx="2451370" cy="680936"/>
          </a:xfrm>
          <a:prstGeom prst="triangle">
            <a:avLst>
              <a:gd name="adj" fmla="val 5025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4C7A7642-DB19-53F3-8BD4-1C66F9D02296}"/>
              </a:ext>
            </a:extLst>
          </p:cNvPr>
          <p:cNvSpPr txBox="1"/>
          <p:nvPr/>
        </p:nvSpPr>
        <p:spPr>
          <a:xfrm>
            <a:off x="907505" y="4053317"/>
            <a:ext cx="73739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= uttrykk, B= begrepsmessig størrelse, c = referanse til virkeligheten </a:t>
            </a:r>
          </a:p>
        </p:txBody>
      </p:sp>
    </p:spTree>
    <p:extLst>
      <p:ext uri="{BB962C8B-B14F-4D97-AF65-F5344CB8AC3E}">
        <p14:creationId xmlns:p14="http://schemas.microsoft.com/office/powerpoint/2010/main" val="1905982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6CC18C-AB4D-9B1D-D50A-77B37D437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Teknologinøytralitet kan systematisere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2E5660C-A813-6290-FDD2-7C04BCF9B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332690"/>
            <a:ext cx="8001000" cy="3434574"/>
          </a:xfrm>
        </p:spPr>
        <p:txBody>
          <a:bodyPr>
            <a:normAutofit fontScale="62500" lnSpcReduction="20000"/>
          </a:bodyPr>
          <a:lstStyle/>
          <a:p>
            <a:pPr marL="342900" indent="-342900">
              <a:buAutoNum type="arabicParenR"/>
            </a:pPr>
            <a:r>
              <a:rPr lang="nb-NO" dirty="0"/>
              <a:t>Regler og ordlyd som likestiller teknologi og ikke-teknologi</a:t>
            </a:r>
          </a:p>
          <a:p>
            <a:pPr marL="0" indent="0">
              <a:buNone/>
            </a:pPr>
            <a:r>
              <a:rPr lang="nb-NO" dirty="0"/>
              <a:t>Datatilsynet i </a:t>
            </a:r>
            <a:r>
              <a:rPr lang="nn-NO" dirty="0"/>
              <a:t>St.meld. nr. 33 (1988–89) s. 1:</a:t>
            </a:r>
            <a:endParaRPr lang="nb-NO" dirty="0"/>
          </a:p>
          <a:p>
            <a:pPr marL="0" indent="0">
              <a:buNone/>
            </a:pPr>
            <a:r>
              <a:rPr lang="nb-NO" dirty="0"/>
              <a:t>En teknologinøytral lov «dekker både registreringer som behandles med elektroniske media og manuelt»</a:t>
            </a:r>
          </a:p>
          <a:p>
            <a:pPr marL="0" indent="0">
              <a:buNone/>
            </a:pPr>
            <a:r>
              <a:rPr lang="nb-NO" dirty="0"/>
              <a:t>NOU 2016:24 Ny straffeprosesslov pkt. 6.2.2: </a:t>
            </a:r>
          </a:p>
          <a:p>
            <a:pPr marL="0" indent="0">
              <a:buNone/>
            </a:pPr>
            <a:r>
              <a:rPr lang="nb-NO" dirty="0"/>
              <a:t>Med teknologinøytralitet «siktes det til at bestemmelsene ikke forutsetter eller knytter an til en bestemt type teknologi».</a:t>
            </a:r>
          </a:p>
          <a:p>
            <a:pPr marL="0" indent="0">
              <a:buNone/>
            </a:pPr>
            <a:r>
              <a:rPr lang="nb-NO" dirty="0"/>
              <a:t>2) Regler og ordlyd som likestiller teknologier</a:t>
            </a:r>
          </a:p>
          <a:p>
            <a:pPr marL="0" indent="0">
              <a:buNone/>
            </a:pPr>
            <a:r>
              <a:rPr lang="nb-NO" dirty="0"/>
              <a:t>NOU 2007:2 Lovtiltak mot datakriminalitet. Delutredning II side 59</a:t>
            </a:r>
          </a:p>
          <a:p>
            <a:r>
              <a:rPr lang="nb-NO" dirty="0"/>
              <a:t>Teknologinøytrale straffebud: «omfatter «IKT-systemer», uansett om teknologien gjelder tele-, IT- og media (herunder kringkasting)»</a:t>
            </a:r>
          </a:p>
          <a:p>
            <a:pPr marL="0" indent="0">
              <a:buNone/>
            </a:pPr>
            <a:r>
              <a:rPr lang="nb-NO" dirty="0"/>
              <a:t>3) Regler og ordlyd som regulerer effekter</a:t>
            </a:r>
          </a:p>
          <a:p>
            <a:pPr marL="0" indent="0">
              <a:buNone/>
            </a:pPr>
            <a:r>
              <a:rPr lang="nb-NO" dirty="0"/>
              <a:t>Prop.62 L (2017-2018) Endringer i domstolloven mv. (elektronisk kommunikasjon mv) side 22: </a:t>
            </a:r>
          </a:p>
          <a:p>
            <a:r>
              <a:rPr lang="nb-NO" dirty="0"/>
              <a:t>Teknologinøytrale bestemmelser «likestiller digitale signaturløsninger med underskrift der løsningen tilbyr et tilstrekkelig sikkerhetsnivå»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24A0F34-D563-E154-EB80-CA6080621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17FC6-DC78-43F2-A24C-DA43A5E61854}" type="datetime1">
              <a:rPr lang="nb-NO" smtClean="0"/>
              <a:t>04.03.2025</a:t>
            </a:fld>
            <a:endParaRPr lang="en-GB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478EB7A-AFEF-67E2-B79A-1C6FA75A6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altLang="nb-NO"/>
              <a:t>Side </a:t>
            </a:r>
            <a:fld id="{F57D2C7E-FF28-3646-BDC8-24A1FA3E5E8D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9105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9E39C53-6FF4-929F-4483-A80C0F3FB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1) Regler og ordlyd likestiller teknologi og ikke-teknologi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CFF3776-0931-2823-3C20-45637B30E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532126"/>
            <a:ext cx="8001000" cy="3000963"/>
          </a:xfrm>
        </p:spPr>
        <p:txBody>
          <a:bodyPr>
            <a:normAutofit/>
          </a:bodyPr>
          <a:lstStyle/>
          <a:p>
            <a:r>
              <a:rPr lang="nb-NO" sz="1600" dirty="0"/>
              <a:t>Straffeprosessutvalget foreslår å videreføre ordlyden «ting» som henvisning til beslagsobjektet, jf. straffeprosessloven § 203:</a:t>
            </a:r>
          </a:p>
          <a:p>
            <a:pPr marL="0" indent="0">
              <a:buNone/>
            </a:pPr>
            <a:endParaRPr lang="nb-NO" sz="1600" dirty="0"/>
          </a:p>
          <a:p>
            <a:pPr lvl="1"/>
            <a:r>
              <a:rPr lang="nb-NO" sz="1600" dirty="0"/>
              <a:t>I NOU 2016:24 Ny straffelov vises det på side 337 til Rt-2009-1011, der det er lagt til grunn at også domenenavn er «ting».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12F7B42-FFD2-C37A-AC42-CFB50B5AE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17FC6-DC78-43F2-A24C-DA43A5E61854}" type="datetime1">
              <a:rPr lang="nb-NO" smtClean="0"/>
              <a:t>04.03.2025</a:t>
            </a:fld>
            <a:endParaRPr lang="en-GB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4B457A1-752D-7B60-B037-70F81BE4B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altLang="nb-NO"/>
              <a:t>Side </a:t>
            </a:r>
            <a:fld id="{F57D2C7E-FF28-3646-BDC8-24A1FA3E5E8D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8013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F317EF-C0B7-5125-54C1-7A0E7F82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2) Regler og ordlyd som likestiller teknologier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0241AFB-F7C8-F8CB-33D6-59E05594A1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1600" dirty="0"/>
              <a:t>Eksempel er «datasystem», jf. § 199a og § 216 o.</a:t>
            </a:r>
          </a:p>
          <a:p>
            <a:pPr marL="0" indent="0">
              <a:buNone/>
            </a:pPr>
            <a:r>
              <a:rPr lang="nb-NO" sz="1600" dirty="0"/>
              <a:t>-Oversettelse av computer system</a:t>
            </a:r>
          </a:p>
          <a:p>
            <a:pPr marL="0" indent="0">
              <a:buNone/>
            </a:pPr>
            <a:r>
              <a:rPr lang="nb-NO" sz="1600" dirty="0"/>
              <a:t>-Likestiller noen former for digital teknologi</a:t>
            </a:r>
          </a:p>
          <a:p>
            <a:pPr marL="0" indent="0">
              <a:buNone/>
            </a:pPr>
            <a:r>
              <a:rPr lang="nb-NO" sz="1600" dirty="0"/>
              <a:t>-Europarådets konvensjon om Cyberkriminalitet som ble vedtatt 8. november 2001 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77DD2D5-84C3-4567-112A-A5650E176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17FC6-DC78-43F2-A24C-DA43A5E61854}" type="datetime1">
              <a:rPr lang="nb-NO" smtClean="0"/>
              <a:t>04.03.2025</a:t>
            </a:fld>
            <a:endParaRPr lang="en-GB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13500D3-CA91-1E06-5C44-96FD83CF6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altLang="nb-NO"/>
              <a:t>Side </a:t>
            </a:r>
            <a:fld id="{F57D2C7E-FF28-3646-BDC8-24A1FA3E5E8D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341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7BDBAEF-29BF-FB10-E9DC-AEE5BBC08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3) Regler og ordlyd som likestiller effekter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A09344-C955-F4AF-D1E6-200E1AC581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600" dirty="0"/>
              <a:t>Eksempel domstolloven § 197 a annet ledd:</a:t>
            </a:r>
          </a:p>
          <a:p>
            <a:pPr marL="0" indent="0">
              <a:buNone/>
            </a:pPr>
            <a:r>
              <a:rPr lang="nb-NO" sz="1600" dirty="0"/>
              <a:t> «når den tekniske løsningen som benyttes sikrer </a:t>
            </a:r>
            <a:r>
              <a:rPr lang="nb-NO" sz="1600" dirty="0" err="1"/>
              <a:t>notoritet</a:t>
            </a:r>
            <a:r>
              <a:rPr lang="nb-NO" sz="1600" dirty="0"/>
              <a:t> for signaturen.»</a:t>
            </a:r>
          </a:p>
          <a:p>
            <a:pPr marL="0" indent="0">
              <a:buNone/>
            </a:pPr>
            <a:endParaRPr lang="nb-NO" sz="1600" dirty="0"/>
          </a:p>
          <a:p>
            <a:r>
              <a:rPr lang="nb-NO" sz="1600" dirty="0"/>
              <a:t>Direktiv fra Europaparlamentet og Rådet om et felles rammeverk for </a:t>
            </a:r>
          </a:p>
          <a:p>
            <a:pPr marL="0" indent="0">
              <a:buNone/>
            </a:pPr>
            <a:r>
              <a:rPr lang="nb-NO" sz="1600" dirty="0"/>
              <a:t>elektroniske signaturer (98/0191 COD) - fremlagt av EU-kommisjonen </a:t>
            </a:r>
          </a:p>
          <a:p>
            <a:pPr marL="0" indent="0">
              <a:buNone/>
            </a:pPr>
            <a:r>
              <a:rPr lang="nb-NO" sz="1600" dirty="0"/>
              <a:t>13. mai 1998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1C2E0B5-CFA2-ABDC-E92E-FB4E1DC68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17FC6-DC78-43F2-A24C-DA43A5E61854}" type="datetime1">
              <a:rPr lang="nb-NO" smtClean="0"/>
              <a:t>04.03.2025</a:t>
            </a:fld>
            <a:endParaRPr lang="en-GB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38799DD-5042-FA9D-6990-A12E9002D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altLang="nb-NO"/>
              <a:t>Side </a:t>
            </a:r>
            <a:fld id="{F57D2C7E-FF28-3646-BDC8-24A1FA3E5E8D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37331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DF7484-208B-84BD-B9E3-B2A94033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Gir teknologinøytralitet et signal til </a:t>
            </a:r>
            <a:r>
              <a:rPr lang="nb-NO" dirty="0" err="1"/>
              <a:t>rettsanvenderen</a:t>
            </a:r>
            <a:r>
              <a:rPr lang="nb-NO" dirty="0"/>
              <a:t>? Har teknologinøytralitet en normeringsfunksjon?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E389310-0C60-6B08-274A-518C925523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nb-NO" sz="1400" dirty="0">
                <a:latin typeface="+mn-lt"/>
              </a:rPr>
              <a:t>Rettspraksis:</a:t>
            </a:r>
          </a:p>
          <a:p>
            <a:pPr marL="0" indent="0">
              <a:buNone/>
            </a:pPr>
            <a:r>
              <a:rPr lang="nb-NO" sz="1400" dirty="0" err="1">
                <a:latin typeface="+mn-lt"/>
              </a:rPr>
              <a:t>Rt</a:t>
            </a:r>
            <a:r>
              <a:rPr lang="nb-NO" sz="1400" dirty="0">
                <a:latin typeface="+mn-lt"/>
              </a:rPr>
              <a:t>. 2005 s. 41 (Napster-dommen): Ordlyden i «tilgjengelig» i åndsverksloven § 2 ble tolket teknologinøytralt – omfatter enhver – både ikke-teknologisk og teknologisk - måte gjøre verket kjent på.</a:t>
            </a:r>
          </a:p>
          <a:p>
            <a:pPr marL="0" indent="0">
              <a:buNone/>
            </a:pPr>
            <a:endParaRPr lang="nb-NO" sz="1400" dirty="0">
              <a:latin typeface="+mn-lt"/>
            </a:endParaRPr>
          </a:p>
          <a:p>
            <a:pPr marL="0" indent="0">
              <a:buNone/>
            </a:pPr>
            <a:r>
              <a:rPr lang="nb-NO" sz="1400" dirty="0">
                <a:effectLst/>
                <a:latin typeface="+mn-lt"/>
                <a:ea typeface="Calibri" panose="020F0502020204030204" pitchFamily="34" charset="0"/>
              </a:rPr>
              <a:t>HR-2016-562-A: Ordlyden «videresending» i åndsverksloven § 34 –  Dommer Arntzen dissenterte og tolket ordlyden teknologinøytralt.</a:t>
            </a:r>
          </a:p>
          <a:p>
            <a:pPr marL="0" indent="0">
              <a:buNone/>
            </a:pPr>
            <a:endParaRPr lang="nb-NO" sz="1400" dirty="0">
              <a:latin typeface="+mn-lt"/>
            </a:endParaRPr>
          </a:p>
          <a:p>
            <a:pPr marL="0" indent="0">
              <a:buNone/>
            </a:pPr>
            <a:r>
              <a:rPr lang="nb-NO" sz="1400" dirty="0">
                <a:latin typeface="+mn-lt"/>
              </a:rPr>
              <a:t>HR-2022-1314-A: Høyesterett viste til en teknologinøytral norm i straffeprosessen for bruk av digitalt materiale som er innhentet på en måte som ikke er lovlig i Norge: «</a:t>
            </a:r>
            <a:r>
              <a:rPr lang="nn-NO" sz="1400" dirty="0">
                <a:latin typeface="+mn-lt"/>
              </a:rPr>
              <a:t>ikkje grunn til å skilja mellom prov innhenta etter kommunikasjonskontroll og dataavlesing» (elektronisk kommunikasjon).</a:t>
            </a:r>
            <a:endParaRPr lang="nb-NO" sz="1400" dirty="0">
              <a:latin typeface="+mn-lt"/>
            </a:endParaRP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62B9123-0297-2EED-3718-33FC07A99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17FC6-DC78-43F2-A24C-DA43A5E61854}" type="datetime1">
              <a:rPr lang="nb-NO" smtClean="0"/>
              <a:t>04.03.2025</a:t>
            </a:fld>
            <a:endParaRPr lang="en-GB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23677BB-842F-DC0D-0BDC-FFAFEF3A0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altLang="nb-NO"/>
              <a:t>Side </a:t>
            </a:r>
            <a:fld id="{F57D2C7E-FF28-3646-BDC8-24A1FA3E5E8D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3035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851E48-AC4D-6329-AFB5-E9A50377F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slags begrep er teknologinøytralitet? Koblingsord eller </a:t>
            </a:r>
            <a:r>
              <a:rPr lang="nb-NO"/>
              <a:t>substansielt begrep?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E11B499-92C3-E27D-13B1-8D4E82AB78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600" dirty="0"/>
              <a:t>Hva er teknologinøytralitet i lovgivningen?</a:t>
            </a:r>
          </a:p>
          <a:p>
            <a:pPr marL="0" indent="0">
              <a:buNone/>
            </a:pPr>
            <a:r>
              <a:rPr lang="nb-NO" sz="1600" dirty="0"/>
              <a:t>  - Innebærer det noe mer enn en oppfordring til å lese forarbeidene?</a:t>
            </a:r>
          </a:p>
          <a:p>
            <a:pPr marL="0" indent="0">
              <a:buNone/>
            </a:pPr>
            <a:r>
              <a:rPr lang="nb-NO" sz="1600" dirty="0"/>
              <a:t>  - Motiverer begrepet </a:t>
            </a:r>
            <a:r>
              <a:rPr lang="nb-NO" sz="1600" dirty="0" err="1"/>
              <a:t>rettsanvenderen</a:t>
            </a:r>
            <a:r>
              <a:rPr lang="nb-NO" sz="1600" dirty="0"/>
              <a:t> direkte?</a:t>
            </a:r>
          </a:p>
          <a:p>
            <a:pPr lvl="1"/>
            <a:r>
              <a:rPr lang="nb-NO" sz="1600" dirty="0"/>
              <a:t>Henter begrepet sitt innhold fra rettskildelæren?</a:t>
            </a:r>
          </a:p>
          <a:p>
            <a:pPr marL="144000" lvl="1" indent="0">
              <a:buNone/>
            </a:pPr>
            <a:endParaRPr lang="nb-NO" sz="1600" dirty="0"/>
          </a:p>
          <a:p>
            <a:r>
              <a:rPr lang="nb-NO" sz="1600" dirty="0"/>
              <a:t>Behovet for et begrep som motiverer </a:t>
            </a:r>
            <a:r>
              <a:rPr lang="nb-NO" sz="1600" dirty="0" err="1"/>
              <a:t>rettsanvenderen</a:t>
            </a:r>
            <a:endParaRPr lang="nb-NO" sz="1600" dirty="0"/>
          </a:p>
          <a:p>
            <a:r>
              <a:rPr lang="nb-NO" sz="1600" dirty="0"/>
              <a:t>Behovet for et begrep som motiverer lovgiver</a:t>
            </a:r>
          </a:p>
          <a:p>
            <a:r>
              <a:rPr lang="nb-NO" sz="1600" dirty="0"/>
              <a:t>Behovet for et begrep som gjør at jurister kan snakke om regulering av digital teknologi med teknologer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5434F6D-2163-D025-11DB-78023A4C5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17FC6-DC78-43F2-A24C-DA43A5E61854}" type="datetime1">
              <a:rPr lang="nb-NO" smtClean="0"/>
              <a:t>04.03.2025</a:t>
            </a:fld>
            <a:endParaRPr lang="en-GB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E1BC28D-14E2-C6B0-15EB-911EF7EA1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altLang="nb-NO"/>
              <a:t>Side </a:t>
            </a:r>
            <a:fld id="{F57D2C7E-FF28-3646-BDC8-24A1FA3E5E8D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470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70510C-E0BA-C204-55D8-169B9182D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Er teknologinøytral lovgivning alltid ønskelig?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45FA9BA-9793-2638-BE1C-A9037B6266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532126"/>
            <a:ext cx="8001000" cy="33569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600" dirty="0" err="1">
                <a:latin typeface="+mn-lt"/>
              </a:rPr>
              <a:t>Digdirs</a:t>
            </a:r>
            <a:r>
              <a:rPr lang="nb-NO" sz="1600" dirty="0">
                <a:latin typeface="+mn-lt"/>
              </a:rPr>
              <a:t> veileder:</a:t>
            </a:r>
          </a:p>
          <a:p>
            <a:pPr marL="0" indent="0">
              <a:buNone/>
            </a:pPr>
            <a:r>
              <a:rPr lang="nb-NO" sz="1600" dirty="0">
                <a:latin typeface="+mn-lt"/>
              </a:rPr>
              <a:t>«</a:t>
            </a:r>
            <a:r>
              <a:rPr lang="nb-NO" sz="1600" b="0" i="0" dirty="0">
                <a:effectLst/>
                <a:latin typeface="+mn-lt"/>
              </a:rPr>
              <a:t>Lover bør i prinsippet </a:t>
            </a:r>
            <a:r>
              <a:rPr lang="nb-NO" sz="1600" b="0" i="0" u="sng" dirty="0">
                <a:effectLst/>
                <a:latin typeface="+mn-lt"/>
              </a:rPr>
              <a:t>tolkes teknologinøytralt</a:t>
            </a:r>
            <a:r>
              <a:rPr lang="nb-NO" sz="1600" b="0" i="0" dirty="0">
                <a:effectLst/>
                <a:latin typeface="+mn-lt"/>
              </a:rPr>
              <a:t>. Det betyr at </a:t>
            </a:r>
            <a:r>
              <a:rPr lang="nb-NO" sz="1600" b="0" i="0" dirty="0" err="1">
                <a:effectLst/>
                <a:latin typeface="+mn-lt"/>
              </a:rPr>
              <a:t>lovanvender</a:t>
            </a:r>
            <a:r>
              <a:rPr lang="nb-NO" sz="1600" b="0" i="0" dirty="0">
                <a:effectLst/>
                <a:latin typeface="+mn-lt"/>
              </a:rPr>
              <a:t> står fritt til å velge hvilken teknologi som skal brukes i oppgaveløsningen, med mindre noe annet er spesifisert i lovtekst eller forarbeider. Vurderingene rundt </a:t>
            </a:r>
            <a:r>
              <a:rPr lang="nb-NO" sz="1600" b="0" i="0" u="sng" dirty="0">
                <a:effectLst/>
                <a:latin typeface="+mn-lt"/>
              </a:rPr>
              <a:t>teknologinøytralitet bør derfor omtales i forarbeidene </a:t>
            </a:r>
            <a:r>
              <a:rPr lang="nb-NO" sz="1600" b="0" i="0" dirty="0">
                <a:effectLst/>
                <a:latin typeface="+mn-lt"/>
              </a:rPr>
              <a:t>slik at lovgivers intensjon kommer tydelig fram.»</a:t>
            </a:r>
          </a:p>
          <a:p>
            <a:pPr marL="0" indent="0">
              <a:buNone/>
            </a:pPr>
            <a:endParaRPr lang="nb-NO" dirty="0">
              <a:latin typeface="Inter"/>
            </a:endParaRP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678FFB3-37EB-2CA8-1686-B2ADBC821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17FC6-DC78-43F2-A24C-DA43A5E61854}" type="datetime1">
              <a:rPr lang="nb-NO" smtClean="0"/>
              <a:t>04.03.2025</a:t>
            </a:fld>
            <a:endParaRPr lang="en-GB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EDB0D64-DA1D-C1EC-3664-8553915FC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altLang="nb-NO"/>
              <a:t>Side </a:t>
            </a:r>
            <a:fld id="{F57D2C7E-FF28-3646-BDC8-24A1FA3E5E8D}" type="slidenum">
              <a:rPr lang="en-GB" smtClean="0"/>
              <a:pPr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76749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46A35E6-D01E-4546-4ED2-9A3DB201D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Er teknologinøytralitet alltid ønskelig?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14032C4-5163-B67B-D26D-8AFFCE16A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Begrunnelsene for teknologinøytralitet:</a:t>
            </a:r>
          </a:p>
          <a:p>
            <a:pPr marL="342900" indent="-342900">
              <a:buAutoNum type="arabicPeriod"/>
            </a:pPr>
            <a:r>
              <a:rPr lang="nb-NO" dirty="0"/>
              <a:t>Holdbar og tilpasningsdyktig lovgivning</a:t>
            </a:r>
          </a:p>
          <a:p>
            <a:pPr marL="342900" indent="-342900">
              <a:buAutoNum type="arabicPeriod"/>
            </a:pPr>
            <a:r>
              <a:rPr lang="nb-NO" dirty="0"/>
              <a:t>Gi myndighetene frihet til selv å velge de tekniske løsninger og metoder som er mest effektive for sin virksomhet</a:t>
            </a:r>
          </a:p>
          <a:p>
            <a:pPr marL="342900" indent="-342900">
              <a:buAutoNum type="arabicPeriod"/>
            </a:pPr>
            <a:r>
              <a:rPr lang="nb-NO" dirty="0"/>
              <a:t>Like tilfeller skal behandles likt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346B5DC-1FA5-0C1A-CF53-8253AC6F2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17FC6-DC78-43F2-A24C-DA43A5E61854}" type="datetime1">
              <a:rPr lang="nb-NO" smtClean="0"/>
              <a:t>04.03.2025</a:t>
            </a:fld>
            <a:endParaRPr lang="en-GB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14980CD-0AAB-B045-8308-CC32D7135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D81A054-F564-0712-25AF-9B42A14C2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altLang="nb-NO"/>
              <a:t>Side </a:t>
            </a:r>
            <a:fld id="{F57D2C7E-FF28-3646-BDC8-24A1FA3E5E8D}" type="slidenum">
              <a:rPr lang="en-GB" smtClean="0"/>
              <a:pPr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16817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1ACDF7-6529-CA05-6882-AFFBC9F9B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Er teknologinøytralitet alltid ønskelig?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A483814-539F-0E24-94F9-DB28173F8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Slik vi bruker termen «teknologinøytralitet» i dag er det usikkert hva den tilfører</a:t>
            </a:r>
          </a:p>
          <a:p>
            <a:r>
              <a:rPr lang="nb-NO" dirty="0"/>
              <a:t>Teknologinøytralitet kan føre til uforutsigbare og uklare regler</a:t>
            </a:r>
          </a:p>
          <a:p>
            <a:r>
              <a:rPr lang="nb-NO" dirty="0"/>
              <a:t>Teknologinøytralitet gir risiko for formålsforskyvning</a:t>
            </a:r>
          </a:p>
          <a:p>
            <a:r>
              <a:rPr lang="nb-NO" dirty="0"/>
              <a:t>Teknologinøytralitet gir risiko for maktforskyvning</a:t>
            </a:r>
          </a:p>
          <a:p>
            <a:endParaRPr lang="nb-NO" dirty="0"/>
          </a:p>
          <a:p>
            <a:pPr lvl="1"/>
            <a:r>
              <a:rPr lang="nb-NO" dirty="0"/>
              <a:t>Mange bestemmelser tar utgangspunkt i ikke-teknologi, eks. ransaking jf. straffeprosessloven § 192 første ledd.</a:t>
            </a:r>
          </a:p>
          <a:p>
            <a:pPr lvl="1"/>
            <a:r>
              <a:rPr lang="nb-NO" dirty="0"/>
              <a:t>Noen bestemmelser tar utgangspunkt i gammel teknologi, jf. «forsegles i lukket konvolutt», jf. § 205 tredje ledd.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AFDBE54-C11A-22FB-0F50-7348A886D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17FC6-DC78-43F2-A24C-DA43A5E61854}" type="datetime1">
              <a:rPr lang="nb-NO" smtClean="0"/>
              <a:t>04.03.2025</a:t>
            </a:fld>
            <a:endParaRPr lang="en-GB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E88583C-2003-6D35-DDE5-F1F171024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2C6F364-37EF-4B2C-9331-F5C5709E5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altLang="nb-NO"/>
              <a:t>Side </a:t>
            </a:r>
            <a:fld id="{F57D2C7E-FF28-3646-BDC8-24A1FA3E5E8D}" type="slidenum">
              <a:rPr lang="en-GB" smtClean="0"/>
              <a:pPr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78564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71D809-4B01-05AA-A242-9F947AD5D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b-NO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charset="0"/>
                <a:ea typeface="Verdana" charset="0"/>
              </a:rPr>
              <a:t>Regler og ordlyd likestiller teknologi og ikke-teknologi</a:t>
            </a:r>
            <a:br>
              <a:rPr kumimoji="0" lang="nb-NO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charset="0"/>
                <a:ea typeface="Verdana" charset="0"/>
              </a:rPr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7E9E8CE-0C7A-3F88-C665-941F274557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Ransaking av «oppbevaringssted», jf. Straffeprosessloven § 192?</a:t>
            </a:r>
          </a:p>
          <a:p>
            <a:pPr>
              <a:buFontTx/>
              <a:buChar char="-"/>
            </a:pPr>
            <a:r>
              <a:rPr lang="nb-NO" dirty="0"/>
              <a:t>Koffert</a:t>
            </a:r>
          </a:p>
          <a:p>
            <a:pPr>
              <a:buFontTx/>
              <a:buChar char="-"/>
            </a:pPr>
            <a:r>
              <a:rPr lang="nb-NO" dirty="0"/>
              <a:t>Minnepinne</a:t>
            </a:r>
          </a:p>
          <a:p>
            <a:pPr>
              <a:buFontTx/>
              <a:buChar char="-"/>
            </a:pPr>
            <a:r>
              <a:rPr lang="nb-NO" dirty="0"/>
              <a:t>Smarttelefon – portal til sosiale medier - helsedata</a:t>
            </a:r>
          </a:p>
          <a:p>
            <a:pPr>
              <a:buFontTx/>
              <a:buChar char="-"/>
            </a:pPr>
            <a:r>
              <a:rPr lang="nb-NO" dirty="0"/>
              <a:t>Skytjenester og virtuelle steder - informasjonen stammer fra data på ulike servere</a:t>
            </a:r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854DA88-ACFE-FA06-A72F-7ACA7D90E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17FC6-DC78-43F2-A24C-DA43A5E61854}" type="datetime1">
              <a:rPr lang="nb-NO" smtClean="0"/>
              <a:t>04.03.2025</a:t>
            </a:fld>
            <a:endParaRPr lang="en-GB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EB6915B-50A9-4412-333C-3BD936F7D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BB08E64-0263-4A14-D665-0F78C01E3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altLang="nb-NO"/>
              <a:t>Side </a:t>
            </a:r>
            <a:fld id="{F57D2C7E-FF28-3646-BDC8-24A1FA3E5E8D}" type="slidenum">
              <a:rPr lang="en-GB" smtClean="0"/>
              <a:pPr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4740582"/>
      </p:ext>
    </p:extLst>
  </p:cSld>
  <p:clrMapOvr>
    <a:masterClrMapping/>
  </p:clrMapOvr>
</p:sld>
</file>

<file path=ppt/theme/theme1.xml><?xml version="1.0" encoding="utf-8"?>
<a:theme xmlns:a="http://schemas.openxmlformats.org/drawingml/2006/main" name="Mal_Politihøgskolen_norsk">
  <a:themeElements>
    <a:clrScheme name="Custom 1">
      <a:dk1>
        <a:sysClr val="windowText" lastClr="000000"/>
      </a:dk1>
      <a:lt1>
        <a:sysClr val="window" lastClr="FFFFFF"/>
      </a:lt1>
      <a:dk2>
        <a:srgbClr val="3676BB"/>
      </a:dk2>
      <a:lt2>
        <a:srgbClr val="E7E6E6"/>
      </a:lt2>
      <a:accent1>
        <a:srgbClr val="3676BB"/>
      </a:accent1>
      <a:accent2>
        <a:srgbClr val="FFE400"/>
      </a:accent2>
      <a:accent3>
        <a:srgbClr val="727171"/>
      </a:accent3>
      <a:accent4>
        <a:srgbClr val="009DE0"/>
      </a:accent4>
      <a:accent5>
        <a:srgbClr val="C9DBF2"/>
      </a:accent5>
      <a:accent6>
        <a:srgbClr val="204770"/>
      </a:accent6>
      <a:hlink>
        <a:srgbClr val="0563C1"/>
      </a:hlink>
      <a:folHlink>
        <a:srgbClr val="954F72"/>
      </a:folHlink>
    </a:clrScheme>
    <a:fontScheme name="Custom 8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YESTE MAL POD PHS.pptx" id="{BAE83558-413A-440A-B490-6D38BA359A4D}" vid="{487DCBED-E15F-4168-8511-1C00C05B7760}"/>
    </a:ext>
  </a:ext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NY MAL PHS</Template>
  <TotalTime>0</TotalTime>
  <Words>1045</Words>
  <Application>Microsoft Office PowerPoint</Application>
  <PresentationFormat>Skjermfremvisning (16:9)</PresentationFormat>
  <Paragraphs>125</Paragraphs>
  <Slides>15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23" baseType="lpstr">
      <vt:lpstr>ArialUnicodeMS</vt:lpstr>
      <vt:lpstr>Inter</vt:lpstr>
      <vt:lpstr>LucidaGrande</vt:lpstr>
      <vt:lpstr>Arial</vt:lpstr>
      <vt:lpstr>Calibri</vt:lpstr>
      <vt:lpstr>Cambria</vt:lpstr>
      <vt:lpstr>Verdana</vt:lpstr>
      <vt:lpstr>Mal_Politihøgskolen_norsk</vt:lpstr>
      <vt:lpstr>Teknologinøytral lovgivning – hva er det og er det alltid ønskelig?</vt:lpstr>
      <vt:lpstr>Hva er teknologinøytralitet i lovgivningen?   Mitt prosjekt:   Teknologinøytralitet i reguleringen av den digitale etterforskningsprosessen    - Hva er teknologinøytralitet i reguleringen av den digitale  etterforskningsprosessen? (- Hva bør teknologinøytralitet være i reguleringen?)  - Er funnene typiske?     </vt:lpstr>
      <vt:lpstr>Gir teknologinøytralitet et signal til lovgiver? Har teknologinøytralitet en systematiseringsfunksjon? </vt:lpstr>
      <vt:lpstr>Hva er teknologinøytralitet – språklig betydning</vt:lpstr>
      <vt:lpstr>Hva betyr «teknologinøytralitet»?</vt:lpstr>
      <vt:lpstr>Teknologinøytralitet kan systematisere</vt:lpstr>
      <vt:lpstr>1) Regler og ordlyd likestiller teknologi og ikke-teknologi </vt:lpstr>
      <vt:lpstr>2) Regler og ordlyd som likestiller teknologier </vt:lpstr>
      <vt:lpstr>3) Regler og ordlyd som likestiller effekter </vt:lpstr>
      <vt:lpstr>Gir teknologinøytralitet et signal til rettsanvenderen? Har teknologinøytralitet en normeringsfunksjon?</vt:lpstr>
      <vt:lpstr>Hva slags begrep er teknologinøytralitet? Koblingsord eller substansielt begrep?</vt:lpstr>
      <vt:lpstr>Er teknologinøytral lovgivning alltid ønskelig?</vt:lpstr>
      <vt:lpstr>Er teknologinøytralitet alltid ønskelig?</vt:lpstr>
      <vt:lpstr>Er teknologinøytralitet alltid ønskelig?</vt:lpstr>
      <vt:lpstr>Regler og ordlyd likestiller teknologi og ikke-teknologi </vt:lpstr>
    </vt:vector>
  </TitlesOfParts>
  <Company>PHS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Teknologinøytralitet i lovgivningen</dc:title>
  <dc:creator>Jul Fredrik Kaltenborn</dc:creator>
  <dc:description>Dev by addpoint.no</dc:description>
  <cp:lastModifiedBy>dag wiese schartum</cp:lastModifiedBy>
  <cp:revision>5</cp:revision>
  <cp:lastPrinted>2018-04-24T12:44:45Z</cp:lastPrinted>
  <dcterms:created xsi:type="dcterms:W3CDTF">2023-05-08T07:08:39Z</dcterms:created>
  <dcterms:modified xsi:type="dcterms:W3CDTF">2025-03-04T19:53:30Z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ev by">
    <vt:lpwstr>addpoint.no</vt:lpwstr>
  </property>
</Properties>
</file>