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sldIdLst>
    <p:sldId id="257" r:id="rId2"/>
    <p:sldId id="261" r:id="rId3"/>
    <p:sldId id="262" r:id="rId4"/>
    <p:sldId id="258" r:id="rId5"/>
    <p:sldId id="263" r:id="rId6"/>
    <p:sldId id="264" r:id="rId7"/>
    <p:sldId id="265" r:id="rId8"/>
    <p:sldId id="26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0CF8AE-D8FD-47DC-AE67-8D77AF643AB9}" v="5" dt="2023-02-28T08:58:14.914"/>
    <p1510:client id="{6AB9E3D3-674D-8BDC-52BB-4E7C9CCBF36E}" v="295" dt="2022-09-09T07:36:21.041"/>
    <p1510:client id="{7F4F9690-8E81-759B-57E8-358E085B5EEA}" v="581" dt="2023-03-06T17:08:54.807"/>
    <p1510:client id="{F7734236-30EC-3D8B-F17A-63741DDCEA8F}" v="372" dt="2023-03-05T10:58:27.4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639" y="6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3.png"/><Relationship Id="rId7"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6.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Senter Farge/Innhold">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5696465"/>
          </a:xfrm>
          <a:prstGeom prst="rect">
            <a:avLst/>
          </a:prstGeom>
        </p:spPr>
        <p:txBody>
          <a:bodyPr lIns="0" tIns="0" rIns="0" bIns="0"/>
          <a:lstStyle>
            <a:lvl1pPr>
              <a:buNone/>
              <a:defRPr/>
            </a:lvl1pPr>
          </a:lstStyle>
          <a:p>
            <a:pPr lvl="0"/>
            <a:r>
              <a:rPr lang="nb-NO"/>
              <a:t> </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sp>
        <p:nvSpPr>
          <p:cNvPr id="3" name="Subtitle 2"/>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4" name="Date Placeholder 3"/>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2" name="Graphic 21" descr="Logo Universitet i oslo">
            <a:extLst>
              <a:ext uri="{FF2B5EF4-FFF2-40B4-BE49-F238E27FC236}">
                <a16:creationId xmlns:a16="http://schemas.microsoft.com/office/drawing/2014/main" id="{6E1EFA63-AE81-48F7-9E1A-4460842D51F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102564"/>
            <a:ext cx="1931842" cy="383961"/>
          </a:xfrm>
          <a:prstGeom prst="rect">
            <a:avLst/>
          </a:prstGeom>
        </p:spPr>
      </p:pic>
    </p:spTree>
    <p:extLst>
      <p:ext uri="{BB962C8B-B14F-4D97-AF65-F5344CB8AC3E}">
        <p14:creationId xmlns:p14="http://schemas.microsoft.com/office/powerpoint/2010/main" val="3588922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8FBC69D8-B71C-4206-87BD-EF7A4F58AEE1}"/>
              </a:ext>
            </a:extLst>
          </p:cNvPr>
          <p:cNvSpPr>
            <a:spLocks noGrp="1"/>
          </p:cNvSpPr>
          <p:nvPr>
            <p:ph type="pic" sz="quarter" idx="19"/>
          </p:nvPr>
        </p:nvSpPr>
        <p:spPr>
          <a:xfrm>
            <a:off x="1848886" y="0"/>
            <a:ext cx="10343115" cy="569646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sp>
        <p:nvSpPr>
          <p:cNvPr id="3" name="Subtitle 2"/>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4" name="Date Placeholder 3"/>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4" y="5457093"/>
            <a:ext cx="1025421" cy="1025421"/>
          </a:xfrm>
          <a:prstGeom prst="rect">
            <a:avLst/>
          </a:prstGeom>
        </p:spPr>
      </p:pic>
      <p:pic>
        <p:nvPicPr>
          <p:cNvPr id="24" name="Graphic 23" descr="Logo Universitet i oslo">
            <a:extLst>
              <a:ext uri="{FF2B5EF4-FFF2-40B4-BE49-F238E27FC236}">
                <a16:creationId xmlns:a16="http://schemas.microsoft.com/office/drawing/2014/main" id="{D5876ED4-6402-4ADE-B19E-6AFD1B98A2B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828800" y="6102564"/>
            <a:ext cx="1931842" cy="383961"/>
          </a:xfrm>
          <a:prstGeom prst="rect">
            <a:avLst/>
          </a:prstGeom>
        </p:spPr>
      </p:pic>
    </p:spTree>
    <p:extLst>
      <p:ext uri="{BB962C8B-B14F-4D97-AF65-F5344CB8AC3E}">
        <p14:creationId xmlns:p14="http://schemas.microsoft.com/office/powerpoint/2010/main" val="1134773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 Senter Uthevet Tittel">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8FBC69D8-B71C-4206-87BD-EF7A4F58AEE1}"/>
              </a:ext>
            </a:extLst>
          </p:cNvPr>
          <p:cNvSpPr>
            <a:spLocks noGrp="1"/>
          </p:cNvSpPr>
          <p:nvPr>
            <p:ph type="pic" sz="quarter" idx="19"/>
          </p:nvPr>
        </p:nvSpPr>
        <p:spPr>
          <a:xfrm>
            <a:off x="1848886" y="0"/>
            <a:ext cx="10343115" cy="5696465"/>
          </a:xfrm>
          <a:prstGeom prst="rect">
            <a:avLst/>
          </a:prstGeom>
        </p:spPr>
        <p:txBody>
          <a:bodyPr lIns="0" tIns="0" rIns="0" bIns="0"/>
          <a:lstStyle/>
          <a:p>
            <a:r>
              <a:rPr lang="nb-NO"/>
              <a:t>Klikk på ikonet for å legge til et bilde</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322820"/>
            <a:ext cx="6093717" cy="1076281"/>
          </a:xfrm>
        </p:spPr>
        <p:txBody>
          <a:bodyPr anchor="t"/>
          <a:lstStyle>
            <a:lvl1pPr>
              <a:lnSpc>
                <a:spcPct val="100000"/>
              </a:lnSpc>
              <a:defRPr sz="2000">
                <a:solidFill>
                  <a:schemeClr val="tx1"/>
                </a:solidFill>
                <a:highlight>
                  <a:srgbClr val="FFFFFF"/>
                </a:highlight>
              </a:defRPr>
            </a:lvl1pPr>
          </a:lstStyle>
          <a:p>
            <a:r>
              <a:rPr lang="en-US" err="1"/>
              <a:t>Overskrift</a:t>
            </a:r>
            <a:r>
              <a:rPr lang="en-US"/>
              <a:t> / </a:t>
            </a:r>
            <a:r>
              <a:rPr lang="en-US" err="1"/>
              <a:t>Senternavn</a:t>
            </a:r>
            <a:endParaRPr lang="en-US"/>
          </a:p>
        </p:txBody>
      </p:sp>
      <p:sp>
        <p:nvSpPr>
          <p:cNvPr id="13" name="Text Placeholder 12">
            <a:extLst>
              <a:ext uri="{FF2B5EF4-FFF2-40B4-BE49-F238E27FC236}">
                <a16:creationId xmlns:a16="http://schemas.microsoft.com/office/drawing/2014/main" id="{B60C72AC-B09E-4EE6-9F89-F57BA1D22ECA}"/>
              </a:ext>
            </a:extLst>
          </p:cNvPr>
          <p:cNvSpPr>
            <a:spLocks noGrp="1"/>
          </p:cNvSpPr>
          <p:nvPr>
            <p:ph type="body" sz="quarter" idx="20" hasCustomPrompt="1"/>
          </p:nvPr>
        </p:nvSpPr>
        <p:spPr>
          <a:xfrm>
            <a:off x="377821" y="2282617"/>
            <a:ext cx="6097120" cy="1705095"/>
          </a:xfrm>
        </p:spPr>
        <p:txBody>
          <a:bodyPr/>
          <a:lstStyle>
            <a:lvl1pPr marL="0" indent="0">
              <a:buNone/>
              <a:defRPr sz="4500">
                <a:highlight>
                  <a:srgbClr val="FFFFFF"/>
                </a:highlight>
              </a:defRPr>
            </a:lvl1pPr>
          </a:lstStyle>
          <a:p>
            <a:pPr lvl="0"/>
            <a:r>
              <a:rPr lang="nb-NO"/>
              <a:t>Klikk for å legge til tittel</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4" name="Graphic 23" descr="Logo Universitet i oslo">
            <a:extLst>
              <a:ext uri="{FF2B5EF4-FFF2-40B4-BE49-F238E27FC236}">
                <a16:creationId xmlns:a16="http://schemas.microsoft.com/office/drawing/2014/main" id="{071EBF8B-CB57-4D96-BEC9-81D876B40C3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102564"/>
            <a:ext cx="1931842" cy="383961"/>
          </a:xfrm>
          <a:prstGeom prst="rect">
            <a:avLst/>
          </a:prstGeom>
        </p:spPr>
      </p:pic>
      <p:sp>
        <p:nvSpPr>
          <p:cNvPr id="25" name="Subtitle 2">
            <a:extLst>
              <a:ext uri="{FF2B5EF4-FFF2-40B4-BE49-F238E27FC236}">
                <a16:creationId xmlns:a16="http://schemas.microsoft.com/office/drawing/2014/main" id="{A76EB581-AD77-44E6-B0C1-79B4F5E42726}"/>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6" name="Text Placeholder 8">
            <a:extLst>
              <a:ext uri="{FF2B5EF4-FFF2-40B4-BE49-F238E27FC236}">
                <a16:creationId xmlns:a16="http://schemas.microsoft.com/office/drawing/2014/main" id="{FF90891E-BD34-453C-A553-405075097BB4}"/>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7" name="Text Placeholder 8">
            <a:extLst>
              <a:ext uri="{FF2B5EF4-FFF2-40B4-BE49-F238E27FC236}">
                <a16:creationId xmlns:a16="http://schemas.microsoft.com/office/drawing/2014/main" id="{539DE2A1-ED8C-4A49-A6AE-E9D46E40E9B1}"/>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28" name="Date Placeholder 3">
            <a:extLst>
              <a:ext uri="{FF2B5EF4-FFF2-40B4-BE49-F238E27FC236}">
                <a16:creationId xmlns:a16="http://schemas.microsoft.com/office/drawing/2014/main" id="{C1935023-B5DB-4153-92C3-DA938CAF07D2}"/>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3212332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Senter Farge/Innhold + Footer">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5696465"/>
          </a:xfrm>
          <a:prstGeom prst="rect">
            <a:avLst/>
          </a:prstGeom>
        </p:spPr>
        <p:txBody>
          <a:bodyPr lIns="0" tIns="0" rIns="0" bIns="0"/>
          <a:lstStyle>
            <a:lvl1pPr>
              <a:buNone/>
              <a:defRPr/>
            </a:lvl1pPr>
          </a:lstStyle>
          <a:p>
            <a:pPr lvl="0"/>
            <a:r>
              <a:rPr lang="nb-NO"/>
              <a:t> </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pic>
        <p:nvPicPr>
          <p:cNvPr id="25" name="Graphic 24" descr="Logo Universitet i oslo">
            <a:extLst>
              <a:ext uri="{FF2B5EF4-FFF2-40B4-BE49-F238E27FC236}">
                <a16:creationId xmlns:a16="http://schemas.microsoft.com/office/drawing/2014/main" id="{1C54C566-FAF1-457B-ADC2-B572C2BA417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28800" y="6276395"/>
            <a:ext cx="1029645" cy="204646"/>
          </a:xfrm>
          <a:prstGeom prst="rect">
            <a:avLst/>
          </a:prstGeom>
        </p:spPr>
      </p:pic>
      <p:sp>
        <p:nvSpPr>
          <p:cNvPr id="22" name="Text Placeholder 12">
            <a:extLst>
              <a:ext uri="{FF2B5EF4-FFF2-40B4-BE49-F238E27FC236}">
                <a16:creationId xmlns:a16="http://schemas.microsoft.com/office/drawing/2014/main" id="{7790B458-49BE-41F6-BD1C-5F9A13299278}"/>
              </a:ext>
            </a:extLst>
          </p:cNvPr>
          <p:cNvSpPr>
            <a:spLocks noGrp="1"/>
          </p:cNvSpPr>
          <p:nvPr>
            <p:ph type="body" sz="quarter" idx="25" hasCustomPrompt="1"/>
          </p:nvPr>
        </p:nvSpPr>
        <p:spPr>
          <a:xfrm>
            <a:off x="3287211"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13" name="Text Placeholder 12">
            <a:extLst>
              <a:ext uri="{FF2B5EF4-FFF2-40B4-BE49-F238E27FC236}">
                <a16:creationId xmlns:a16="http://schemas.microsoft.com/office/drawing/2014/main" id="{230FD2C0-C7B1-4B5E-A6A6-CCC2718B1010}"/>
              </a:ext>
            </a:extLst>
          </p:cNvPr>
          <p:cNvSpPr>
            <a:spLocks noGrp="1"/>
          </p:cNvSpPr>
          <p:nvPr>
            <p:ph type="body" sz="quarter" idx="24" hasCustomPrompt="1"/>
          </p:nvPr>
        </p:nvSpPr>
        <p:spPr>
          <a:xfrm>
            <a:off x="5008202"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6" name="Subtitle 2">
            <a:extLst>
              <a:ext uri="{FF2B5EF4-FFF2-40B4-BE49-F238E27FC236}">
                <a16:creationId xmlns:a16="http://schemas.microsoft.com/office/drawing/2014/main" id="{7DE7D971-BF8D-4AE3-BC82-0E6BE0967F2E}"/>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7" name="Text Placeholder 8">
            <a:extLst>
              <a:ext uri="{FF2B5EF4-FFF2-40B4-BE49-F238E27FC236}">
                <a16:creationId xmlns:a16="http://schemas.microsoft.com/office/drawing/2014/main" id="{EF99AC1F-778E-44FF-BF8A-667198760BA6}"/>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8" name="Text Placeholder 8">
            <a:extLst>
              <a:ext uri="{FF2B5EF4-FFF2-40B4-BE49-F238E27FC236}">
                <a16:creationId xmlns:a16="http://schemas.microsoft.com/office/drawing/2014/main" id="{CB187476-A7FD-44F9-928A-D91ECC1D928A}"/>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29" name="Date Placeholder 3">
            <a:extLst>
              <a:ext uri="{FF2B5EF4-FFF2-40B4-BE49-F238E27FC236}">
                <a16:creationId xmlns:a16="http://schemas.microsoft.com/office/drawing/2014/main" id="{486B2F67-1009-493C-8D10-146042824B1B}"/>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3437730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 Footer">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pic>
        <p:nvPicPr>
          <p:cNvPr id="26" name="Graphic 25" descr="Logo Universitet i oslo">
            <a:extLst>
              <a:ext uri="{FF2B5EF4-FFF2-40B4-BE49-F238E27FC236}">
                <a16:creationId xmlns:a16="http://schemas.microsoft.com/office/drawing/2014/main" id="{76DDCE7B-0FD7-4604-86F3-CED3F3DE49B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828800" y="6276395"/>
            <a:ext cx="1029645" cy="204646"/>
          </a:xfrm>
          <a:prstGeom prst="rect">
            <a:avLst/>
          </a:prstGeom>
        </p:spPr>
      </p:pic>
      <p:sp>
        <p:nvSpPr>
          <p:cNvPr id="22" name="Text Placeholder 12">
            <a:extLst>
              <a:ext uri="{FF2B5EF4-FFF2-40B4-BE49-F238E27FC236}">
                <a16:creationId xmlns:a16="http://schemas.microsoft.com/office/drawing/2014/main" id="{FF31F495-88E8-4FEA-B7F3-27E00B57CFC5}"/>
              </a:ext>
            </a:extLst>
          </p:cNvPr>
          <p:cNvSpPr>
            <a:spLocks noGrp="1"/>
          </p:cNvSpPr>
          <p:nvPr>
            <p:ph type="body" sz="quarter" idx="25" hasCustomPrompt="1"/>
          </p:nvPr>
        </p:nvSpPr>
        <p:spPr>
          <a:xfrm>
            <a:off x="3287211"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25" name="Text Placeholder 12">
            <a:extLst>
              <a:ext uri="{FF2B5EF4-FFF2-40B4-BE49-F238E27FC236}">
                <a16:creationId xmlns:a16="http://schemas.microsoft.com/office/drawing/2014/main" id="{77ACB398-B3D6-48BC-B1D7-F5D5F0278755}"/>
              </a:ext>
            </a:extLst>
          </p:cNvPr>
          <p:cNvSpPr>
            <a:spLocks noGrp="1"/>
          </p:cNvSpPr>
          <p:nvPr>
            <p:ph type="body" sz="quarter" idx="24" hasCustomPrompt="1"/>
          </p:nvPr>
        </p:nvSpPr>
        <p:spPr>
          <a:xfrm>
            <a:off x="5008202"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7" name="Subtitle 2">
            <a:extLst>
              <a:ext uri="{FF2B5EF4-FFF2-40B4-BE49-F238E27FC236}">
                <a16:creationId xmlns:a16="http://schemas.microsoft.com/office/drawing/2014/main" id="{129987B5-A649-4445-9E7D-C33F5830D597}"/>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415C875F-FE3C-4CA4-9C94-4875E581767C}"/>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BF9DA2D0-7B9F-4D0E-A0AB-11A30AE78EFD}"/>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30" name="Date Placeholder 3">
            <a:extLst>
              <a:ext uri="{FF2B5EF4-FFF2-40B4-BE49-F238E27FC236}">
                <a16:creationId xmlns:a16="http://schemas.microsoft.com/office/drawing/2014/main" id="{B366772D-733D-439F-A855-A43D8BA9FC4C}"/>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4004793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Senter Uthevet Tittel + Footer">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p:spPr>
        <p:txBody>
          <a:bodyPr lIns="0" tIns="0" rIns="0" bIns="0"/>
          <a:lstStyle/>
          <a:p>
            <a:r>
              <a:rPr lang="nb-NO"/>
              <a:t>Klikk på ikonet for å legge til et bilde</a:t>
            </a:r>
            <a:endParaRPr lang="en-US"/>
          </a:p>
        </p:txBody>
      </p:sp>
      <p:sp>
        <p:nvSpPr>
          <p:cNvPr id="26" name="Title 5">
            <a:extLst>
              <a:ext uri="{FF2B5EF4-FFF2-40B4-BE49-F238E27FC236}">
                <a16:creationId xmlns:a16="http://schemas.microsoft.com/office/drawing/2014/main" id="{3E4EB6FB-CA8A-4089-B382-7EE70734AA46}"/>
              </a:ext>
            </a:extLst>
          </p:cNvPr>
          <p:cNvSpPr>
            <a:spLocks noGrp="1"/>
          </p:cNvSpPr>
          <p:nvPr>
            <p:ph type="title" hasCustomPrompt="1"/>
          </p:nvPr>
        </p:nvSpPr>
        <p:spPr>
          <a:xfrm>
            <a:off x="381224" y="322820"/>
            <a:ext cx="6093717" cy="1076281"/>
          </a:xfrm>
        </p:spPr>
        <p:txBody>
          <a:bodyPr anchor="t"/>
          <a:lstStyle>
            <a:lvl1pPr>
              <a:lnSpc>
                <a:spcPct val="100000"/>
              </a:lnSpc>
              <a:defRPr sz="2000">
                <a:solidFill>
                  <a:schemeClr val="tx1"/>
                </a:solidFill>
                <a:highlight>
                  <a:srgbClr val="FFFFFF"/>
                </a:highlight>
              </a:defRPr>
            </a:lvl1pPr>
          </a:lstStyle>
          <a:p>
            <a:r>
              <a:rPr lang="en-US" err="1"/>
              <a:t>Overskrift</a:t>
            </a:r>
            <a:r>
              <a:rPr lang="en-US"/>
              <a:t> / </a:t>
            </a:r>
            <a:r>
              <a:rPr lang="en-US" err="1"/>
              <a:t>Senternavn</a:t>
            </a:r>
            <a:endParaRPr lang="en-US"/>
          </a:p>
        </p:txBody>
      </p:sp>
      <p:sp>
        <p:nvSpPr>
          <p:cNvPr id="27" name="Text Placeholder 12">
            <a:extLst>
              <a:ext uri="{FF2B5EF4-FFF2-40B4-BE49-F238E27FC236}">
                <a16:creationId xmlns:a16="http://schemas.microsoft.com/office/drawing/2014/main" id="{EE67333C-22A7-412D-89CE-C345901D4EAC}"/>
              </a:ext>
            </a:extLst>
          </p:cNvPr>
          <p:cNvSpPr>
            <a:spLocks noGrp="1"/>
          </p:cNvSpPr>
          <p:nvPr>
            <p:ph type="body" sz="quarter" idx="20" hasCustomPrompt="1"/>
          </p:nvPr>
        </p:nvSpPr>
        <p:spPr>
          <a:xfrm>
            <a:off x="377821" y="2282617"/>
            <a:ext cx="6097120" cy="1705095"/>
          </a:xfrm>
        </p:spPr>
        <p:txBody>
          <a:bodyPr/>
          <a:lstStyle>
            <a:lvl1pPr marL="0" indent="0">
              <a:buNone/>
              <a:defRPr sz="4500">
                <a:highlight>
                  <a:srgbClr val="FFFFFF"/>
                </a:highlight>
              </a:defRPr>
            </a:lvl1pPr>
          </a:lstStyle>
          <a:p>
            <a:pPr lvl="0"/>
            <a:r>
              <a:rPr lang="nb-NO"/>
              <a:t>Klikk for å legge til tittel</a:t>
            </a:r>
            <a:endParaRPr lang="en-US"/>
          </a:p>
        </p:txBody>
      </p:sp>
      <p:sp>
        <p:nvSpPr>
          <p:cNvPr id="22" name="Text Placeholder 12">
            <a:extLst>
              <a:ext uri="{FF2B5EF4-FFF2-40B4-BE49-F238E27FC236}">
                <a16:creationId xmlns:a16="http://schemas.microsoft.com/office/drawing/2014/main" id="{FF31F495-88E8-4FEA-B7F3-27E00B57CFC5}"/>
              </a:ext>
            </a:extLst>
          </p:cNvPr>
          <p:cNvSpPr>
            <a:spLocks noGrp="1"/>
          </p:cNvSpPr>
          <p:nvPr>
            <p:ph type="body" sz="quarter" idx="25" hasCustomPrompt="1"/>
          </p:nvPr>
        </p:nvSpPr>
        <p:spPr>
          <a:xfrm>
            <a:off x="3287211"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25" name="Text Placeholder 12">
            <a:extLst>
              <a:ext uri="{FF2B5EF4-FFF2-40B4-BE49-F238E27FC236}">
                <a16:creationId xmlns:a16="http://schemas.microsoft.com/office/drawing/2014/main" id="{77ACB398-B3D6-48BC-B1D7-F5D5F0278755}"/>
              </a:ext>
            </a:extLst>
          </p:cNvPr>
          <p:cNvSpPr>
            <a:spLocks noGrp="1"/>
          </p:cNvSpPr>
          <p:nvPr>
            <p:ph type="body" sz="quarter" idx="24" hasCustomPrompt="1"/>
          </p:nvPr>
        </p:nvSpPr>
        <p:spPr>
          <a:xfrm>
            <a:off x="5008202"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8" name="Graphic 27" descr="Logo Universitet i oslo">
            <a:extLst>
              <a:ext uri="{FF2B5EF4-FFF2-40B4-BE49-F238E27FC236}">
                <a16:creationId xmlns:a16="http://schemas.microsoft.com/office/drawing/2014/main" id="{AC4516CC-DFFC-4FB7-9D2B-83895F118E9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276395"/>
            <a:ext cx="1029645" cy="204646"/>
          </a:xfrm>
          <a:prstGeom prst="rect">
            <a:avLst/>
          </a:prstGeom>
        </p:spPr>
      </p:pic>
      <p:sp>
        <p:nvSpPr>
          <p:cNvPr id="29" name="Subtitle 2">
            <a:extLst>
              <a:ext uri="{FF2B5EF4-FFF2-40B4-BE49-F238E27FC236}">
                <a16:creationId xmlns:a16="http://schemas.microsoft.com/office/drawing/2014/main" id="{DAF2865F-7D0D-424F-8EE4-C35A2738267F}"/>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30" name="Text Placeholder 8">
            <a:extLst>
              <a:ext uri="{FF2B5EF4-FFF2-40B4-BE49-F238E27FC236}">
                <a16:creationId xmlns:a16="http://schemas.microsoft.com/office/drawing/2014/main" id="{2BF95729-2A67-4547-A002-CD6025EBAF2B}"/>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31" name="Text Placeholder 8">
            <a:extLst>
              <a:ext uri="{FF2B5EF4-FFF2-40B4-BE49-F238E27FC236}">
                <a16:creationId xmlns:a16="http://schemas.microsoft.com/office/drawing/2014/main" id="{30900484-5C7A-4A15-B9AF-6C2346D534C5}"/>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lgn="l">
              <a:buNone/>
              <a:defRPr sz="1750">
                <a:solidFill>
                  <a:schemeClr val="tx1"/>
                </a:solidFill>
                <a:highlight>
                  <a:srgbClr val="FFFFFF"/>
                </a:highlight>
              </a:defRPr>
            </a:lvl1pPr>
          </a:lstStyle>
          <a:p>
            <a:pPr lvl="0"/>
            <a:r>
              <a:rPr lang="nb-NO"/>
              <a:t>Enhet</a:t>
            </a:r>
            <a:endParaRPr lang="en-US"/>
          </a:p>
        </p:txBody>
      </p:sp>
      <p:sp>
        <p:nvSpPr>
          <p:cNvPr id="32" name="Date Placeholder 3">
            <a:extLst>
              <a:ext uri="{FF2B5EF4-FFF2-40B4-BE49-F238E27FC236}">
                <a16:creationId xmlns:a16="http://schemas.microsoft.com/office/drawing/2014/main" id="{375A6F63-D6F2-43D8-B209-39C06B427FAE}"/>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1612350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Senter Farge/Innhold + Logo">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5696465"/>
          </a:xfrm>
          <a:prstGeom prst="rect">
            <a:avLst/>
          </a:prstGeom>
        </p:spPr>
        <p:txBody>
          <a:bodyPr lIns="0" tIns="0" rIns="0" bIns="0"/>
          <a:lstStyle>
            <a:lvl1pPr>
              <a:buNone/>
              <a:defRPr/>
            </a:lvl1pPr>
          </a:lstStyle>
          <a:p>
            <a:pPr lvl="0"/>
            <a:r>
              <a:rPr lang="nb-NO"/>
              <a:t> </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pic>
        <p:nvPicPr>
          <p:cNvPr id="25" name="Graphic 24" descr="Logo Universitet i oslo">
            <a:extLst>
              <a:ext uri="{FF2B5EF4-FFF2-40B4-BE49-F238E27FC236}">
                <a16:creationId xmlns:a16="http://schemas.microsoft.com/office/drawing/2014/main" id="{96DF894F-36BB-4E38-9A63-6C7457B4E4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28800" y="6140468"/>
            <a:ext cx="1029645" cy="204646"/>
          </a:xfrm>
          <a:prstGeom prst="rect">
            <a:avLst/>
          </a:prstGeom>
        </p:spPr>
      </p:pic>
      <p:sp>
        <p:nvSpPr>
          <p:cNvPr id="5" name="Picture Placeholder 4">
            <a:extLst>
              <a:ext uri="{FF2B5EF4-FFF2-40B4-BE49-F238E27FC236}">
                <a16:creationId xmlns:a16="http://schemas.microsoft.com/office/drawing/2014/main" id="{8A4A25B0-0B90-4803-B642-75EEEF2DAF85}"/>
              </a:ext>
            </a:extLst>
          </p:cNvPr>
          <p:cNvSpPr>
            <a:spLocks noGrp="1"/>
          </p:cNvSpPr>
          <p:nvPr>
            <p:ph type="pic" sz="quarter" idx="23"/>
          </p:nvPr>
        </p:nvSpPr>
        <p:spPr>
          <a:xfrm>
            <a:off x="3187702" y="6062665"/>
            <a:ext cx="1033463" cy="461961"/>
          </a:xfrm>
          <a:prstGeom prst="rect">
            <a:avLst/>
          </a:prstGeom>
        </p:spPr>
        <p:txBody>
          <a:bodyPr lIns="0" tIns="0" rIns="0" bIns="0"/>
          <a:lstStyle/>
          <a:p>
            <a:r>
              <a:rPr lang="nb-NO"/>
              <a:t>Klikk på ikonet for å legge til et bilde</a:t>
            </a:r>
            <a:endParaRPr lang="en-US"/>
          </a:p>
        </p:txBody>
      </p:sp>
      <p:sp>
        <p:nvSpPr>
          <p:cNvPr id="2" name="Picture Placeholder 1">
            <a:extLst>
              <a:ext uri="{FF2B5EF4-FFF2-40B4-BE49-F238E27FC236}">
                <a16:creationId xmlns:a16="http://schemas.microsoft.com/office/drawing/2014/main" id="{5FB8A002-B764-4891-A47B-B23E156797D6}"/>
              </a:ext>
            </a:extLst>
          </p:cNvPr>
          <p:cNvSpPr>
            <a:spLocks noGrp="1"/>
          </p:cNvSpPr>
          <p:nvPr>
            <p:ph type="pic" sz="quarter" idx="22"/>
          </p:nvPr>
        </p:nvSpPr>
        <p:spPr>
          <a:xfrm>
            <a:off x="4753610" y="6062664"/>
            <a:ext cx="1033463" cy="461962"/>
          </a:xfrm>
          <a:prstGeom prst="rect">
            <a:avLst/>
          </a:prstGeom>
        </p:spPr>
        <p:txBody>
          <a:bodyPr lIns="0" tIns="0" rIns="0" bIns="0"/>
          <a:lstStyle/>
          <a:p>
            <a:r>
              <a:rPr lang="nb-NO"/>
              <a:t>Klikk på ikonet for å legge til et bilde</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6" name="Subtitle 2">
            <a:extLst>
              <a:ext uri="{FF2B5EF4-FFF2-40B4-BE49-F238E27FC236}">
                <a16:creationId xmlns:a16="http://schemas.microsoft.com/office/drawing/2014/main" id="{81A5ECDA-FCA9-4A09-B537-7B2F88025882}"/>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7" name="Text Placeholder 8">
            <a:extLst>
              <a:ext uri="{FF2B5EF4-FFF2-40B4-BE49-F238E27FC236}">
                <a16:creationId xmlns:a16="http://schemas.microsoft.com/office/drawing/2014/main" id="{C33A09C1-4C63-43F6-BB7C-8872A346505B}"/>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8" name="Text Placeholder 8">
            <a:extLst>
              <a:ext uri="{FF2B5EF4-FFF2-40B4-BE49-F238E27FC236}">
                <a16:creationId xmlns:a16="http://schemas.microsoft.com/office/drawing/2014/main" id="{0CC180C2-0FD7-45CC-B7D6-6564FC2C6341}"/>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29" name="Date Placeholder 3">
            <a:extLst>
              <a:ext uri="{FF2B5EF4-FFF2-40B4-BE49-F238E27FC236}">
                <a16:creationId xmlns:a16="http://schemas.microsoft.com/office/drawing/2014/main" id="{18ECB1C4-C5E3-4A77-9A92-AC851BDDD2DD}"/>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1691789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 Logo">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pic>
        <p:nvPicPr>
          <p:cNvPr id="26" name="Graphic 25" descr="Logo Universitet i oslo">
            <a:extLst>
              <a:ext uri="{FF2B5EF4-FFF2-40B4-BE49-F238E27FC236}">
                <a16:creationId xmlns:a16="http://schemas.microsoft.com/office/drawing/2014/main" id="{75E708B6-95B5-4ACB-9931-428CE2A1E4B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828800" y="6140468"/>
            <a:ext cx="1029645" cy="204646"/>
          </a:xfrm>
          <a:prstGeom prst="rect">
            <a:avLst/>
          </a:prstGeom>
        </p:spPr>
      </p:pic>
      <p:sp>
        <p:nvSpPr>
          <p:cNvPr id="5" name="Picture Placeholder 4">
            <a:extLst>
              <a:ext uri="{FF2B5EF4-FFF2-40B4-BE49-F238E27FC236}">
                <a16:creationId xmlns:a16="http://schemas.microsoft.com/office/drawing/2014/main" id="{11C0B916-B8B5-48D7-8BE8-ACB646AE6F53}"/>
              </a:ext>
            </a:extLst>
          </p:cNvPr>
          <p:cNvSpPr>
            <a:spLocks noGrp="1"/>
          </p:cNvSpPr>
          <p:nvPr>
            <p:ph type="pic" sz="quarter" idx="22"/>
          </p:nvPr>
        </p:nvSpPr>
        <p:spPr>
          <a:xfrm>
            <a:off x="3187702" y="6062665"/>
            <a:ext cx="1033463" cy="461961"/>
          </a:xfrm>
          <a:prstGeom prst="rect">
            <a:avLst/>
          </a:prstGeom>
        </p:spPr>
        <p:txBody>
          <a:bodyPr lIns="0" tIns="0" rIns="0" bIns="0"/>
          <a:lstStyle/>
          <a:p>
            <a:r>
              <a:rPr lang="nb-NO"/>
              <a:t>Klikk på ikonet for å legge til et bilde</a:t>
            </a:r>
            <a:endParaRPr lang="en-US"/>
          </a:p>
        </p:txBody>
      </p:sp>
      <p:sp>
        <p:nvSpPr>
          <p:cNvPr id="7" name="Picture Placeholder 6">
            <a:extLst>
              <a:ext uri="{FF2B5EF4-FFF2-40B4-BE49-F238E27FC236}">
                <a16:creationId xmlns:a16="http://schemas.microsoft.com/office/drawing/2014/main" id="{58E6231B-1C42-4AEC-9D9E-5D1356315087}"/>
              </a:ext>
            </a:extLst>
          </p:cNvPr>
          <p:cNvSpPr>
            <a:spLocks noGrp="1"/>
          </p:cNvSpPr>
          <p:nvPr>
            <p:ph type="pic" sz="quarter" idx="23"/>
          </p:nvPr>
        </p:nvSpPr>
        <p:spPr>
          <a:xfrm>
            <a:off x="4753610" y="6062664"/>
            <a:ext cx="1033463" cy="461962"/>
          </a:xfrm>
          <a:prstGeom prst="rect">
            <a:avLst/>
          </a:prstGeom>
        </p:spPr>
        <p:txBody>
          <a:bodyPr lIns="0" tIns="0" rIns="0" bIns="0"/>
          <a:lstStyle/>
          <a:p>
            <a:r>
              <a:rPr lang="nb-NO"/>
              <a:t>Klikk på ikonet for å legge til et bilde</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7" name="Subtitle 2">
            <a:extLst>
              <a:ext uri="{FF2B5EF4-FFF2-40B4-BE49-F238E27FC236}">
                <a16:creationId xmlns:a16="http://schemas.microsoft.com/office/drawing/2014/main" id="{D593D964-011F-4C2E-847F-5E468F567503}"/>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0A0AAB19-6B1B-4BA9-A526-029A2412B3CF}"/>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A8B0EAD6-75E9-40E3-89E3-A0F061D7BD3B}"/>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30" name="Date Placeholder 3">
            <a:extLst>
              <a:ext uri="{FF2B5EF4-FFF2-40B4-BE49-F238E27FC236}">
                <a16:creationId xmlns:a16="http://schemas.microsoft.com/office/drawing/2014/main" id="{CFAD5246-D054-439A-B79A-5A703492D279}"/>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2516889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Senter Uthevet Tittel + Logo">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p:spPr>
        <p:txBody>
          <a:bodyPr lIns="0" tIns="0" rIns="0" bIns="0"/>
          <a:lstStyle/>
          <a:p>
            <a:r>
              <a:rPr lang="nb-NO"/>
              <a:t>Klikk på ikonet for å legge til et bilde</a:t>
            </a:r>
            <a:endParaRPr lang="en-US"/>
          </a:p>
        </p:txBody>
      </p:sp>
      <p:sp>
        <p:nvSpPr>
          <p:cNvPr id="24" name="Title 5">
            <a:extLst>
              <a:ext uri="{FF2B5EF4-FFF2-40B4-BE49-F238E27FC236}">
                <a16:creationId xmlns:a16="http://schemas.microsoft.com/office/drawing/2014/main" id="{6EB2BA06-7D63-45DB-A644-9D71477BD725}"/>
              </a:ext>
            </a:extLst>
          </p:cNvPr>
          <p:cNvSpPr>
            <a:spLocks noGrp="1"/>
          </p:cNvSpPr>
          <p:nvPr>
            <p:ph type="title" hasCustomPrompt="1"/>
          </p:nvPr>
        </p:nvSpPr>
        <p:spPr>
          <a:xfrm>
            <a:off x="381224" y="322820"/>
            <a:ext cx="6093717" cy="1076281"/>
          </a:xfrm>
        </p:spPr>
        <p:txBody>
          <a:bodyPr anchor="t"/>
          <a:lstStyle>
            <a:lvl1pPr>
              <a:lnSpc>
                <a:spcPct val="100000"/>
              </a:lnSpc>
              <a:defRPr sz="2000">
                <a:solidFill>
                  <a:schemeClr val="tx1"/>
                </a:solidFill>
                <a:highlight>
                  <a:srgbClr val="FFFFFF"/>
                </a:highlight>
              </a:defRPr>
            </a:lvl1pPr>
          </a:lstStyle>
          <a:p>
            <a:r>
              <a:rPr lang="en-US" err="1"/>
              <a:t>Overskrift</a:t>
            </a:r>
            <a:r>
              <a:rPr lang="en-US"/>
              <a:t> / </a:t>
            </a:r>
            <a:r>
              <a:rPr lang="en-US" err="1"/>
              <a:t>Senternavn</a:t>
            </a:r>
            <a:endParaRPr lang="en-US"/>
          </a:p>
        </p:txBody>
      </p:sp>
      <p:sp>
        <p:nvSpPr>
          <p:cNvPr id="25" name="Text Placeholder 12">
            <a:extLst>
              <a:ext uri="{FF2B5EF4-FFF2-40B4-BE49-F238E27FC236}">
                <a16:creationId xmlns:a16="http://schemas.microsoft.com/office/drawing/2014/main" id="{5D7EEC28-9D50-46B0-840F-B57A95CD5369}"/>
              </a:ext>
            </a:extLst>
          </p:cNvPr>
          <p:cNvSpPr>
            <a:spLocks noGrp="1"/>
          </p:cNvSpPr>
          <p:nvPr>
            <p:ph type="body" sz="quarter" idx="20" hasCustomPrompt="1"/>
          </p:nvPr>
        </p:nvSpPr>
        <p:spPr>
          <a:xfrm>
            <a:off x="377821" y="2282617"/>
            <a:ext cx="6097120" cy="1705095"/>
          </a:xfrm>
        </p:spPr>
        <p:txBody>
          <a:bodyPr/>
          <a:lstStyle>
            <a:lvl1pPr marL="0" indent="0">
              <a:buNone/>
              <a:defRPr sz="4500">
                <a:highlight>
                  <a:srgbClr val="FFFFFF"/>
                </a:highlight>
              </a:defRPr>
            </a:lvl1pPr>
          </a:lstStyle>
          <a:p>
            <a:pPr lvl="0"/>
            <a:r>
              <a:rPr lang="nb-NO"/>
              <a:t>Klikk for å legge til tittel</a:t>
            </a:r>
            <a:endParaRPr lang="en-US"/>
          </a:p>
        </p:txBody>
      </p:sp>
      <p:pic>
        <p:nvPicPr>
          <p:cNvPr id="26" name="Graphic 25" descr="Logo Universitet i oslo">
            <a:extLst>
              <a:ext uri="{FF2B5EF4-FFF2-40B4-BE49-F238E27FC236}">
                <a16:creationId xmlns:a16="http://schemas.microsoft.com/office/drawing/2014/main" id="{105B3387-AF80-4AB9-97AB-A8A22AC694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28800" y="6140468"/>
            <a:ext cx="1029645" cy="204646"/>
          </a:xfrm>
          <a:prstGeom prst="rect">
            <a:avLst/>
          </a:prstGeom>
        </p:spPr>
      </p:pic>
      <p:sp>
        <p:nvSpPr>
          <p:cNvPr id="5" name="Picture Placeholder 4">
            <a:extLst>
              <a:ext uri="{FF2B5EF4-FFF2-40B4-BE49-F238E27FC236}">
                <a16:creationId xmlns:a16="http://schemas.microsoft.com/office/drawing/2014/main" id="{11C0B916-B8B5-48D7-8BE8-ACB646AE6F53}"/>
              </a:ext>
            </a:extLst>
          </p:cNvPr>
          <p:cNvSpPr>
            <a:spLocks noGrp="1"/>
          </p:cNvSpPr>
          <p:nvPr>
            <p:ph type="pic" sz="quarter" idx="22"/>
          </p:nvPr>
        </p:nvSpPr>
        <p:spPr>
          <a:xfrm>
            <a:off x="3187702" y="6062665"/>
            <a:ext cx="1033463" cy="461961"/>
          </a:xfrm>
          <a:prstGeom prst="rect">
            <a:avLst/>
          </a:prstGeom>
        </p:spPr>
        <p:txBody>
          <a:bodyPr lIns="0" tIns="0" rIns="0" bIns="0"/>
          <a:lstStyle/>
          <a:p>
            <a:r>
              <a:rPr lang="nb-NO"/>
              <a:t>Klikk på ikonet for å legge til et bilde</a:t>
            </a:r>
            <a:endParaRPr lang="en-US"/>
          </a:p>
        </p:txBody>
      </p:sp>
      <p:sp>
        <p:nvSpPr>
          <p:cNvPr id="7" name="Picture Placeholder 6">
            <a:extLst>
              <a:ext uri="{FF2B5EF4-FFF2-40B4-BE49-F238E27FC236}">
                <a16:creationId xmlns:a16="http://schemas.microsoft.com/office/drawing/2014/main" id="{58E6231B-1C42-4AEC-9D9E-5D1356315087}"/>
              </a:ext>
            </a:extLst>
          </p:cNvPr>
          <p:cNvSpPr>
            <a:spLocks noGrp="1"/>
          </p:cNvSpPr>
          <p:nvPr>
            <p:ph type="pic" sz="quarter" idx="23"/>
          </p:nvPr>
        </p:nvSpPr>
        <p:spPr>
          <a:xfrm>
            <a:off x="4753610" y="6062664"/>
            <a:ext cx="1033463" cy="461962"/>
          </a:xfrm>
          <a:prstGeom prst="rect">
            <a:avLst/>
          </a:prstGeom>
        </p:spPr>
        <p:txBody>
          <a:bodyPr lIns="0" tIns="0" rIns="0" bIns="0"/>
          <a:lstStyle/>
          <a:p>
            <a:r>
              <a:rPr lang="nb-NO"/>
              <a:t>Klikk på ikonet for å legge til et bilde</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7" name="Subtitle 2">
            <a:extLst>
              <a:ext uri="{FF2B5EF4-FFF2-40B4-BE49-F238E27FC236}">
                <a16:creationId xmlns:a16="http://schemas.microsoft.com/office/drawing/2014/main" id="{7EA36167-9D8E-4BCF-BBEC-1C2AB0346D7D}"/>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C0B3836F-D71C-44E0-8FFD-3D48410F4177}"/>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1A84ED1B-06EC-4B0E-AAB9-3AE2C287DA5B}"/>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30" name="Date Placeholder 3">
            <a:extLst>
              <a:ext uri="{FF2B5EF4-FFF2-40B4-BE49-F238E27FC236}">
                <a16:creationId xmlns:a16="http://schemas.microsoft.com/office/drawing/2014/main" id="{8B52C5D0-3797-4E1D-82D8-1D81F5228C13}"/>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3632508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nb-NO" noProof="0"/>
              <a:t>Klikk for å redigere tittelstil</a:t>
            </a:r>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a:t>Punkt A</a:t>
            </a:r>
          </a:p>
          <a:p>
            <a:pPr lvl="0"/>
            <a:r>
              <a:rPr lang="nb-NO"/>
              <a:t>Punkt B</a:t>
            </a:r>
          </a:p>
          <a:p>
            <a:pPr lvl="0"/>
            <a:r>
              <a:rPr lang="nb-NO"/>
              <a:t>Punkt C</a:t>
            </a:r>
          </a:p>
          <a:p>
            <a:pPr lvl="0"/>
            <a:r>
              <a:rPr lang="nb-NO"/>
              <a:t>Punkt D</a:t>
            </a:r>
            <a:endParaRPr lang="en-US"/>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823970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nb-NO" noProof="0"/>
              <a:t>Klikk for å redigere tittelstil</a:t>
            </a:r>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A</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7"/>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B</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C</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D</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E</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F</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938136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a:t>Trykk - &gt; Sett inn -&gt; Bilde for å endre eller sette inn bilde</a:t>
            </a:r>
            <a:endParaRPr lang="en-US"/>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Klikk for å redigere undertittelstil i malen</a:t>
            </a:r>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nb-NO" noProof="0"/>
              <a:t>Klikk for å redigere tittelstil</a:t>
            </a:r>
          </a:p>
        </p:txBody>
      </p:sp>
      <p:sp>
        <p:nvSpPr>
          <p:cNvPr id="8" name="Text Placeholder 4" descr="Logo Universi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887117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a:t>Trykk - &gt; Sett inn -&gt; Bilde for å endre eller sette inn bilde</a:t>
            </a:r>
            <a:endParaRPr lang="en-US"/>
          </a:p>
          <a:p>
            <a:endParaRPr lang="en-US"/>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a:t>Sitat</a:t>
            </a:r>
          </a:p>
        </p:txBody>
      </p:sp>
      <p:sp>
        <p:nvSpPr>
          <p:cNvPr id="11" name="Text Placeholder 4" descr="Logo Universi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Tree>
    <p:extLst>
      <p:ext uri="{BB962C8B-B14F-4D97-AF65-F5344CB8AC3E}">
        <p14:creationId xmlns:p14="http://schemas.microsoft.com/office/powerpoint/2010/main" val="2321624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nb-NO" noProof="0"/>
              <a:t>Klikk for å redigere tittelstil</a:t>
            </a:r>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69" y="1704042"/>
            <a:ext cx="11431663" cy="4354559"/>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Footer Placeholder 5">
            <a:extLst>
              <a:ext uri="{FF2B5EF4-FFF2-40B4-BE49-F238E27FC236}">
                <a16:creationId xmlns:a16="http://schemas.microsoft.com/office/drawing/2014/main" id="{B0175680-9D72-4324-806A-0AC2820EB95E}"/>
              </a:ext>
            </a:extLst>
          </p:cNvPr>
          <p:cNvSpPr>
            <a:spLocks noGrp="1"/>
          </p:cNvSpPr>
          <p:nvPr>
            <p:ph type="ftr" sz="quarter" idx="32"/>
          </p:nvPr>
        </p:nvSpPr>
        <p:spPr/>
        <p:txBody>
          <a:bodyPr/>
          <a:lstStyle/>
          <a:p>
            <a:endParaRPr lang="nb-NO"/>
          </a:p>
        </p:txBody>
      </p:sp>
      <p:sp>
        <p:nvSpPr>
          <p:cNvPr id="7" name="Slide Number Placeholder 6">
            <a:extLst>
              <a:ext uri="{FF2B5EF4-FFF2-40B4-BE49-F238E27FC236}">
                <a16:creationId xmlns:a16="http://schemas.microsoft.com/office/drawing/2014/main" id="{4045CCF4-7B1F-4D68-9FE1-C8986EA78D2E}"/>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018815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nb-NO" noProof="0"/>
              <a:t>Klikk for å redigere tittelstil</a:t>
            </a:r>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8" name="Footer Placeholder 7">
            <a:extLst>
              <a:ext uri="{FF2B5EF4-FFF2-40B4-BE49-F238E27FC236}">
                <a16:creationId xmlns:a16="http://schemas.microsoft.com/office/drawing/2014/main" id="{329B97B0-7BE1-41B3-8AD6-00C053AB1671}"/>
              </a:ext>
            </a:extLst>
          </p:cNvPr>
          <p:cNvSpPr>
            <a:spLocks noGrp="1"/>
          </p:cNvSpPr>
          <p:nvPr>
            <p:ph type="ftr" sz="quarter" idx="34"/>
          </p:nvPr>
        </p:nvSpPr>
        <p:spPr/>
        <p:txBody>
          <a:bodyPr/>
          <a:lstStyle/>
          <a:p>
            <a:endParaRPr lang="nb-NO"/>
          </a:p>
        </p:txBody>
      </p:sp>
      <p:sp>
        <p:nvSpPr>
          <p:cNvPr id="10" name="Slide Number Placeholder 9">
            <a:extLst>
              <a:ext uri="{FF2B5EF4-FFF2-40B4-BE49-F238E27FC236}">
                <a16:creationId xmlns:a16="http://schemas.microsoft.com/office/drawing/2014/main" id="{2C27A861-73AB-4996-A205-5D7C21FD4695}"/>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4248164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nb-NO"/>
              <a:t>Klikk på ikonet for å legge til et bilde</a:t>
            </a:r>
            <a:endParaRPr lang="en-US"/>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sz="3500"/>
            </a:lvl1pPr>
          </a:lstStyle>
          <a:p>
            <a:r>
              <a:rPr lang="nb-NO" noProof="0"/>
              <a:t>Klikk for å redigere tittelstil</a:t>
            </a:r>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1253657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sz="3500"/>
            </a:lvl1pPr>
          </a:lstStyle>
          <a:p>
            <a:r>
              <a:rPr lang="nb-NO" noProof="0"/>
              <a:t>Klikk for å redigere tittelstil</a:t>
            </a:r>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nb-NO"/>
              <a:t>Klikk for å redigere tekststiler i malen</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8219152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1DAFF44-670E-4F4C-85A7-C39E379A8959}"/>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79851" y="1710199"/>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24" name="Content Placeholder 23">
            <a:extLst>
              <a:ext uri="{FF2B5EF4-FFF2-40B4-BE49-F238E27FC236}">
                <a16:creationId xmlns:a16="http://schemas.microsoft.com/office/drawing/2014/main" id="{F24F2E76-C57A-43E9-AE90-9A5885C83A59}"/>
              </a:ext>
            </a:extLst>
          </p:cNvPr>
          <p:cNvSpPr>
            <a:spLocks noGrp="1"/>
          </p:cNvSpPr>
          <p:nvPr>
            <p:ph sz="quarter" idx="36"/>
          </p:nvPr>
        </p:nvSpPr>
        <p:spPr>
          <a:xfrm>
            <a:off x="377360" y="2793528"/>
            <a:ext cx="352431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1" y="1720927"/>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23" name="Content Placeholder 22">
            <a:extLst>
              <a:ext uri="{FF2B5EF4-FFF2-40B4-BE49-F238E27FC236}">
                <a16:creationId xmlns:a16="http://schemas.microsoft.com/office/drawing/2014/main" id="{3FA1C9B2-210C-4D25-800A-903735EC531A}"/>
              </a:ext>
            </a:extLst>
          </p:cNvPr>
          <p:cNvSpPr>
            <a:spLocks noGrp="1"/>
          </p:cNvSpPr>
          <p:nvPr>
            <p:ph sz="quarter" idx="35"/>
          </p:nvPr>
        </p:nvSpPr>
        <p:spPr>
          <a:xfrm>
            <a:off x="4333839" y="2793528"/>
            <a:ext cx="3524320"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3" y="1710199"/>
            <a:ext cx="352463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25" name="Content Placeholder 24">
            <a:extLst>
              <a:ext uri="{FF2B5EF4-FFF2-40B4-BE49-F238E27FC236}">
                <a16:creationId xmlns:a16="http://schemas.microsoft.com/office/drawing/2014/main" id="{920B93BE-FC97-4838-B295-13DE19DE7FB1}"/>
              </a:ext>
            </a:extLst>
          </p:cNvPr>
          <p:cNvSpPr>
            <a:spLocks noGrp="1"/>
          </p:cNvSpPr>
          <p:nvPr>
            <p:ph sz="quarter" idx="37"/>
          </p:nvPr>
        </p:nvSpPr>
        <p:spPr>
          <a:xfrm>
            <a:off x="8284385" y="2793528"/>
            <a:ext cx="352463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120935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94FAB1-D6B5-4A8A-91E4-BEB7326ADFAA}"/>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80168" y="1002716"/>
            <a:ext cx="3558980" cy="1523583"/>
          </a:xfrm>
          <a:noFill/>
        </p:spPr>
        <p:txBody>
          <a:bodyPr/>
          <a:lstStyle>
            <a:lvl1pPr>
              <a:buNone/>
              <a:defRPr/>
            </a:lvl1pPr>
          </a:lstStyle>
          <a:p>
            <a:r>
              <a:rPr lang="nb-NO"/>
              <a:t>Klikk på ikonet for å legge til et bilde</a:t>
            </a:r>
            <a:endParaRPr lang="en-US"/>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81050" y="2604949"/>
            <a:ext cx="3558098"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80168" y="3302287"/>
            <a:ext cx="3612984" cy="2366672"/>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02716"/>
            <a:ext cx="3556173" cy="1523583"/>
          </a:xfrm>
          <a:noFill/>
        </p:spPr>
        <p:txBody>
          <a:bodyPr/>
          <a:lstStyle>
            <a:lvl1pPr>
              <a:buNone/>
              <a:defRPr/>
            </a:lvl1pPr>
          </a:lstStyle>
          <a:p>
            <a:r>
              <a:rPr lang="nb-NO"/>
              <a:t>Klikk på ikonet for å legge til et bilde</a:t>
            </a:r>
            <a:endParaRPr lang="en-US"/>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22127"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6509" y="3302287"/>
            <a:ext cx="3612984" cy="2366672"/>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02716"/>
            <a:ext cx="3556173" cy="1523583"/>
          </a:xfrm>
          <a:noFill/>
        </p:spPr>
        <p:txBody>
          <a:bodyPr/>
          <a:lstStyle>
            <a:lvl1pPr>
              <a:buNone/>
              <a:defRPr/>
            </a:lvl1pPr>
          </a:lstStyle>
          <a:p>
            <a:r>
              <a:rPr lang="nb-NO"/>
              <a:t>Klikk på ikonet for å legge til et bilde</a:t>
            </a:r>
            <a:endParaRPr lang="en-US"/>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8468"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2851" y="3302287"/>
            <a:ext cx="3612984" cy="2366672"/>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923594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8016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80168" y="2307944"/>
            <a:ext cx="2703713" cy="3361014"/>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6"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6" y="2307943"/>
            <a:ext cx="2703713" cy="3361015"/>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2"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2" y="2307944"/>
            <a:ext cx="2703713" cy="3361014"/>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8" y="2307943"/>
            <a:ext cx="2703713" cy="3361013"/>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522127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F856006-F837-40CC-A206-116358E5158A}"/>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80167" y="1002716"/>
            <a:ext cx="2716859" cy="1523583"/>
          </a:xfrm>
          <a:noFill/>
        </p:spPr>
        <p:txBody>
          <a:bodyPr/>
          <a:lstStyle>
            <a:lvl1pPr>
              <a:buNone/>
              <a:defRPr/>
            </a:lvl1pPr>
          </a:lstStyle>
          <a:p>
            <a:r>
              <a:rPr lang="nb-NO"/>
              <a:t>Klikk på ikonet for å legge til et bilde</a:t>
            </a:r>
            <a:endParaRPr lang="en-US"/>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80168" y="2604949"/>
            <a:ext cx="2716858" cy="494749"/>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80167" y="3292760"/>
            <a:ext cx="2716858" cy="2376198"/>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7" y="1002716"/>
            <a:ext cx="2716859" cy="1523583"/>
          </a:xfrm>
          <a:noFill/>
        </p:spPr>
        <p:txBody>
          <a:bodyPr/>
          <a:lstStyle>
            <a:lvl1pPr>
              <a:buNone/>
              <a:defRPr/>
            </a:lvl1pPr>
          </a:lstStyle>
          <a:p>
            <a:r>
              <a:rPr lang="nb-NO"/>
              <a:t>Klikk på ikonet for å legge til et bilde</a:t>
            </a:r>
            <a:endParaRPr lang="en-US"/>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8" y="3292761"/>
            <a:ext cx="2716858" cy="2376198"/>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8" y="1002716"/>
            <a:ext cx="2716859" cy="1523583"/>
          </a:xfrm>
          <a:noFill/>
        </p:spPr>
        <p:txBody>
          <a:bodyPr/>
          <a:lstStyle>
            <a:lvl1pPr>
              <a:buNone/>
              <a:defRPr/>
            </a:lvl1pPr>
          </a:lstStyle>
          <a:p>
            <a:r>
              <a:rPr lang="nb-NO"/>
              <a:t>Klikk på ikonet for å legge til et bilde</a:t>
            </a:r>
            <a:endParaRPr lang="en-US"/>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8" y="3292761"/>
            <a:ext cx="2716858" cy="2376198"/>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40821"/>
            <a:ext cx="2716858" cy="1523583"/>
          </a:xfrm>
          <a:noFill/>
        </p:spPr>
        <p:txBody>
          <a:bodyPr/>
          <a:lstStyle>
            <a:lvl1pPr>
              <a:buNone/>
              <a:defRPr/>
            </a:lvl1pPr>
          </a:lstStyle>
          <a:p>
            <a:r>
              <a:rPr lang="nb-NO"/>
              <a:t>Klikk på ikonet for å legge til et bilde</a:t>
            </a:r>
            <a:endParaRPr lang="en-US"/>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16858" cy="2376197"/>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5684169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0F89B0E-F421-45EF-8C78-C84FEFC483DF}"/>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23" name="Subtitle 2">
            <a:extLst>
              <a:ext uri="{FF2B5EF4-FFF2-40B4-BE49-F238E27FC236}">
                <a16:creationId xmlns:a16="http://schemas.microsoft.com/office/drawing/2014/main" id="{F7BB50C2-6F95-4C0A-8590-741501231A71}"/>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80168" y="1729109"/>
            <a:ext cx="5611759" cy="3948448"/>
          </a:xfrm>
          <a:prstGeom prst="rect">
            <a:avLst/>
          </a:prstGeom>
          <a:noFill/>
        </p:spPr>
        <p:txBody>
          <a:bodyPr lIns="0" tIns="0" rIns="0" bIns="0"/>
          <a:lstStyle>
            <a:lvl1pPr>
              <a:buNone/>
              <a:defRPr/>
            </a:lvl1pPr>
          </a:lstStyle>
          <a:p>
            <a:r>
              <a:rPr lang="nb-NO"/>
              <a:t>Klikk på ikonet for å legge til et bilde</a:t>
            </a:r>
            <a:endParaRPr lang="en-US"/>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80168" y="5875993"/>
            <a:ext cx="5611760"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172201" y="1729109"/>
            <a:ext cx="5611759" cy="3948448"/>
          </a:xfrm>
          <a:prstGeom prst="rect">
            <a:avLst/>
          </a:prstGeom>
          <a:noFill/>
        </p:spPr>
        <p:txBody>
          <a:bodyPr lIns="0" tIns="0" rIns="0" bIns="0"/>
          <a:lstStyle>
            <a:lvl1pPr>
              <a:buNone/>
              <a:defRPr/>
            </a:lvl1pPr>
          </a:lstStyle>
          <a:p>
            <a:r>
              <a:rPr lang="nb-NO"/>
              <a:t>Klikk på ikonet for å legge til et bilde</a:t>
            </a:r>
            <a:endParaRPr lang="en-US"/>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00072" y="5875993"/>
            <a:ext cx="5583887"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8211949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53F87D86-02F1-4288-ADF3-CFC53D24CE4F}"/>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29" name="Text Placeholder 21">
            <a:extLst>
              <a:ext uri="{FF2B5EF4-FFF2-40B4-BE49-F238E27FC236}">
                <a16:creationId xmlns:a16="http://schemas.microsoft.com/office/drawing/2014/main" id="{78A54228-A18C-49D4-8BAE-55234982E140}"/>
              </a:ext>
            </a:extLst>
          </p:cNvPr>
          <p:cNvSpPr>
            <a:spLocks noGrp="1"/>
          </p:cNvSpPr>
          <p:nvPr>
            <p:ph type="body" sz="quarter" idx="22"/>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80170" y="1710901"/>
            <a:ext cx="3524319" cy="3958058"/>
          </a:xfrm>
          <a:prstGeom prst="rect">
            <a:avLst/>
          </a:prstGeom>
          <a:noFill/>
        </p:spPr>
        <p:txBody>
          <a:bodyPr lIns="0" tIns="0" rIns="0" bIns="0"/>
          <a:lstStyle/>
          <a:p>
            <a:r>
              <a:rPr lang="nb-NO"/>
              <a:t>Klikk på ikonet for å legge til et bilde</a:t>
            </a:r>
            <a:endParaRPr lang="en-US"/>
          </a:p>
        </p:txBody>
      </p:sp>
      <p:sp>
        <p:nvSpPr>
          <p:cNvPr id="27" name="Text Placeholder 21">
            <a:extLst>
              <a:ext uri="{FF2B5EF4-FFF2-40B4-BE49-F238E27FC236}">
                <a16:creationId xmlns:a16="http://schemas.microsoft.com/office/drawing/2014/main" id="{16109106-4360-48AE-97EE-22C402C46E31}"/>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42" y="1703168"/>
            <a:ext cx="3524319" cy="3958058"/>
          </a:xfrm>
          <a:prstGeom prst="rect">
            <a:avLst/>
          </a:prstGeom>
          <a:noFill/>
        </p:spPr>
        <p:txBody>
          <a:bodyPr lIns="0" tIns="0" rIns="0" bIns="0"/>
          <a:lstStyle/>
          <a:p>
            <a:r>
              <a:rPr lang="nb-NO"/>
              <a:t>Klikk på ikonet for å legge til et bilde</a:t>
            </a:r>
            <a:endParaRPr lang="en-US"/>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4" y="1703168"/>
            <a:ext cx="3524319" cy="3958058"/>
          </a:xfrm>
          <a:prstGeom prst="rect">
            <a:avLst/>
          </a:prstGeom>
          <a:noFill/>
        </p:spPr>
        <p:txBody>
          <a:bodyPr lIns="0" tIns="0" rIns="0" bIns="0"/>
          <a:lstStyle/>
          <a:p>
            <a:r>
              <a:rPr lang="nb-NO"/>
              <a:t>Klikk på ikonet for å legge til et bilde</a:t>
            </a:r>
            <a:endParaRPr lang="en-US"/>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4004504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C0B4E6-5502-441C-BDE1-D20B190815FA}"/>
              </a:ext>
            </a:extLst>
          </p:cNvPr>
          <p:cNvSpPr>
            <a:spLocks noGrp="1"/>
          </p:cNvSpPr>
          <p:nvPr>
            <p:ph type="title"/>
          </p:nvPr>
        </p:nvSpPr>
        <p:spPr>
          <a:xfrm>
            <a:off x="380168" y="161944"/>
            <a:ext cx="11431664" cy="754068"/>
          </a:xfrm>
        </p:spPr>
        <p:txBody>
          <a:bodyPr/>
          <a:lstStyle>
            <a:lvl1pPr>
              <a:defRPr sz="3500"/>
            </a:lvl1pPr>
          </a:lstStyle>
          <a:p>
            <a:r>
              <a:rPr lang="nb-NO" noProof="0"/>
              <a:t>Klikk for å redigere tittelstil</a:t>
            </a:r>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180008"/>
            <a:ext cx="12192000" cy="5677992"/>
          </a:xfrm>
          <a:noFill/>
        </p:spPr>
        <p:txBody>
          <a:bodyPr/>
          <a:lstStyle>
            <a:lvl1pPr>
              <a:buNone/>
              <a:defRPr/>
            </a:lvl1pPr>
          </a:lstStyle>
          <a:p>
            <a:r>
              <a:rPr lang="nb-NO"/>
              <a:t>Klikk på ikonet for å legge til et bilde</a:t>
            </a:r>
            <a:endParaRPr lang="en-US"/>
          </a:p>
        </p:txBody>
      </p:sp>
      <p:sp>
        <p:nvSpPr>
          <p:cNvPr id="5" name="Text Placeholder 4" descr="Logo universi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Tree>
    <p:extLst>
      <p:ext uri="{BB962C8B-B14F-4D97-AF65-F5344CB8AC3E}">
        <p14:creationId xmlns:p14="http://schemas.microsoft.com/office/powerpoint/2010/main" val="3348604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AE5B0E60-3547-4C9A-BE1E-87B0E1DCD7F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4AEB71A1-734C-4C77-9BE2-2289B1B80EC7}"/>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1455638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a:t> </a:t>
            </a:r>
            <a:endParaRPr lang="en-US"/>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nb-NO"/>
              <a:t>Klikk for å redigere tittelstil</a:t>
            </a:r>
            <a:endParaRPr lang="en-US"/>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a:t>Tittel</a:t>
            </a:r>
            <a:endParaRPr lang="en-US"/>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a:t>Universitet</a:t>
            </a:r>
            <a:endParaRPr lang="en-US"/>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a:t> </a:t>
            </a:r>
            <a:endParaRPr lang="en-US"/>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err="1"/>
              <a:t>Underoverskrift</a:t>
            </a:r>
            <a:endParaRPr lang="en-US"/>
          </a:p>
        </p:txBody>
      </p:sp>
    </p:spTree>
    <p:extLst>
      <p:ext uri="{BB962C8B-B14F-4D97-AF65-F5344CB8AC3E}">
        <p14:creationId xmlns:p14="http://schemas.microsoft.com/office/powerpoint/2010/main" val="2049793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ctr">
            <a:noAutofit/>
          </a:bodyPr>
          <a:lstStyle/>
          <a:p>
            <a:r>
              <a:rPr lang="nb-NO"/>
              <a:t>Klikk for å redigere tittelstil</a:t>
            </a:r>
            <a:endParaRPr lang="en-US"/>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a:t>Side </a:t>
            </a:r>
            <a:fld id="{5251F420-7306-4E7C-A79E-F31A38F7D392}" type="slidenum">
              <a:rPr lang="en-US" smtClean="0"/>
              <a:pPr/>
              <a:t>‹#›</a:t>
            </a:fld>
            <a:endParaRPr lang="en-US"/>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28">
            <a:extLst>
              <a:ext uri="{96DAC541-7B7A-43D3-8B79-37D633B846F1}">
                <asvg:svgBlip xmlns:asvg="http://schemas.microsoft.com/office/drawing/2016/SVG/main" r:embed="rId29"/>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Lst>
  <p:hf hdr="0"/>
  <p:txStyles>
    <p:titleStyle>
      <a:lvl1pPr algn="l" defTabSz="914446" rtl="0" eaLnBrk="1" latinLnBrk="0" hangingPunct="1">
        <a:lnSpc>
          <a:spcPct val="90000"/>
        </a:lnSpc>
        <a:spcBef>
          <a:spcPct val="0"/>
        </a:spcBef>
        <a:buNone/>
        <a:defRPr sz="3001" kern="1200">
          <a:solidFill>
            <a:schemeClr val="tx1"/>
          </a:solidFill>
          <a:latin typeface="+mj-lt"/>
          <a:ea typeface="+mj-ea"/>
          <a:cs typeface="+mj-cs"/>
        </a:defRPr>
      </a:lvl1pPr>
    </p:titleStyle>
    <p:bodyStyle>
      <a:lvl1pPr marL="125438" indent="-125438" algn="l" defTabSz="914446" rtl="0" eaLnBrk="1" latinLnBrk="0" hangingPunct="1">
        <a:lnSpc>
          <a:spcPct val="100000"/>
        </a:lnSpc>
        <a:spcBef>
          <a:spcPts val="1150"/>
        </a:spcBef>
        <a:buFont typeface="Arial" panose="020B0604020202020204" pitchFamily="34" charset="0"/>
        <a:buChar char="•"/>
        <a:defRPr sz="15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hyperlink" Target="https://www.sokogskriv.no/soking/soketeknikker.html" TargetMode="Externa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hyperlink" Target="https://www.sokogskriv.no/kjeldebruk/kjeldevurdering.html#er-kjelda-truverdig" TargetMode="Externa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hyperlink" Target="https://www.sokogskriv.no/referansestiler/" TargetMode="Externa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hyperlink" Target="mailto:hilde.westbye@ub.uio.no" TargetMode="External"/><Relationship Id="rId2" Type="http://schemas.openxmlformats.org/officeDocument/2006/relationships/hyperlink" Target="mailto:tormod.andersen@ub.uio.no"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6DBC0061-6CE9-4041-83EE-3F0D5C1BA263}"/>
              </a:ext>
            </a:extLst>
          </p:cNvPr>
          <p:cNvSpPr>
            <a:spLocks noGrp="1"/>
          </p:cNvSpPr>
          <p:nvPr>
            <p:ph type="pic" sz="quarter" idx="13"/>
          </p:nvPr>
        </p:nvSpPr>
        <p:spPr/>
      </p:sp>
      <p:sp>
        <p:nvSpPr>
          <p:cNvPr id="3" name="Plassholder for tekst 2">
            <a:extLst>
              <a:ext uri="{FF2B5EF4-FFF2-40B4-BE49-F238E27FC236}">
                <a16:creationId xmlns:a16="http://schemas.microsoft.com/office/drawing/2014/main" id="{47D11C6F-B499-4F7D-8D42-632DC94375F8}"/>
              </a:ext>
            </a:extLst>
          </p:cNvPr>
          <p:cNvSpPr>
            <a:spLocks noGrp="1"/>
          </p:cNvSpPr>
          <p:nvPr>
            <p:ph type="body" sz="quarter" idx="17"/>
          </p:nvPr>
        </p:nvSpPr>
        <p:spPr/>
        <p:txBody>
          <a:bodyPr/>
          <a:lstStyle/>
          <a:p>
            <a:endParaRPr lang="en-US"/>
          </a:p>
        </p:txBody>
      </p:sp>
      <p:sp>
        <p:nvSpPr>
          <p:cNvPr id="4" name="Tittel 3">
            <a:extLst>
              <a:ext uri="{FF2B5EF4-FFF2-40B4-BE49-F238E27FC236}">
                <a16:creationId xmlns:a16="http://schemas.microsoft.com/office/drawing/2014/main" id="{B9CD349B-932D-4BB8-8A4F-E48A4A5362C3}"/>
              </a:ext>
            </a:extLst>
          </p:cNvPr>
          <p:cNvSpPr>
            <a:spLocks noGrp="1"/>
          </p:cNvSpPr>
          <p:nvPr>
            <p:ph type="title"/>
          </p:nvPr>
        </p:nvSpPr>
        <p:spPr/>
        <p:txBody>
          <a:bodyPr/>
          <a:lstStyle/>
          <a:p>
            <a:r>
              <a:rPr lang="en-US" err="1">
                <a:ea typeface="+mj-lt"/>
                <a:cs typeface="+mj-lt"/>
              </a:rPr>
              <a:t>Informasjonssøking</a:t>
            </a:r>
            <a:r>
              <a:rPr lang="en-US">
                <a:ea typeface="+mj-lt"/>
                <a:cs typeface="+mj-lt"/>
              </a:rPr>
              <a:t> </a:t>
            </a:r>
            <a:r>
              <a:rPr lang="en-US" err="1">
                <a:ea typeface="+mj-lt"/>
                <a:cs typeface="+mj-lt"/>
              </a:rPr>
              <a:t>og</a:t>
            </a:r>
            <a:r>
              <a:rPr lang="en-US">
                <a:ea typeface="+mj-lt"/>
                <a:cs typeface="+mj-lt"/>
              </a:rPr>
              <a:t> </a:t>
            </a:r>
            <a:r>
              <a:rPr lang="en-US" err="1">
                <a:ea typeface="+mj-lt"/>
                <a:cs typeface="+mj-lt"/>
              </a:rPr>
              <a:t>referanselære</a:t>
            </a:r>
            <a:br>
              <a:rPr lang="en-US"/>
            </a:br>
            <a:endParaRPr lang="en-US">
              <a:cs typeface="Arial"/>
            </a:endParaRPr>
          </a:p>
        </p:txBody>
      </p:sp>
      <p:sp>
        <p:nvSpPr>
          <p:cNvPr id="5" name="Undertittel 4">
            <a:extLst>
              <a:ext uri="{FF2B5EF4-FFF2-40B4-BE49-F238E27FC236}">
                <a16:creationId xmlns:a16="http://schemas.microsoft.com/office/drawing/2014/main" id="{8FA3BAD9-78A9-4CF2-A412-C7DF6FC65CCD}"/>
              </a:ext>
            </a:extLst>
          </p:cNvPr>
          <p:cNvSpPr>
            <a:spLocks noGrp="1"/>
          </p:cNvSpPr>
          <p:nvPr>
            <p:ph type="subTitle" idx="1"/>
          </p:nvPr>
        </p:nvSpPr>
        <p:spPr/>
        <p:txBody>
          <a:bodyPr vert="horz" lIns="0" tIns="0" rIns="0" bIns="0" rtlCol="0" anchor="t">
            <a:noAutofit/>
          </a:bodyPr>
          <a:lstStyle/>
          <a:p>
            <a:r>
              <a:rPr lang="en-US">
                <a:cs typeface="Arial"/>
              </a:rPr>
              <a:t>Tormod </a:t>
            </a:r>
            <a:r>
              <a:rPr lang="en-US" err="1">
                <a:cs typeface="Arial"/>
              </a:rPr>
              <a:t>og</a:t>
            </a:r>
            <a:r>
              <a:rPr lang="en-US">
                <a:cs typeface="Arial"/>
              </a:rPr>
              <a:t> Hilde</a:t>
            </a:r>
          </a:p>
        </p:txBody>
      </p:sp>
      <p:sp>
        <p:nvSpPr>
          <p:cNvPr id="6" name="Plassholder for tekst 5">
            <a:extLst>
              <a:ext uri="{FF2B5EF4-FFF2-40B4-BE49-F238E27FC236}">
                <a16:creationId xmlns:a16="http://schemas.microsoft.com/office/drawing/2014/main" id="{DE2CC635-0B7D-49A8-8A80-F356776121AB}"/>
              </a:ext>
            </a:extLst>
          </p:cNvPr>
          <p:cNvSpPr>
            <a:spLocks noGrp="1"/>
          </p:cNvSpPr>
          <p:nvPr>
            <p:ph type="body" sz="quarter" idx="15"/>
          </p:nvPr>
        </p:nvSpPr>
        <p:spPr/>
        <p:txBody>
          <a:bodyPr/>
          <a:lstStyle/>
          <a:p>
            <a:endParaRPr lang="en-US"/>
          </a:p>
        </p:txBody>
      </p:sp>
      <p:sp>
        <p:nvSpPr>
          <p:cNvPr id="7" name="Plassholder for tekst 6">
            <a:extLst>
              <a:ext uri="{FF2B5EF4-FFF2-40B4-BE49-F238E27FC236}">
                <a16:creationId xmlns:a16="http://schemas.microsoft.com/office/drawing/2014/main" id="{7635B165-DCA1-4D3E-9B23-D37666D8896A}"/>
              </a:ext>
            </a:extLst>
          </p:cNvPr>
          <p:cNvSpPr>
            <a:spLocks noGrp="1"/>
          </p:cNvSpPr>
          <p:nvPr>
            <p:ph type="body" sz="quarter" idx="16"/>
          </p:nvPr>
        </p:nvSpPr>
        <p:spPr/>
        <p:txBody>
          <a:bodyPr/>
          <a:lstStyle/>
          <a:p>
            <a:r>
              <a:rPr lang="en-US"/>
              <a:t>Juridisk bibliotek</a:t>
            </a:r>
          </a:p>
          <a:p>
            <a:endParaRPr lang="en-US"/>
          </a:p>
        </p:txBody>
      </p:sp>
      <p:sp>
        <p:nvSpPr>
          <p:cNvPr id="8" name="Plassholder for dato 7">
            <a:extLst>
              <a:ext uri="{FF2B5EF4-FFF2-40B4-BE49-F238E27FC236}">
                <a16:creationId xmlns:a16="http://schemas.microsoft.com/office/drawing/2014/main" id="{E20B43D5-52E1-4015-8B7D-58E4A846FB06}"/>
              </a:ext>
            </a:extLst>
          </p:cNvPr>
          <p:cNvSpPr>
            <a:spLocks noGrp="1"/>
          </p:cNvSpPr>
          <p:nvPr>
            <p:ph type="dt" sz="half" idx="10"/>
          </p:nvPr>
        </p:nvSpPr>
        <p:spPr/>
        <p:txBody>
          <a:bodyPr/>
          <a:lstStyle/>
          <a:p>
            <a:endParaRPr lang="en-US"/>
          </a:p>
        </p:txBody>
      </p:sp>
      <p:sp>
        <p:nvSpPr>
          <p:cNvPr id="9" name="Plassholder for tekst 8">
            <a:extLst>
              <a:ext uri="{FF2B5EF4-FFF2-40B4-BE49-F238E27FC236}">
                <a16:creationId xmlns:a16="http://schemas.microsoft.com/office/drawing/2014/main" id="{B2CF7569-0996-439D-A9B3-8D7F9136F212}"/>
              </a:ext>
            </a:extLst>
          </p:cNvPr>
          <p:cNvSpPr>
            <a:spLocks noGrp="1"/>
          </p:cNvSpPr>
          <p:nvPr>
            <p:ph type="body" sz="quarter" idx="14"/>
          </p:nvPr>
        </p:nvSpPr>
        <p:spPr/>
        <p:txBody>
          <a:bodyPr/>
          <a:lstStyle/>
          <a:p>
            <a:endParaRPr lang="en-US"/>
          </a:p>
        </p:txBody>
      </p:sp>
      <p:sp>
        <p:nvSpPr>
          <p:cNvPr id="10" name="Plassholder for tekst 9">
            <a:extLst>
              <a:ext uri="{FF2B5EF4-FFF2-40B4-BE49-F238E27FC236}">
                <a16:creationId xmlns:a16="http://schemas.microsoft.com/office/drawing/2014/main" id="{7ACC0B86-8AC2-48CE-A569-2BC2B642965D}"/>
              </a:ext>
            </a:extLst>
          </p:cNvPr>
          <p:cNvSpPr>
            <a:spLocks noGrp="1"/>
          </p:cNvSpPr>
          <p:nvPr>
            <p:ph type="body" sz="quarter" idx="18"/>
          </p:nvPr>
        </p:nvSpPr>
        <p:spPr/>
        <p:txBody>
          <a:bodyPr vert="horz" lIns="0" tIns="0" rIns="0" bIns="0" rtlCol="0" anchor="t">
            <a:noAutofit/>
          </a:bodyPr>
          <a:lstStyle/>
          <a:p>
            <a:r>
              <a:rPr lang="en-US" sz="1600" err="1">
                <a:cs typeface="Arial"/>
              </a:rPr>
              <a:t>Litteraturstudie</a:t>
            </a:r>
          </a:p>
        </p:txBody>
      </p:sp>
    </p:spTree>
    <p:extLst>
      <p:ext uri="{BB962C8B-B14F-4D97-AF65-F5344CB8AC3E}">
        <p14:creationId xmlns:p14="http://schemas.microsoft.com/office/powerpoint/2010/main" val="551424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B78BB4-0CFB-732E-42F3-2281433E259D}"/>
              </a:ext>
            </a:extLst>
          </p:cNvPr>
          <p:cNvSpPr>
            <a:spLocks noGrp="1"/>
          </p:cNvSpPr>
          <p:nvPr>
            <p:ph type="title"/>
          </p:nvPr>
        </p:nvSpPr>
        <p:spPr/>
        <p:txBody>
          <a:bodyPr/>
          <a:lstStyle/>
          <a:p>
            <a:r>
              <a:rPr lang="nb-NO">
                <a:cs typeface="Arial"/>
              </a:rPr>
              <a:t>Fra kravene til prosjektoppgaven</a:t>
            </a:r>
            <a:endParaRPr lang="nb-NO"/>
          </a:p>
        </p:txBody>
      </p:sp>
      <p:sp>
        <p:nvSpPr>
          <p:cNvPr id="3" name="Plassholder for innhold 2">
            <a:extLst>
              <a:ext uri="{FF2B5EF4-FFF2-40B4-BE49-F238E27FC236}">
                <a16:creationId xmlns:a16="http://schemas.microsoft.com/office/drawing/2014/main" id="{042929B9-1B13-C615-2A59-9030EE63096E}"/>
              </a:ext>
            </a:extLst>
          </p:cNvPr>
          <p:cNvSpPr>
            <a:spLocks noGrp="1"/>
          </p:cNvSpPr>
          <p:nvPr>
            <p:ph sz="quarter" idx="28"/>
          </p:nvPr>
        </p:nvSpPr>
        <p:spPr/>
        <p:txBody>
          <a:bodyPr vert="horz" lIns="0" tIns="0" rIns="0" bIns="0" rtlCol="0" anchor="t">
            <a:noAutofit/>
          </a:bodyPr>
          <a:lstStyle/>
          <a:p>
            <a:pPr marL="125095" indent="-125095"/>
            <a:r>
              <a:rPr lang="nb-NO">
                <a:ea typeface="+mn-lt"/>
                <a:cs typeface="+mn-lt"/>
              </a:rPr>
              <a:t>Litteraturstudien skal resultere i en redegjørelse for faglitteratur og metodelitteratur som er relevant for problemstillingen studenten har valgt. </a:t>
            </a:r>
          </a:p>
          <a:p>
            <a:pPr marL="125095" indent="-125095"/>
            <a:r>
              <a:rPr lang="nb-NO">
                <a:ea typeface="+mn-lt"/>
                <a:cs typeface="+mn-lt"/>
              </a:rPr>
              <a:t>Litteraturen bør primært være vitenskapelige artikler i tidsskrift og i artikkelsamlinger, eventuelt kapitler i monografier. Også offentlige dokumenter og rapporter kan inngå i litteraturstudien, men slikt materiale bør ikke dominere. </a:t>
            </a:r>
          </a:p>
          <a:p>
            <a:pPr marL="125095" indent="-125095"/>
            <a:r>
              <a:rPr lang="nb-NO">
                <a:ea typeface="+mn-lt"/>
                <a:cs typeface="+mn-lt"/>
              </a:rPr>
              <a:t>Litteraturstudien skal i) gi studenten tilstrekkelige faglige kunnskaper til å utarbeide et opplegg for intervju, </a:t>
            </a:r>
          </a:p>
          <a:p>
            <a:pPr marL="125095" indent="-125095"/>
            <a:r>
              <a:rPr lang="nb-NO">
                <a:ea typeface="+mn-lt"/>
                <a:cs typeface="+mn-lt"/>
              </a:rPr>
              <a:t>og ii) gi studenten innsikt i hvilke metoder som kan være egnet for å finne vitenskapelig holdbare svar på problemstillingen hen har formulert. </a:t>
            </a:r>
          </a:p>
          <a:p>
            <a:pPr marL="125095" indent="-125095"/>
            <a:r>
              <a:rPr lang="nb-NO">
                <a:ea typeface="+mn-lt"/>
                <a:cs typeface="+mn-lt"/>
              </a:rPr>
              <a:t>I rapporten fra litteraturstudien skal studenten minst a) redegjøre for hvordan hen har søkt litteratur, b) redegjøre med egne ord for hva hen fant frem til (ingen lange sitater), og c) vurdere funnene i a) og b). </a:t>
            </a:r>
            <a:endParaRPr lang="nb-NO">
              <a:cs typeface="Arial"/>
            </a:endParaRPr>
          </a:p>
        </p:txBody>
      </p:sp>
      <p:sp>
        <p:nvSpPr>
          <p:cNvPr id="4" name="Plassholder for bunntekst 3">
            <a:extLst>
              <a:ext uri="{FF2B5EF4-FFF2-40B4-BE49-F238E27FC236}">
                <a16:creationId xmlns:a16="http://schemas.microsoft.com/office/drawing/2014/main" id="{B6A508BC-6A4F-D4D5-5162-3F9CA09AC78A}"/>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180B3CBE-2BED-5F9F-E1A0-4FA7DB6FA9A0}"/>
              </a:ext>
            </a:extLst>
          </p:cNvPr>
          <p:cNvSpPr>
            <a:spLocks noGrp="1"/>
          </p:cNvSpPr>
          <p:nvPr>
            <p:ph type="sldNum" sz="quarter" idx="12"/>
          </p:nvPr>
        </p:nvSpPr>
        <p:spPr/>
        <p:txBody>
          <a:bodyPr/>
          <a:lstStyle/>
          <a:p>
            <a:r>
              <a:rPr lang="en-US"/>
              <a:t>Side </a:t>
            </a:r>
            <a:fld id="{5251F420-7306-4E7C-A79E-F31A38F7D392}" type="slidenum">
              <a:rPr lang="en-US" smtClean="0"/>
              <a:pPr/>
              <a:t>2</a:t>
            </a:fld>
            <a:endParaRPr lang="en-US"/>
          </a:p>
        </p:txBody>
      </p:sp>
    </p:spTree>
    <p:extLst>
      <p:ext uri="{BB962C8B-B14F-4D97-AF65-F5344CB8AC3E}">
        <p14:creationId xmlns:p14="http://schemas.microsoft.com/office/powerpoint/2010/main" val="383093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062DB0-C6CD-DA28-9B58-08C13467BC70}"/>
              </a:ext>
            </a:extLst>
          </p:cNvPr>
          <p:cNvSpPr>
            <a:spLocks noGrp="1"/>
          </p:cNvSpPr>
          <p:nvPr>
            <p:ph type="title"/>
          </p:nvPr>
        </p:nvSpPr>
        <p:spPr/>
        <p:txBody>
          <a:bodyPr/>
          <a:lstStyle/>
          <a:p>
            <a:r>
              <a:rPr lang="nb-NO">
                <a:cs typeface="Arial"/>
              </a:rPr>
              <a:t>I dag skal vi særlig øve på</a:t>
            </a:r>
            <a:endParaRPr lang="nb-NO"/>
          </a:p>
        </p:txBody>
      </p:sp>
      <p:sp>
        <p:nvSpPr>
          <p:cNvPr id="3" name="Plassholder for innhold 2">
            <a:extLst>
              <a:ext uri="{FF2B5EF4-FFF2-40B4-BE49-F238E27FC236}">
                <a16:creationId xmlns:a16="http://schemas.microsoft.com/office/drawing/2014/main" id="{7E120E21-FAAA-3BAE-AA7C-2A2652994B9A}"/>
              </a:ext>
            </a:extLst>
          </p:cNvPr>
          <p:cNvSpPr>
            <a:spLocks noGrp="1"/>
          </p:cNvSpPr>
          <p:nvPr>
            <p:ph sz="quarter" idx="28"/>
          </p:nvPr>
        </p:nvSpPr>
        <p:spPr/>
        <p:txBody>
          <a:bodyPr vert="horz" lIns="0" tIns="0" rIns="0" bIns="0" rtlCol="0" anchor="t">
            <a:noAutofit/>
          </a:bodyPr>
          <a:lstStyle/>
          <a:p>
            <a:pPr marL="125095" indent="-125095"/>
            <a:r>
              <a:rPr lang="nb-NO">
                <a:highlight>
                  <a:srgbClr val="FFFF00"/>
                </a:highlight>
                <a:cs typeface="Arial"/>
              </a:rPr>
              <a:t>Hvordan søke etter litteratur slik at du kan</a:t>
            </a:r>
            <a:endParaRPr lang="nb-NO">
              <a:highlight>
                <a:srgbClr val="FFFF00"/>
              </a:highlight>
              <a:ea typeface="+mn-lt"/>
              <a:cs typeface="+mn-lt"/>
            </a:endParaRPr>
          </a:p>
          <a:p>
            <a:pPr marL="125095" indent="-125095"/>
            <a:r>
              <a:rPr lang="nb-NO">
                <a:ea typeface="+mn-lt"/>
                <a:cs typeface="+mn-lt"/>
              </a:rPr>
              <a:t>a) </a:t>
            </a:r>
            <a:r>
              <a:rPr lang="nb-NO">
                <a:cs typeface="Arial"/>
              </a:rPr>
              <a:t>redegjøre for hvordan du har søkt etter litteratur </a:t>
            </a:r>
          </a:p>
          <a:p>
            <a:pPr marL="125095" indent="-125095"/>
            <a:r>
              <a:rPr lang="nb-NO">
                <a:cs typeface="Arial"/>
              </a:rPr>
              <a:t>b) redegjøre med egne ord for hva du fant frem til (ingen lange sitater)</a:t>
            </a:r>
          </a:p>
          <a:p>
            <a:pPr marL="125095" indent="-125095"/>
            <a:r>
              <a:rPr lang="nb-NO">
                <a:highlight>
                  <a:srgbClr val="FFFF00"/>
                </a:highlight>
                <a:cs typeface="Arial"/>
              </a:rPr>
              <a:t>Kildevurdering slik at du kan</a:t>
            </a:r>
          </a:p>
          <a:p>
            <a:pPr marL="125095" indent="-125095"/>
            <a:r>
              <a:rPr lang="nb-NO">
                <a:cs typeface="Arial"/>
              </a:rPr>
              <a:t>c) vurdere funnene i a) og b)</a:t>
            </a:r>
          </a:p>
          <a:p>
            <a:pPr marL="125095" indent="-125095"/>
            <a:r>
              <a:rPr lang="nb-NO">
                <a:highlight>
                  <a:srgbClr val="FFFF00"/>
                </a:highlight>
                <a:cs typeface="Arial"/>
              </a:rPr>
              <a:t>Hvordan henvise og lage kilde/litteraturliste</a:t>
            </a:r>
          </a:p>
        </p:txBody>
      </p:sp>
      <p:sp>
        <p:nvSpPr>
          <p:cNvPr id="4" name="Plassholder for bunntekst 3">
            <a:extLst>
              <a:ext uri="{FF2B5EF4-FFF2-40B4-BE49-F238E27FC236}">
                <a16:creationId xmlns:a16="http://schemas.microsoft.com/office/drawing/2014/main" id="{34C28A20-A08C-8F06-FEBC-7CF7DA193C7D}"/>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A67BE991-B4F0-095C-BDE6-A8FEAF265968}"/>
              </a:ext>
            </a:extLst>
          </p:cNvPr>
          <p:cNvSpPr>
            <a:spLocks noGrp="1"/>
          </p:cNvSpPr>
          <p:nvPr>
            <p:ph type="sldNum" sz="quarter" idx="12"/>
          </p:nvPr>
        </p:nvSpPr>
        <p:spPr/>
        <p:txBody>
          <a:bodyPr/>
          <a:lstStyle/>
          <a:p>
            <a:r>
              <a:rPr lang="en-US"/>
              <a:t>Side </a:t>
            </a:r>
            <a:fld id="{5251F420-7306-4E7C-A79E-F31A38F7D392}" type="slidenum">
              <a:rPr lang="en-US" smtClean="0"/>
              <a:pPr/>
              <a:t>3</a:t>
            </a:fld>
            <a:endParaRPr lang="en-US"/>
          </a:p>
        </p:txBody>
      </p:sp>
    </p:spTree>
    <p:extLst>
      <p:ext uri="{BB962C8B-B14F-4D97-AF65-F5344CB8AC3E}">
        <p14:creationId xmlns:p14="http://schemas.microsoft.com/office/powerpoint/2010/main" val="1391112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729697C-55FB-DE79-710A-E646120658B2}"/>
              </a:ext>
            </a:extLst>
          </p:cNvPr>
          <p:cNvSpPr>
            <a:spLocks noGrp="1"/>
          </p:cNvSpPr>
          <p:nvPr>
            <p:ph type="title"/>
          </p:nvPr>
        </p:nvSpPr>
        <p:spPr/>
        <p:txBody>
          <a:bodyPr/>
          <a:lstStyle/>
          <a:p>
            <a:r>
              <a:rPr lang="nb-NO" dirty="0">
                <a:cs typeface="Arial"/>
              </a:rPr>
              <a:t>Litteraturstudie – hvordan gå frem når du skal søke etter litteratur og velge ut</a:t>
            </a:r>
            <a:endParaRPr lang="nb-NO" dirty="0"/>
          </a:p>
        </p:txBody>
      </p:sp>
      <p:sp>
        <p:nvSpPr>
          <p:cNvPr id="3" name="Plassholder for innhold 2">
            <a:extLst>
              <a:ext uri="{FF2B5EF4-FFF2-40B4-BE49-F238E27FC236}">
                <a16:creationId xmlns:a16="http://schemas.microsoft.com/office/drawing/2014/main" id="{25DA8024-8253-4E05-628F-3ACDA64C4BE7}"/>
              </a:ext>
            </a:extLst>
          </p:cNvPr>
          <p:cNvSpPr>
            <a:spLocks noGrp="1"/>
          </p:cNvSpPr>
          <p:nvPr>
            <p:ph sz="quarter" idx="28"/>
          </p:nvPr>
        </p:nvSpPr>
        <p:spPr/>
        <p:txBody>
          <a:bodyPr vert="horz" lIns="0" tIns="0" rIns="0" bIns="0" rtlCol="0" anchor="t">
            <a:noAutofit/>
          </a:bodyPr>
          <a:lstStyle/>
          <a:p>
            <a:pPr marL="342900" indent="-342900">
              <a:buFont typeface="Arial"/>
              <a:buChar char="•"/>
            </a:pPr>
            <a:r>
              <a:rPr lang="nb-NO" dirty="0">
                <a:ea typeface="+mn-lt"/>
                <a:cs typeface="+mn-lt"/>
              </a:rPr>
              <a:t>klart definere spørsmålet du ønsker å belyse </a:t>
            </a:r>
            <a:endParaRPr lang="nb-NO"/>
          </a:p>
          <a:p>
            <a:pPr marL="903605" lvl="1" indent="-342900">
              <a:buFont typeface="Arial"/>
              <a:buChar char="•"/>
            </a:pPr>
            <a:r>
              <a:rPr lang="nb-NO" dirty="0">
                <a:ea typeface="+mn-lt"/>
                <a:cs typeface="+mn-lt"/>
              </a:rPr>
              <a:t>Oppgave: Hva skal du helt konkret undersøke? Dette punktet er viktig – vanskelig å utføre søk uten et klart definert spørsmål/en klart definert problemstilling</a:t>
            </a:r>
          </a:p>
          <a:p>
            <a:pPr marL="342900" indent="-342900">
              <a:buFont typeface="Arial"/>
              <a:buChar char="•"/>
            </a:pPr>
            <a:r>
              <a:rPr lang="nb-NO" dirty="0">
                <a:ea typeface="+mn-lt"/>
                <a:cs typeface="+mn-lt"/>
              </a:rPr>
              <a:t>beskrive og utføre et omfattende søk etter relevant litteratur</a:t>
            </a:r>
          </a:p>
          <a:p>
            <a:pPr marL="903605" lvl="1" indent="-342900">
              <a:buFont typeface="Arial"/>
              <a:buChar char="•"/>
            </a:pPr>
            <a:r>
              <a:rPr lang="nb-NO" dirty="0">
                <a:ea typeface="+mn-lt"/>
                <a:cs typeface="+mn-lt"/>
              </a:rPr>
              <a:t>Hvilke databaser søker du i? Hvordan søker du?</a:t>
            </a:r>
          </a:p>
          <a:p>
            <a:pPr marL="342900" indent="-342900">
              <a:buFont typeface="Arial"/>
              <a:buChar char="•"/>
            </a:pPr>
            <a:r>
              <a:rPr lang="nb-NO" dirty="0">
                <a:ea typeface="+mn-lt"/>
                <a:cs typeface="+mn-lt"/>
              </a:rPr>
              <a:t>definere inklusjons- og eksklusjonskriterier og velge ut litteratur basert på disse</a:t>
            </a:r>
          </a:p>
          <a:p>
            <a:pPr marL="903605" lvl="1" indent="-342900">
              <a:buFont typeface="Arial"/>
              <a:buChar char="•"/>
            </a:pPr>
            <a:r>
              <a:rPr lang="nb-NO" dirty="0">
                <a:ea typeface="+mn-lt"/>
                <a:cs typeface="+mn-lt"/>
              </a:rPr>
              <a:t>Hvor nytt? Norsk? Engelsk? Spesielle fagområder? Spesielle tidsskrift?</a:t>
            </a:r>
          </a:p>
          <a:p>
            <a:pPr marL="342900" indent="-342900">
              <a:buFont typeface="Arial"/>
              <a:buChar char="•"/>
            </a:pPr>
            <a:r>
              <a:rPr lang="nb-NO" dirty="0">
                <a:ea typeface="+mn-lt"/>
                <a:cs typeface="+mn-lt"/>
              </a:rPr>
              <a:t>hente ut data og resultater fra inkludert litteratur på en systematisk måte</a:t>
            </a:r>
          </a:p>
          <a:p>
            <a:pPr marL="903605" lvl="1" indent="-342900">
              <a:buFont typeface="Arial"/>
              <a:buChar char="•"/>
            </a:pPr>
            <a:r>
              <a:rPr lang="nb-NO" dirty="0">
                <a:ea typeface="+mn-lt"/>
                <a:cs typeface="+mn-lt"/>
              </a:rPr>
              <a:t>Er dette aktuelt for deg?</a:t>
            </a:r>
          </a:p>
        </p:txBody>
      </p:sp>
      <p:sp>
        <p:nvSpPr>
          <p:cNvPr id="4" name="Plassholder for bunntekst 3">
            <a:extLst>
              <a:ext uri="{FF2B5EF4-FFF2-40B4-BE49-F238E27FC236}">
                <a16:creationId xmlns:a16="http://schemas.microsoft.com/office/drawing/2014/main" id="{ED800EE9-C262-BC0E-32B7-3C5286FDAC04}"/>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F3BA7627-4A81-E444-1B38-C77D40FDA98E}"/>
              </a:ext>
            </a:extLst>
          </p:cNvPr>
          <p:cNvSpPr>
            <a:spLocks noGrp="1"/>
          </p:cNvSpPr>
          <p:nvPr>
            <p:ph type="sldNum" sz="quarter" idx="12"/>
          </p:nvPr>
        </p:nvSpPr>
        <p:spPr/>
        <p:txBody>
          <a:bodyPr/>
          <a:lstStyle/>
          <a:p>
            <a:r>
              <a:rPr lang="en-US"/>
              <a:t>Side </a:t>
            </a:r>
            <a:fld id="{5251F420-7306-4E7C-A79E-F31A38F7D392}" type="slidenum">
              <a:rPr lang="en-US" smtClean="0"/>
              <a:pPr/>
              <a:t>4</a:t>
            </a:fld>
            <a:endParaRPr lang="en-US"/>
          </a:p>
        </p:txBody>
      </p:sp>
    </p:spTree>
    <p:extLst>
      <p:ext uri="{BB962C8B-B14F-4D97-AF65-F5344CB8AC3E}">
        <p14:creationId xmlns:p14="http://schemas.microsoft.com/office/powerpoint/2010/main" val="1206368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8631D2-4C72-E82C-B573-0160C465054B}"/>
              </a:ext>
            </a:extLst>
          </p:cNvPr>
          <p:cNvSpPr>
            <a:spLocks noGrp="1"/>
          </p:cNvSpPr>
          <p:nvPr>
            <p:ph type="title"/>
          </p:nvPr>
        </p:nvSpPr>
        <p:spPr/>
        <p:txBody>
          <a:bodyPr/>
          <a:lstStyle/>
          <a:p>
            <a:r>
              <a:rPr lang="nb-NO" dirty="0">
                <a:cs typeface="Arial"/>
              </a:rPr>
              <a:t>Eksempler på bruk av søketeknikk i databaser</a:t>
            </a:r>
            <a:endParaRPr lang="nb-NO" dirty="0"/>
          </a:p>
        </p:txBody>
      </p:sp>
      <p:sp>
        <p:nvSpPr>
          <p:cNvPr id="3" name="Plassholder for innhold 2">
            <a:extLst>
              <a:ext uri="{FF2B5EF4-FFF2-40B4-BE49-F238E27FC236}">
                <a16:creationId xmlns:a16="http://schemas.microsoft.com/office/drawing/2014/main" id="{719A1025-334A-21B8-579F-8D0F3F1CDA97}"/>
              </a:ext>
            </a:extLst>
          </p:cNvPr>
          <p:cNvSpPr>
            <a:spLocks noGrp="1"/>
          </p:cNvSpPr>
          <p:nvPr>
            <p:ph sz="quarter" idx="28"/>
          </p:nvPr>
        </p:nvSpPr>
        <p:spPr/>
        <p:txBody>
          <a:bodyPr vert="horz" lIns="0" tIns="0" rIns="0" bIns="0" rtlCol="0" anchor="t">
            <a:noAutofit/>
          </a:bodyPr>
          <a:lstStyle/>
          <a:p>
            <a:pPr marL="342900" indent="-342900">
              <a:buFont typeface="Arial"/>
              <a:buChar char="•"/>
            </a:pPr>
            <a:r>
              <a:rPr lang="nb-NO" dirty="0">
                <a:cs typeface="Arial"/>
              </a:rPr>
              <a:t>Søketeknikker: </a:t>
            </a:r>
            <a:r>
              <a:rPr lang="nb-NO" dirty="0">
                <a:ea typeface="+mn-lt"/>
                <a:cs typeface="+mn-lt"/>
                <a:hlinkClick r:id="rId2"/>
              </a:rPr>
              <a:t>https://www.sokogskriv.no/soking/soketeknikker.html</a:t>
            </a:r>
            <a:r>
              <a:rPr lang="nb-NO" dirty="0">
                <a:cs typeface="Arial"/>
              </a:rPr>
              <a:t>  </a:t>
            </a:r>
          </a:p>
          <a:p>
            <a:pPr marL="342900" indent="-342900">
              <a:buFont typeface="Arial"/>
              <a:buChar char="•"/>
            </a:pPr>
            <a:r>
              <a:rPr lang="nb-NO" dirty="0">
                <a:cs typeface="Arial"/>
              </a:rPr>
              <a:t>Google </a:t>
            </a:r>
            <a:r>
              <a:rPr lang="nb-NO" dirty="0" err="1">
                <a:cs typeface="Arial"/>
              </a:rPr>
              <a:t>Scholar</a:t>
            </a:r>
            <a:endParaRPr lang="nb-NO" dirty="0">
              <a:cs typeface="Arial"/>
            </a:endParaRPr>
          </a:p>
          <a:p>
            <a:pPr marL="903605" lvl="1" indent="-342900">
              <a:buFont typeface="Arial,Sans-Serif"/>
              <a:buChar char="•"/>
            </a:pPr>
            <a:r>
              <a:rPr lang="nb-NO" dirty="0">
                <a:ea typeface="+mn-lt"/>
                <a:cs typeface="+mn-lt"/>
              </a:rPr>
              <a:t>("</a:t>
            </a:r>
            <a:r>
              <a:rPr lang="nb-NO" dirty="0" err="1">
                <a:ea typeface="+mn-lt"/>
                <a:cs typeface="+mn-lt"/>
              </a:rPr>
              <a:t>machine</a:t>
            </a:r>
            <a:r>
              <a:rPr lang="nb-NO" dirty="0">
                <a:ea typeface="+mn-lt"/>
                <a:cs typeface="+mn-lt"/>
              </a:rPr>
              <a:t> </a:t>
            </a:r>
            <a:r>
              <a:rPr lang="nb-NO" dirty="0" err="1">
                <a:ea typeface="+mn-lt"/>
                <a:cs typeface="+mn-lt"/>
              </a:rPr>
              <a:t>learning</a:t>
            </a:r>
            <a:r>
              <a:rPr lang="nb-NO" dirty="0">
                <a:ea typeface="+mn-lt"/>
                <a:cs typeface="+mn-lt"/>
              </a:rPr>
              <a:t>" OR "</a:t>
            </a:r>
            <a:r>
              <a:rPr lang="nb-NO" dirty="0" err="1">
                <a:ea typeface="+mn-lt"/>
                <a:cs typeface="+mn-lt"/>
              </a:rPr>
              <a:t>artificial</a:t>
            </a:r>
            <a:r>
              <a:rPr lang="nb-NO" dirty="0">
                <a:ea typeface="+mn-lt"/>
                <a:cs typeface="+mn-lt"/>
              </a:rPr>
              <a:t> </a:t>
            </a:r>
            <a:r>
              <a:rPr lang="nb-NO" dirty="0" err="1">
                <a:ea typeface="+mn-lt"/>
                <a:cs typeface="+mn-lt"/>
              </a:rPr>
              <a:t>intelligence</a:t>
            </a:r>
            <a:r>
              <a:rPr lang="nb-NO" dirty="0">
                <a:ea typeface="+mn-lt"/>
                <a:cs typeface="+mn-lt"/>
              </a:rPr>
              <a:t>") AND ("</a:t>
            </a:r>
            <a:r>
              <a:rPr lang="nb-NO" dirty="0" err="1">
                <a:ea typeface="+mn-lt"/>
                <a:cs typeface="+mn-lt"/>
              </a:rPr>
              <a:t>public</a:t>
            </a:r>
            <a:r>
              <a:rPr lang="nb-NO" dirty="0">
                <a:ea typeface="+mn-lt"/>
                <a:cs typeface="+mn-lt"/>
              </a:rPr>
              <a:t> </a:t>
            </a:r>
            <a:r>
              <a:rPr lang="nb-NO" dirty="0" err="1">
                <a:ea typeface="+mn-lt"/>
                <a:cs typeface="+mn-lt"/>
              </a:rPr>
              <a:t>administration</a:t>
            </a:r>
            <a:r>
              <a:rPr lang="nb-NO" dirty="0">
                <a:ea typeface="+mn-lt"/>
                <a:cs typeface="+mn-lt"/>
              </a:rPr>
              <a:t>" OR "administrative </a:t>
            </a:r>
            <a:r>
              <a:rPr lang="nb-NO" dirty="0" err="1">
                <a:ea typeface="+mn-lt"/>
                <a:cs typeface="+mn-lt"/>
              </a:rPr>
              <a:t>decisions</a:t>
            </a:r>
            <a:r>
              <a:rPr lang="nb-NO" dirty="0">
                <a:ea typeface="+mn-lt"/>
                <a:cs typeface="+mn-lt"/>
              </a:rPr>
              <a:t>")</a:t>
            </a:r>
          </a:p>
          <a:p>
            <a:pPr marL="903605" lvl="1" indent="-342900">
              <a:buFont typeface="Arial,Sans-Serif"/>
              <a:buChar char="•"/>
            </a:pPr>
            <a:r>
              <a:rPr lang="nb-NO" dirty="0">
                <a:cs typeface="Arial"/>
              </a:rPr>
              <a:t>NOT er - </a:t>
            </a:r>
          </a:p>
          <a:p>
            <a:pPr marL="342900" indent="-342900">
              <a:buFont typeface="Arial"/>
              <a:buChar char="•"/>
            </a:pPr>
            <a:r>
              <a:rPr lang="nb-NO" dirty="0" err="1">
                <a:cs typeface="Arial"/>
              </a:rPr>
              <a:t>Oria</a:t>
            </a:r>
            <a:endParaRPr lang="nb-NO">
              <a:cs typeface="Arial"/>
            </a:endParaRPr>
          </a:p>
          <a:p>
            <a:pPr marL="903605" lvl="1" indent="-342900">
              <a:buFont typeface="Arial"/>
              <a:buChar char="•"/>
            </a:pPr>
            <a:r>
              <a:rPr lang="nb-NO" dirty="0">
                <a:cs typeface="Arial"/>
              </a:rPr>
              <a:t>Dere vil se at søk i </a:t>
            </a:r>
            <a:r>
              <a:rPr lang="nb-NO" dirty="0" err="1">
                <a:cs typeface="Arial"/>
              </a:rPr>
              <a:t>Oria</a:t>
            </a:r>
            <a:r>
              <a:rPr lang="nb-NO" dirty="0">
                <a:cs typeface="Arial"/>
              </a:rPr>
              <a:t> ikke alltid er så presise, så her må dere virkelig finne ord som beskriver kjernen av det dere er på jakt etter</a:t>
            </a:r>
          </a:p>
          <a:p>
            <a:pPr marL="903605" lvl="1" indent="-342900">
              <a:buFont typeface="Arial"/>
              <a:buChar char="•"/>
            </a:pPr>
            <a:r>
              <a:rPr lang="nb-NO" dirty="0">
                <a:ea typeface="+mn-lt"/>
                <a:cs typeface="+mn-lt"/>
              </a:rPr>
              <a:t>(robot* OR chatbot*) AND ("</a:t>
            </a:r>
            <a:r>
              <a:rPr lang="nb-NO" dirty="0" err="1">
                <a:ea typeface="+mn-lt"/>
                <a:cs typeface="+mn-lt"/>
              </a:rPr>
              <a:t>public</a:t>
            </a:r>
            <a:r>
              <a:rPr lang="nb-NO" dirty="0">
                <a:ea typeface="+mn-lt"/>
                <a:cs typeface="+mn-lt"/>
              </a:rPr>
              <a:t> </a:t>
            </a:r>
            <a:r>
              <a:rPr lang="nb-NO" dirty="0" err="1">
                <a:ea typeface="+mn-lt"/>
                <a:cs typeface="+mn-lt"/>
              </a:rPr>
              <a:t>administration</a:t>
            </a:r>
            <a:r>
              <a:rPr lang="nb-NO" dirty="0">
                <a:ea typeface="+mn-lt"/>
                <a:cs typeface="+mn-lt"/>
              </a:rPr>
              <a:t>" OR "administrative </a:t>
            </a:r>
            <a:r>
              <a:rPr lang="nb-NO" dirty="0" err="1">
                <a:ea typeface="+mn-lt"/>
                <a:cs typeface="+mn-lt"/>
              </a:rPr>
              <a:t>decision</a:t>
            </a:r>
            <a:r>
              <a:rPr lang="nb-NO" dirty="0">
                <a:ea typeface="+mn-lt"/>
                <a:cs typeface="+mn-lt"/>
              </a:rPr>
              <a:t>") </a:t>
            </a:r>
            <a:endParaRPr lang="nb-NO" dirty="0">
              <a:cs typeface="Arial"/>
            </a:endParaRPr>
          </a:p>
          <a:p>
            <a:pPr marL="342900" indent="-342900">
              <a:buFont typeface="Arial,Sans-Serif"/>
              <a:buChar char="•"/>
            </a:pPr>
            <a:r>
              <a:rPr lang="nb-NO" dirty="0">
                <a:ea typeface="+mn-lt"/>
                <a:cs typeface="+mn-lt"/>
              </a:rPr>
              <a:t>Web </a:t>
            </a:r>
            <a:r>
              <a:rPr lang="nb-NO" dirty="0" err="1">
                <a:ea typeface="+mn-lt"/>
                <a:cs typeface="+mn-lt"/>
              </a:rPr>
              <a:t>of</a:t>
            </a:r>
            <a:r>
              <a:rPr lang="nb-NO" dirty="0">
                <a:ea typeface="+mn-lt"/>
                <a:cs typeface="+mn-lt"/>
              </a:rPr>
              <a:t> science</a:t>
            </a:r>
            <a:endParaRPr lang="en-US" dirty="0">
              <a:ea typeface="+mn-lt"/>
              <a:cs typeface="+mn-lt"/>
            </a:endParaRPr>
          </a:p>
          <a:p>
            <a:pPr marL="903605" lvl="1" indent="-342900">
              <a:buFont typeface="Arial,Sans-Serif"/>
              <a:buChar char="•"/>
            </a:pPr>
            <a:r>
              <a:rPr lang="nb-NO" dirty="0">
                <a:cs typeface="Arial"/>
              </a:rPr>
              <a:t>("</a:t>
            </a:r>
            <a:r>
              <a:rPr lang="nb-NO" dirty="0" err="1">
                <a:cs typeface="Arial"/>
              </a:rPr>
              <a:t>machin</a:t>
            </a:r>
            <a:r>
              <a:rPr lang="nb-NO" dirty="0">
                <a:cs typeface="Arial"/>
              </a:rPr>
              <a:t>? </a:t>
            </a:r>
            <a:r>
              <a:rPr lang="nb-NO" dirty="0" err="1">
                <a:cs typeface="Arial"/>
              </a:rPr>
              <a:t>learning</a:t>
            </a:r>
            <a:r>
              <a:rPr lang="nb-NO" dirty="0">
                <a:cs typeface="Arial"/>
              </a:rPr>
              <a:t>?" OR "</a:t>
            </a:r>
            <a:r>
              <a:rPr lang="nb-NO" dirty="0" err="1">
                <a:cs typeface="Arial"/>
              </a:rPr>
              <a:t>artificial</a:t>
            </a:r>
            <a:r>
              <a:rPr lang="nb-NO" dirty="0">
                <a:cs typeface="Arial"/>
              </a:rPr>
              <a:t> </a:t>
            </a:r>
            <a:r>
              <a:rPr lang="nb-NO" dirty="0" err="1">
                <a:cs typeface="Arial"/>
              </a:rPr>
              <a:t>intelligence</a:t>
            </a:r>
            <a:r>
              <a:rPr lang="nb-NO" dirty="0">
                <a:cs typeface="Arial"/>
              </a:rPr>
              <a:t>") AND ("</a:t>
            </a:r>
            <a:r>
              <a:rPr lang="nb-NO" dirty="0" err="1">
                <a:cs typeface="Arial"/>
              </a:rPr>
              <a:t>public</a:t>
            </a:r>
            <a:r>
              <a:rPr lang="nb-NO" dirty="0">
                <a:cs typeface="Arial"/>
              </a:rPr>
              <a:t>? </a:t>
            </a:r>
            <a:r>
              <a:rPr lang="nb-NO" dirty="0" err="1">
                <a:cs typeface="Arial"/>
              </a:rPr>
              <a:t>administrat</a:t>
            </a:r>
            <a:r>
              <a:rPr lang="nb-NO" dirty="0">
                <a:cs typeface="Arial"/>
              </a:rPr>
              <a:t>*" OR "administrative </a:t>
            </a:r>
            <a:r>
              <a:rPr lang="nb-NO" dirty="0" err="1">
                <a:cs typeface="Arial"/>
              </a:rPr>
              <a:t>decision</a:t>
            </a:r>
            <a:r>
              <a:rPr lang="nb-NO" dirty="0">
                <a:cs typeface="Arial"/>
              </a:rPr>
              <a:t>?")</a:t>
            </a:r>
            <a:endParaRPr lang="nb-NO" dirty="0">
              <a:ea typeface="+mn-lt"/>
              <a:cs typeface="+mn-lt"/>
            </a:endParaRPr>
          </a:p>
          <a:p>
            <a:pPr marL="342900" indent="-342900">
              <a:buFont typeface="Arial"/>
              <a:buChar char="•"/>
            </a:pPr>
            <a:r>
              <a:rPr lang="nb-NO" dirty="0">
                <a:cs typeface="Arial"/>
              </a:rPr>
              <a:t>Hvilke andre databaser kan være aktuelle? </a:t>
            </a:r>
            <a:r>
              <a:rPr lang="nb-NO" dirty="0" err="1">
                <a:cs typeface="Arial"/>
              </a:rPr>
              <a:t>LovdataPro</a:t>
            </a:r>
            <a:r>
              <a:rPr lang="nb-NO" dirty="0">
                <a:cs typeface="Arial"/>
              </a:rPr>
              <a:t>? </a:t>
            </a:r>
          </a:p>
          <a:p>
            <a:pPr marL="903605" lvl="1" indent="-342900">
              <a:buFont typeface="Arial"/>
              <a:buChar char="•"/>
            </a:pPr>
            <a:r>
              <a:rPr lang="nb-NO" dirty="0">
                <a:cs typeface="Arial"/>
              </a:rPr>
              <a:t>AND: ? OR: , (komma) NOT: - Trunkering: * Frasesøk: ""</a:t>
            </a:r>
          </a:p>
          <a:p>
            <a:pPr marL="903605" lvl="1" indent="-342900">
              <a:buFont typeface="Arial"/>
              <a:buChar char="•"/>
            </a:pPr>
            <a:r>
              <a:rPr lang="nb-NO" dirty="0">
                <a:ea typeface="+mn-lt"/>
                <a:cs typeface="+mn-lt"/>
              </a:rPr>
              <a:t>"kunstig* </a:t>
            </a:r>
            <a:r>
              <a:rPr lang="nb-NO" dirty="0" err="1">
                <a:ea typeface="+mn-lt"/>
                <a:cs typeface="+mn-lt"/>
              </a:rPr>
              <a:t>intellig</a:t>
            </a:r>
            <a:r>
              <a:rPr lang="nb-NO" dirty="0">
                <a:ea typeface="+mn-lt"/>
                <a:cs typeface="+mn-lt"/>
              </a:rPr>
              <a:t>*" + ( forvaltning* , </a:t>
            </a:r>
            <a:r>
              <a:rPr lang="nb-NO" dirty="0" err="1">
                <a:ea typeface="+mn-lt"/>
                <a:cs typeface="+mn-lt"/>
              </a:rPr>
              <a:t>saksbehand</a:t>
            </a:r>
            <a:r>
              <a:rPr lang="nb-NO" dirty="0">
                <a:ea typeface="+mn-lt"/>
                <a:cs typeface="+mn-lt"/>
              </a:rPr>
              <a:t>* )</a:t>
            </a:r>
            <a:endParaRPr lang="nb-NO" dirty="0">
              <a:cs typeface="Arial"/>
            </a:endParaRPr>
          </a:p>
        </p:txBody>
      </p:sp>
      <p:sp>
        <p:nvSpPr>
          <p:cNvPr id="4" name="Plassholder for bunntekst 3">
            <a:extLst>
              <a:ext uri="{FF2B5EF4-FFF2-40B4-BE49-F238E27FC236}">
                <a16:creationId xmlns:a16="http://schemas.microsoft.com/office/drawing/2014/main" id="{4D049885-517F-DF1D-0CC9-11E290C8E6B0}"/>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E5A6AB2A-7D39-205E-04FF-D499DDAE5F53}"/>
              </a:ext>
            </a:extLst>
          </p:cNvPr>
          <p:cNvSpPr>
            <a:spLocks noGrp="1"/>
          </p:cNvSpPr>
          <p:nvPr>
            <p:ph type="sldNum" sz="quarter" idx="12"/>
          </p:nvPr>
        </p:nvSpPr>
        <p:spPr/>
        <p:txBody>
          <a:bodyPr/>
          <a:lstStyle/>
          <a:p>
            <a:r>
              <a:rPr lang="en-US"/>
              <a:t>Side </a:t>
            </a:r>
            <a:fld id="{5251F420-7306-4E7C-A79E-F31A38F7D392}" type="slidenum">
              <a:rPr lang="en-US" smtClean="0"/>
              <a:pPr/>
              <a:t>5</a:t>
            </a:fld>
            <a:endParaRPr lang="en-US"/>
          </a:p>
        </p:txBody>
      </p:sp>
    </p:spTree>
    <p:extLst>
      <p:ext uri="{BB962C8B-B14F-4D97-AF65-F5344CB8AC3E}">
        <p14:creationId xmlns:p14="http://schemas.microsoft.com/office/powerpoint/2010/main" val="1777860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CFFF37-F4E0-B842-71C3-970F3195627D}"/>
              </a:ext>
            </a:extLst>
          </p:cNvPr>
          <p:cNvSpPr>
            <a:spLocks noGrp="1"/>
          </p:cNvSpPr>
          <p:nvPr>
            <p:ph type="title"/>
          </p:nvPr>
        </p:nvSpPr>
        <p:spPr/>
        <p:txBody>
          <a:bodyPr/>
          <a:lstStyle/>
          <a:p>
            <a:r>
              <a:rPr lang="nb-NO" dirty="0">
                <a:cs typeface="Arial"/>
              </a:rPr>
              <a:t>Velge litteratur</a:t>
            </a:r>
            <a:endParaRPr lang="nb-NO" dirty="0"/>
          </a:p>
        </p:txBody>
      </p:sp>
      <p:sp>
        <p:nvSpPr>
          <p:cNvPr id="3" name="Plassholder for innhold 2">
            <a:extLst>
              <a:ext uri="{FF2B5EF4-FFF2-40B4-BE49-F238E27FC236}">
                <a16:creationId xmlns:a16="http://schemas.microsoft.com/office/drawing/2014/main" id="{4056A2C3-0C53-1D85-7F7C-5AA3C8538812}"/>
              </a:ext>
            </a:extLst>
          </p:cNvPr>
          <p:cNvSpPr>
            <a:spLocks noGrp="1"/>
          </p:cNvSpPr>
          <p:nvPr>
            <p:ph sz="quarter" idx="28"/>
          </p:nvPr>
        </p:nvSpPr>
        <p:spPr/>
        <p:txBody>
          <a:bodyPr vert="horz" lIns="0" tIns="0" rIns="0" bIns="0" rtlCol="0" anchor="t">
            <a:noAutofit/>
          </a:bodyPr>
          <a:lstStyle/>
          <a:p>
            <a:pPr marL="342900" indent="-342900">
              <a:buFont typeface="Arial,Sans-Serif"/>
              <a:buChar char="•"/>
            </a:pPr>
            <a:r>
              <a:rPr lang="nb-NO" dirty="0">
                <a:cs typeface="Arial"/>
              </a:rPr>
              <a:t>definere inklusjons- og eksklusjonskriterier og velge ut litteratur basert på disse</a:t>
            </a:r>
            <a:endParaRPr lang="en-US" dirty="0">
              <a:ea typeface="+mn-lt"/>
              <a:cs typeface="+mn-lt"/>
            </a:endParaRPr>
          </a:p>
          <a:p>
            <a:pPr marL="903605" lvl="1" indent="-342900">
              <a:buFont typeface="Arial,Sans-Serif"/>
              <a:buChar char="•"/>
            </a:pPr>
            <a:r>
              <a:rPr lang="nb-NO" dirty="0">
                <a:cs typeface="Arial"/>
              </a:rPr>
              <a:t>Også kildevurdering/kildekritikk: </a:t>
            </a:r>
            <a:r>
              <a:rPr lang="nb-NO" dirty="0">
                <a:ea typeface="+mn-lt"/>
                <a:cs typeface="+mn-lt"/>
                <a:hlinkClick r:id="rId2"/>
              </a:rPr>
              <a:t>https://www.sokogskriv.no/kjeldebruk/kjeldevurdering.html#er-kjelda-truverdig</a:t>
            </a:r>
            <a:r>
              <a:rPr lang="nb-NO" dirty="0">
                <a:ea typeface="+mn-lt"/>
                <a:cs typeface="+mn-lt"/>
              </a:rPr>
              <a:t> </a:t>
            </a:r>
          </a:p>
          <a:p>
            <a:pPr marL="903605" lvl="1" indent="-342900">
              <a:buFont typeface="Arial,Sans-Serif"/>
              <a:buChar char="•"/>
            </a:pPr>
            <a:r>
              <a:rPr lang="nb-NO" dirty="0">
                <a:cs typeface="Arial"/>
              </a:rPr>
              <a:t>Fagområde? Spesielle tidsskrift? Fagfellevurdert eller ikke? </a:t>
            </a:r>
            <a:endParaRPr lang="nb-NO" dirty="0"/>
          </a:p>
          <a:p>
            <a:pPr marL="903605" lvl="1" indent="-342900">
              <a:buFont typeface="Arial,Sans-Serif"/>
              <a:buChar char="•"/>
            </a:pPr>
            <a:r>
              <a:rPr lang="nb-NO" dirty="0">
                <a:cs typeface="Arial"/>
              </a:rPr>
              <a:t>Alder: nyere, også eldre, etter en dato osv.?</a:t>
            </a:r>
          </a:p>
          <a:p>
            <a:pPr marL="903605" lvl="1" indent="-342900">
              <a:buFont typeface="Arial,Sans-Serif"/>
              <a:buChar char="•"/>
            </a:pPr>
            <a:r>
              <a:rPr lang="nb-NO" dirty="0">
                <a:cs typeface="Arial"/>
              </a:rPr>
              <a:t>Språk</a:t>
            </a:r>
          </a:p>
          <a:p>
            <a:pPr marL="903605" lvl="1" indent="-342900">
              <a:buFont typeface="Arial,Sans-Serif"/>
              <a:buChar char="•"/>
            </a:pPr>
            <a:r>
              <a:rPr lang="nb-NO" dirty="0">
                <a:cs typeface="Arial"/>
              </a:rPr>
              <a:t>Basert på antall siteringer? Hvis en artikkel er ny vil den naturlig nok ha færre siteringer enn eldre</a:t>
            </a:r>
          </a:p>
          <a:p>
            <a:pPr marL="903605" lvl="1" indent="-342900">
              <a:buFont typeface="Arial,Sans-Serif"/>
              <a:buChar char="•"/>
            </a:pPr>
            <a:r>
              <a:rPr lang="nb-NO" dirty="0">
                <a:cs typeface="Arial"/>
              </a:rPr>
              <a:t>Mer eller mindre anerkjente tidsskrifter</a:t>
            </a:r>
          </a:p>
          <a:p>
            <a:pPr marL="903605" lvl="1" indent="-342900">
              <a:buFont typeface="Arial,Sans-Serif"/>
              <a:buChar char="•"/>
            </a:pPr>
            <a:r>
              <a:rPr lang="nb-NO" dirty="0">
                <a:cs typeface="Arial"/>
              </a:rPr>
              <a:t>Hvem er forfatter, ekspert på området? Anerkjent? </a:t>
            </a:r>
          </a:p>
          <a:p>
            <a:pPr marL="903605" lvl="1" indent="-342900">
              <a:buFont typeface="Arial,Sans-Serif"/>
              <a:buChar char="•"/>
            </a:pPr>
            <a:endParaRPr lang="nb-NO" dirty="0">
              <a:cs typeface="Arial"/>
            </a:endParaRPr>
          </a:p>
          <a:p>
            <a:pPr marL="903605" lvl="1" indent="-342900">
              <a:buFont typeface="Arial,Sans-Serif"/>
              <a:buChar char="•"/>
            </a:pPr>
            <a:endParaRPr lang="nb-NO" dirty="0">
              <a:cs typeface="Arial"/>
            </a:endParaRPr>
          </a:p>
          <a:p>
            <a:pPr marL="125095" indent="-125095"/>
            <a:endParaRPr lang="nb-NO" dirty="0">
              <a:cs typeface="Arial"/>
            </a:endParaRPr>
          </a:p>
        </p:txBody>
      </p:sp>
      <p:sp>
        <p:nvSpPr>
          <p:cNvPr id="4" name="Plassholder for bunntekst 3">
            <a:extLst>
              <a:ext uri="{FF2B5EF4-FFF2-40B4-BE49-F238E27FC236}">
                <a16:creationId xmlns:a16="http://schemas.microsoft.com/office/drawing/2014/main" id="{978EA369-B902-031A-22A8-684964ADE311}"/>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D20CAD92-AB43-4119-488B-72AFC317251B}"/>
              </a:ext>
            </a:extLst>
          </p:cNvPr>
          <p:cNvSpPr>
            <a:spLocks noGrp="1"/>
          </p:cNvSpPr>
          <p:nvPr>
            <p:ph type="sldNum" sz="quarter" idx="12"/>
          </p:nvPr>
        </p:nvSpPr>
        <p:spPr/>
        <p:txBody>
          <a:bodyPr/>
          <a:lstStyle/>
          <a:p>
            <a:r>
              <a:rPr lang="en-US"/>
              <a:t>Side </a:t>
            </a:r>
            <a:fld id="{5251F420-7306-4E7C-A79E-F31A38F7D392}" type="slidenum">
              <a:rPr lang="en-US" smtClean="0"/>
              <a:pPr/>
              <a:t>6</a:t>
            </a:fld>
            <a:endParaRPr lang="en-US"/>
          </a:p>
        </p:txBody>
      </p:sp>
    </p:spTree>
    <p:extLst>
      <p:ext uri="{BB962C8B-B14F-4D97-AF65-F5344CB8AC3E}">
        <p14:creationId xmlns:p14="http://schemas.microsoft.com/office/powerpoint/2010/main" val="943026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2ECF25-95FD-BCE1-9E72-1DF97FC60798}"/>
              </a:ext>
            </a:extLst>
          </p:cNvPr>
          <p:cNvSpPr>
            <a:spLocks noGrp="1"/>
          </p:cNvSpPr>
          <p:nvPr>
            <p:ph type="title"/>
          </p:nvPr>
        </p:nvSpPr>
        <p:spPr/>
        <p:txBody>
          <a:bodyPr/>
          <a:lstStyle/>
          <a:p>
            <a:r>
              <a:rPr lang="nb-NO" dirty="0">
                <a:cs typeface="Arial"/>
              </a:rPr>
              <a:t>Referansestil</a:t>
            </a:r>
            <a:endParaRPr lang="nb-NO" dirty="0"/>
          </a:p>
        </p:txBody>
      </p:sp>
      <p:sp>
        <p:nvSpPr>
          <p:cNvPr id="3" name="Plassholder for innhold 2">
            <a:extLst>
              <a:ext uri="{FF2B5EF4-FFF2-40B4-BE49-F238E27FC236}">
                <a16:creationId xmlns:a16="http://schemas.microsoft.com/office/drawing/2014/main" id="{2435062F-1071-AAD5-2274-E801DB285FBB}"/>
              </a:ext>
            </a:extLst>
          </p:cNvPr>
          <p:cNvSpPr>
            <a:spLocks noGrp="1"/>
          </p:cNvSpPr>
          <p:nvPr>
            <p:ph sz="quarter" idx="28"/>
          </p:nvPr>
        </p:nvSpPr>
        <p:spPr/>
        <p:txBody>
          <a:bodyPr vert="horz" lIns="0" tIns="0" rIns="0" bIns="0" rtlCol="0" anchor="t">
            <a:noAutofit/>
          </a:bodyPr>
          <a:lstStyle/>
          <a:p>
            <a:pPr marL="342900" indent="-342900">
              <a:buFont typeface="Arial"/>
              <a:buChar char="•"/>
            </a:pPr>
            <a:r>
              <a:rPr lang="nb-NO" dirty="0">
                <a:cs typeface="Arial"/>
              </a:rPr>
              <a:t>Hvilken referansestil? Oftest bestemt i samsvar med krav i oppgaver, etter avtale med veileder/faglærer, eller det er valgfritt</a:t>
            </a:r>
          </a:p>
          <a:p>
            <a:pPr marL="342900" indent="-342900">
              <a:buFont typeface="Arial"/>
              <a:buChar char="•"/>
            </a:pPr>
            <a:r>
              <a:rPr lang="nb-NO" dirty="0">
                <a:ea typeface="+mn-lt"/>
                <a:cs typeface="+mn-lt"/>
                <a:hlinkClick r:id="rId2"/>
              </a:rPr>
              <a:t>https://www.sokogskriv.no/referansestiler/</a:t>
            </a:r>
            <a:r>
              <a:rPr lang="nb-NO" dirty="0">
                <a:ea typeface="+mn-lt"/>
                <a:cs typeface="+mn-lt"/>
              </a:rPr>
              <a:t> </a:t>
            </a:r>
            <a:endParaRPr lang="nb-NO" dirty="0">
              <a:cs typeface="Arial"/>
            </a:endParaRPr>
          </a:p>
        </p:txBody>
      </p:sp>
      <p:sp>
        <p:nvSpPr>
          <p:cNvPr id="4" name="Plassholder for bunntekst 3">
            <a:extLst>
              <a:ext uri="{FF2B5EF4-FFF2-40B4-BE49-F238E27FC236}">
                <a16:creationId xmlns:a16="http://schemas.microsoft.com/office/drawing/2014/main" id="{9E67E354-0D7A-C7EF-37DA-5A3BA4807796}"/>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1827F6CA-6500-05CD-B830-4956C29F72C3}"/>
              </a:ext>
            </a:extLst>
          </p:cNvPr>
          <p:cNvSpPr>
            <a:spLocks noGrp="1"/>
          </p:cNvSpPr>
          <p:nvPr>
            <p:ph type="sldNum" sz="quarter" idx="12"/>
          </p:nvPr>
        </p:nvSpPr>
        <p:spPr/>
        <p:txBody>
          <a:bodyPr/>
          <a:lstStyle/>
          <a:p>
            <a:r>
              <a:rPr lang="en-US"/>
              <a:t>Side </a:t>
            </a:r>
            <a:fld id="{5251F420-7306-4E7C-A79E-F31A38F7D392}" type="slidenum">
              <a:rPr lang="en-US" smtClean="0"/>
              <a:pPr/>
              <a:t>7</a:t>
            </a:fld>
            <a:endParaRPr lang="en-US"/>
          </a:p>
        </p:txBody>
      </p:sp>
    </p:spTree>
    <p:extLst>
      <p:ext uri="{BB962C8B-B14F-4D97-AF65-F5344CB8AC3E}">
        <p14:creationId xmlns:p14="http://schemas.microsoft.com/office/powerpoint/2010/main" val="3648057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686A68D-535E-F372-4222-8141C8036677}"/>
              </a:ext>
            </a:extLst>
          </p:cNvPr>
          <p:cNvSpPr>
            <a:spLocks noGrp="1"/>
          </p:cNvSpPr>
          <p:nvPr>
            <p:ph type="title"/>
          </p:nvPr>
        </p:nvSpPr>
        <p:spPr/>
        <p:txBody>
          <a:bodyPr/>
          <a:lstStyle/>
          <a:p>
            <a:r>
              <a:rPr lang="nb-NO" dirty="0">
                <a:cs typeface="Arial"/>
              </a:rPr>
              <a:t>Har du spørsmål - eller ønsker veiledning</a:t>
            </a:r>
            <a:endParaRPr lang="nb-NO" dirty="0"/>
          </a:p>
        </p:txBody>
      </p:sp>
      <p:sp>
        <p:nvSpPr>
          <p:cNvPr id="3" name="Plassholder for innhold 2">
            <a:extLst>
              <a:ext uri="{FF2B5EF4-FFF2-40B4-BE49-F238E27FC236}">
                <a16:creationId xmlns:a16="http://schemas.microsoft.com/office/drawing/2014/main" id="{0C1F447E-AE60-C3B2-FFF9-4582B25A5133}"/>
              </a:ext>
            </a:extLst>
          </p:cNvPr>
          <p:cNvSpPr>
            <a:spLocks noGrp="1"/>
          </p:cNvSpPr>
          <p:nvPr>
            <p:ph sz="quarter" idx="28"/>
          </p:nvPr>
        </p:nvSpPr>
        <p:spPr/>
        <p:txBody>
          <a:bodyPr vert="horz" lIns="0" tIns="0" rIns="0" bIns="0" rtlCol="0" anchor="t">
            <a:noAutofit/>
          </a:bodyPr>
          <a:lstStyle/>
          <a:p>
            <a:pPr marL="342900" indent="-342900">
              <a:buFont typeface="Arial"/>
              <a:buChar char="•"/>
            </a:pPr>
            <a:r>
              <a:rPr lang="nb-NO" dirty="0">
                <a:cs typeface="Arial"/>
              </a:rPr>
              <a:t>Kontakt Tormod (</a:t>
            </a:r>
            <a:r>
              <a:rPr lang="nb-NO" dirty="0">
                <a:cs typeface="Arial"/>
                <a:hlinkClick r:id="rId2"/>
              </a:rPr>
              <a:t>tormod.andersen@ub.uio.no</a:t>
            </a:r>
            <a:r>
              <a:rPr lang="nb-NO" dirty="0">
                <a:cs typeface="Arial"/>
              </a:rPr>
              <a:t>) eller Hilde (</a:t>
            </a:r>
            <a:r>
              <a:rPr lang="nb-NO" dirty="0">
                <a:cs typeface="Arial"/>
                <a:hlinkClick r:id="rId3"/>
              </a:rPr>
              <a:t>hilde.westbye@ub.uio.no</a:t>
            </a:r>
            <a:r>
              <a:rPr lang="nb-NO" dirty="0">
                <a:cs typeface="Arial"/>
              </a:rPr>
              <a:t>) </a:t>
            </a:r>
          </a:p>
        </p:txBody>
      </p:sp>
      <p:sp>
        <p:nvSpPr>
          <p:cNvPr id="4" name="Plassholder for bunntekst 3">
            <a:extLst>
              <a:ext uri="{FF2B5EF4-FFF2-40B4-BE49-F238E27FC236}">
                <a16:creationId xmlns:a16="http://schemas.microsoft.com/office/drawing/2014/main" id="{88B86E8B-4A69-82C1-FBF6-4750F720319A}"/>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DA1D5125-3A5C-1C50-B863-A3ACEB3E8CEE}"/>
              </a:ext>
            </a:extLst>
          </p:cNvPr>
          <p:cNvSpPr>
            <a:spLocks noGrp="1"/>
          </p:cNvSpPr>
          <p:nvPr>
            <p:ph type="sldNum" sz="quarter" idx="12"/>
          </p:nvPr>
        </p:nvSpPr>
        <p:spPr/>
        <p:txBody>
          <a:bodyPr/>
          <a:lstStyle/>
          <a:p>
            <a:r>
              <a:rPr lang="en-US"/>
              <a:t>Side </a:t>
            </a:r>
            <a:fld id="{5251F420-7306-4E7C-A79E-F31A38F7D392}" type="slidenum">
              <a:rPr lang="en-US" smtClean="0"/>
              <a:pPr/>
              <a:t>8</a:t>
            </a:fld>
            <a:endParaRPr lang="en-US"/>
          </a:p>
        </p:txBody>
      </p:sp>
    </p:spTree>
    <p:extLst>
      <p:ext uri="{BB962C8B-B14F-4D97-AF65-F5344CB8AC3E}">
        <p14:creationId xmlns:p14="http://schemas.microsoft.com/office/powerpoint/2010/main" val="881691311"/>
      </p:ext>
    </p:extLst>
  </p:cSld>
  <p:clrMapOvr>
    <a:masterClrMapping/>
  </p:clrMapOvr>
</p:sld>
</file>

<file path=ppt/theme/theme1.xml><?xml version="1.0" encoding="utf-8"?>
<a:theme xmlns:a="http://schemas.openxmlformats.org/drawingml/2006/main" name="Office-tema">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Senter_NO" id="{A0F3668D-05D2-483B-A82B-30ABF34B1D3A}" vid="{D6B5249F-BDD2-4045-948A-FB18E1638B6E}"/>
    </a:ext>
  </a:extLst>
</a:theme>
</file>

<file path=docProps/app.xml><?xml version="1.0" encoding="utf-8"?>
<Properties xmlns="http://schemas.openxmlformats.org/officeDocument/2006/extended-properties" xmlns:vt="http://schemas.openxmlformats.org/officeDocument/2006/docPropsVTypes">
  <TotalTime>0</TotalTime>
  <Words>655</Words>
  <Application>Microsoft Office PowerPoint</Application>
  <PresentationFormat>Widescreen</PresentationFormat>
  <Paragraphs>61</Paragraphs>
  <Slides>8</Slides>
  <Notes>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8</vt:i4>
      </vt:variant>
    </vt:vector>
  </HeadingPairs>
  <TitlesOfParts>
    <vt:vector size="11" baseType="lpstr">
      <vt:lpstr>Arial,Sans-Serif</vt:lpstr>
      <vt:lpstr>Arial</vt:lpstr>
      <vt:lpstr>Office-tema</vt:lpstr>
      <vt:lpstr>Informasjonssøking og referanselære </vt:lpstr>
      <vt:lpstr>Fra kravene til prosjektoppgaven</vt:lpstr>
      <vt:lpstr>I dag skal vi særlig øve på</vt:lpstr>
      <vt:lpstr>Litteraturstudie – hvordan gå frem når du skal søke etter litteratur og velge ut</vt:lpstr>
      <vt:lpstr>Eksempler på bruk av søketeknikk i databaser</vt:lpstr>
      <vt:lpstr>Velge litteratur</vt:lpstr>
      <vt:lpstr>Referansestil</vt:lpstr>
      <vt:lpstr>Har du spørsmål - eller ønsker veiledning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Dag</dc:creator>
  <cp:lastModifiedBy>dag wiese schartum</cp:lastModifiedBy>
  <cp:revision>162</cp:revision>
  <dcterms:created xsi:type="dcterms:W3CDTF">2022-09-09T05:17:42Z</dcterms:created>
  <dcterms:modified xsi:type="dcterms:W3CDTF">2023-03-06T23:25:52Z</dcterms:modified>
</cp:coreProperties>
</file>