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6A43BD7-B8FF-594C-B54D-A501A2C9E72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1"/>
    <a:srgbClr val="CCCBCA"/>
    <a:srgbClr val="76777B"/>
    <a:srgbClr val="C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3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2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7FB25-D33B-C245-B675-94B869AADE0B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19CC-9EFC-8A49-A3B0-B1E372AC5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52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F19CC-9EFC-8A49-A3B0-B1E372AC5E6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94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14.09.2022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14.09.2022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Data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computer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DIGHEL4360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Henrik Løvold,</a:t>
            </a:r>
          </a:p>
          <a:p>
            <a:r>
              <a:rPr lang="nb-NO" dirty="0"/>
              <a:t>Universitetslektor II</a:t>
            </a:r>
          </a:p>
          <a:p>
            <a:r>
              <a:rPr lang="nb-NO" dirty="0"/>
              <a:t>Institutt for Informatikk, UiO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DCDA4-C21C-9E54-386D-BAB381A7A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week</a:t>
            </a:r>
            <a:r>
              <a:rPr lang="nb-NO" dirty="0"/>
              <a:t> – </a:t>
            </a:r>
            <a:r>
              <a:rPr lang="nb-NO" dirty="0" err="1"/>
              <a:t>recap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6EE6-910D-48DD-D2CA-F1EB880D3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if-statements</a:t>
            </a:r>
          </a:p>
          <a:p>
            <a:pPr lvl="1"/>
            <a:r>
              <a:rPr lang="nb-NO" sz="1800" dirty="0"/>
              <a:t>For </a:t>
            </a:r>
            <a:r>
              <a:rPr lang="nb-NO" sz="1800" dirty="0" err="1"/>
              <a:t>making</a:t>
            </a:r>
            <a:r>
              <a:rPr lang="nb-NO" sz="1800" dirty="0"/>
              <a:t> </a:t>
            </a:r>
            <a:r>
              <a:rPr lang="nb-NO" sz="1800" dirty="0" err="1"/>
              <a:t>decisions</a:t>
            </a:r>
            <a:endParaRPr lang="nb-NO" sz="1800" dirty="0"/>
          </a:p>
          <a:p>
            <a:pPr lvl="1"/>
            <a:r>
              <a:rPr lang="nb-NO" sz="1800" dirty="0" err="1"/>
              <a:t>Boolean</a:t>
            </a:r>
            <a:r>
              <a:rPr lang="nb-NO" sz="1800" dirty="0"/>
              <a:t> </a:t>
            </a:r>
            <a:r>
              <a:rPr lang="nb-NO" sz="1800" dirty="0" err="1"/>
              <a:t>logic</a:t>
            </a:r>
            <a:endParaRPr lang="nb-NO" sz="1800" dirty="0"/>
          </a:p>
          <a:p>
            <a:r>
              <a:rPr lang="nb-NO" sz="2000" dirty="0"/>
              <a:t>Loops</a:t>
            </a:r>
          </a:p>
          <a:p>
            <a:pPr lvl="1"/>
            <a:r>
              <a:rPr lang="nb-NO" sz="1800" dirty="0"/>
              <a:t>The for-loop</a:t>
            </a:r>
          </a:p>
          <a:p>
            <a:pPr lvl="1"/>
            <a:r>
              <a:rPr lang="nb-NO" sz="1800" dirty="0"/>
              <a:t>The </a:t>
            </a:r>
            <a:r>
              <a:rPr lang="nb-NO" sz="1800" dirty="0" err="1"/>
              <a:t>while</a:t>
            </a:r>
            <a:r>
              <a:rPr lang="nb-NO" sz="1800" dirty="0"/>
              <a:t>-loop</a:t>
            </a:r>
          </a:p>
          <a:p>
            <a:pPr lvl="1"/>
            <a:r>
              <a:rPr lang="nb-NO" sz="1800" dirty="0"/>
              <a:t>Code </a:t>
            </a:r>
            <a:r>
              <a:rPr lang="nb-NO" sz="1800" dirty="0" err="1"/>
              <a:t>repetition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12746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51C0-62C2-F18F-CF43-597F10879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Lists</a:t>
            </a:r>
          </a:p>
        </p:txBody>
      </p:sp>
    </p:spTree>
    <p:extLst>
      <p:ext uri="{BB962C8B-B14F-4D97-AF65-F5344CB8AC3E}">
        <p14:creationId xmlns:p14="http://schemas.microsoft.com/office/powerpoint/2010/main" val="229908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ACB949-A31F-8930-1176-578C776E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a list?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06CD-25E3-4A8E-F570-F1EABB892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Store </a:t>
            </a:r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in </a:t>
            </a:r>
            <a:r>
              <a:rPr lang="nb-NO" dirty="0" err="1"/>
              <a:t>one</a:t>
            </a:r>
            <a:r>
              <a:rPr lang="nb-NO" dirty="0"/>
              <a:t> variable</a:t>
            </a:r>
          </a:p>
          <a:p>
            <a:r>
              <a:rPr lang="nb-NO" dirty="0" err="1"/>
              <a:t>Often</a:t>
            </a:r>
            <a:r>
              <a:rPr lang="nb-NO" dirty="0"/>
              <a:t> used in </a:t>
            </a:r>
            <a:r>
              <a:rPr lang="nb-NO" dirty="0" err="1"/>
              <a:t>conjunction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loops</a:t>
            </a:r>
          </a:p>
          <a:p>
            <a:r>
              <a:rPr lang="nb-NO" dirty="0" err="1"/>
              <a:t>Declared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square</a:t>
            </a:r>
            <a:r>
              <a:rPr lang="nb-NO" dirty="0"/>
              <a:t> </a:t>
            </a:r>
            <a:r>
              <a:rPr lang="nb-NO" dirty="0" err="1"/>
              <a:t>brackets</a:t>
            </a:r>
            <a:endParaRPr lang="nb-NO" dirty="0"/>
          </a:p>
          <a:p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contain</a:t>
            </a:r>
            <a:r>
              <a:rPr lang="nb-NO" dirty="0"/>
              <a:t> all sorts </a:t>
            </a:r>
            <a:r>
              <a:rPr lang="nb-NO" dirty="0" err="1"/>
              <a:t>of</a:t>
            </a:r>
            <a:r>
              <a:rPr lang="nb-NO" dirty="0"/>
              <a:t> data (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don’t</a:t>
            </a:r>
            <a:r>
              <a:rPr lang="nb-NO" dirty="0"/>
              <a:t> mix)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44CD80-BB57-FB5F-8594-9722E545E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3342443"/>
            <a:ext cx="41402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30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9A06-EE32-0253-3ABF-1E8DD406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Accessing</a:t>
            </a:r>
            <a:r>
              <a:rPr lang="nb-NO" dirty="0"/>
              <a:t>, </a:t>
            </a:r>
            <a:r>
              <a:rPr lang="nb-NO" dirty="0" err="1"/>
              <a:t>editing</a:t>
            </a:r>
            <a:r>
              <a:rPr lang="nb-NO" dirty="0"/>
              <a:t>, </a:t>
            </a:r>
            <a:r>
              <a:rPr lang="nb-NO" dirty="0" err="1"/>
              <a:t>adding</a:t>
            </a:r>
            <a:r>
              <a:rPr lang="nb-NO" dirty="0"/>
              <a:t> and </a:t>
            </a:r>
            <a:r>
              <a:rPr lang="nb-NO" dirty="0" err="1"/>
              <a:t>deleting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B9E2D-520B-C96D-CB51-49B610C4A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Adding</a:t>
            </a:r>
            <a:r>
              <a:rPr lang="nb-NO" dirty="0"/>
              <a:t> a </a:t>
            </a:r>
            <a:r>
              <a:rPr lang="nb-NO" dirty="0" err="1"/>
              <a:t>value</a:t>
            </a:r>
            <a:endParaRPr lang="nb-NO" dirty="0"/>
          </a:p>
          <a:p>
            <a:pPr lvl="1"/>
            <a:r>
              <a:rPr lang="nb-NO" dirty="0" err="1"/>
              <a:t>Append</a:t>
            </a:r>
            <a:endParaRPr lang="nb-NO" dirty="0"/>
          </a:p>
          <a:p>
            <a:r>
              <a:rPr lang="nb-NO" dirty="0" err="1"/>
              <a:t>Accessing</a:t>
            </a:r>
            <a:r>
              <a:rPr lang="nb-NO" dirty="0"/>
              <a:t> a </a:t>
            </a:r>
            <a:r>
              <a:rPr lang="nb-NO" dirty="0" err="1"/>
              <a:t>value</a:t>
            </a:r>
            <a:endParaRPr lang="nb-NO" dirty="0"/>
          </a:p>
          <a:p>
            <a:pPr lvl="1"/>
            <a:r>
              <a:rPr lang="nb-NO" dirty="0" err="1"/>
              <a:t>Square</a:t>
            </a:r>
            <a:r>
              <a:rPr lang="nb-NO" dirty="0"/>
              <a:t> </a:t>
            </a:r>
            <a:r>
              <a:rPr lang="nb-NO" dirty="0" err="1"/>
              <a:t>brackets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index</a:t>
            </a:r>
            <a:endParaRPr lang="nb-NO" dirty="0"/>
          </a:p>
          <a:p>
            <a:pPr lvl="1"/>
            <a:r>
              <a:rPr lang="nb-NO" dirty="0" err="1"/>
              <a:t>Indexing</a:t>
            </a:r>
            <a:r>
              <a:rPr lang="nb-NO" dirty="0"/>
              <a:t> starts at 0</a:t>
            </a:r>
          </a:p>
          <a:p>
            <a:r>
              <a:rPr lang="nb-NO" dirty="0"/>
              <a:t>Editing a </a:t>
            </a:r>
            <a:r>
              <a:rPr lang="nb-NO" dirty="0" err="1"/>
              <a:t>value</a:t>
            </a:r>
            <a:endParaRPr lang="nb-NO" dirty="0"/>
          </a:p>
          <a:p>
            <a:pPr lvl="1"/>
            <a:r>
              <a:rPr lang="nb-NO" dirty="0"/>
              <a:t>Access by </a:t>
            </a:r>
            <a:r>
              <a:rPr lang="nb-NO" dirty="0" err="1"/>
              <a:t>square</a:t>
            </a:r>
            <a:r>
              <a:rPr lang="nb-NO" dirty="0"/>
              <a:t> </a:t>
            </a:r>
            <a:r>
              <a:rPr lang="nb-NO" dirty="0" err="1"/>
              <a:t>bracket</a:t>
            </a:r>
            <a:endParaRPr lang="nb-NO" dirty="0"/>
          </a:p>
          <a:p>
            <a:pPr lvl="1"/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 just as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variable</a:t>
            </a:r>
          </a:p>
          <a:p>
            <a:r>
              <a:rPr lang="nb-NO" dirty="0" err="1"/>
              <a:t>Removing</a:t>
            </a:r>
            <a:r>
              <a:rPr lang="nb-NO" dirty="0"/>
              <a:t> a </a:t>
            </a:r>
            <a:r>
              <a:rPr lang="nb-NO" dirty="0" err="1"/>
              <a:t>value</a:t>
            </a:r>
            <a:endParaRPr lang="nb-NO" dirty="0"/>
          </a:p>
          <a:p>
            <a:pPr lvl="1"/>
            <a:r>
              <a:rPr lang="nb-NO" dirty="0" err="1"/>
              <a:t>Remove</a:t>
            </a:r>
            <a:endParaRPr lang="nb-NO" dirty="0"/>
          </a:p>
          <a:p>
            <a:pPr lvl="1"/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removes</a:t>
            </a:r>
            <a:r>
              <a:rPr lang="nb-NO" dirty="0"/>
              <a:t> first </a:t>
            </a:r>
            <a:r>
              <a:rPr lang="nb-NO" dirty="0" err="1"/>
              <a:t>occurence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value</a:t>
            </a:r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6CAE3C-9784-2D4A-AE5B-39F402455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62" y="1543844"/>
            <a:ext cx="2870200" cy="205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628D40-3155-1269-4E51-C9835B52EB32}"/>
              </a:ext>
            </a:extLst>
          </p:cNvPr>
          <p:cNvSpPr txBox="1"/>
          <p:nvPr/>
        </p:nvSpPr>
        <p:spPr>
          <a:xfrm>
            <a:off x="5972859" y="3601244"/>
            <a:ext cx="21782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output be...?</a:t>
            </a:r>
          </a:p>
        </p:txBody>
      </p:sp>
    </p:spTree>
    <p:extLst>
      <p:ext uri="{BB962C8B-B14F-4D97-AF65-F5344CB8AC3E}">
        <p14:creationId xmlns:p14="http://schemas.microsoft.com/office/powerpoint/2010/main" val="363967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52452-C39B-57C5-2A39-B25B27063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F29D5-F4CB-EB28-63EB-1B3AE3D37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dirty="0"/>
              <a:t>Make a list </a:t>
            </a:r>
            <a:r>
              <a:rPr lang="nb-NO" sz="1800" dirty="0" err="1"/>
              <a:t>containing</a:t>
            </a:r>
            <a:r>
              <a:rPr lang="nb-NO" sz="1800" dirty="0"/>
              <a:t> </a:t>
            </a:r>
            <a:r>
              <a:rPr lang="nb-NO" sz="1800" dirty="0" err="1"/>
              <a:t>three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favourite</a:t>
            </a:r>
            <a:r>
              <a:rPr lang="nb-NO" sz="1800" dirty="0"/>
              <a:t> </a:t>
            </a:r>
            <a:r>
              <a:rPr lang="nb-NO" sz="1800" dirty="0" err="1"/>
              <a:t>books</a:t>
            </a:r>
            <a:r>
              <a:rPr lang="nb-NO" sz="1800" dirty="0"/>
              <a:t>, </a:t>
            </a:r>
            <a:r>
              <a:rPr lang="nb-NO" sz="1800" dirty="0" err="1"/>
              <a:t>movies</a:t>
            </a:r>
            <a:r>
              <a:rPr lang="nb-NO" sz="1800" dirty="0"/>
              <a:t> or series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Print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content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list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Remove</a:t>
            </a:r>
            <a:r>
              <a:rPr lang="nb-NO" sz="1800" dirty="0"/>
              <a:t> </a:t>
            </a:r>
            <a:r>
              <a:rPr lang="nb-NO" sz="1800" dirty="0" err="1"/>
              <a:t>one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them</a:t>
            </a:r>
            <a:r>
              <a:rPr lang="nb-NO" sz="1800" dirty="0"/>
              <a:t> </a:t>
            </a:r>
            <a:r>
              <a:rPr lang="nb-NO" sz="1800" dirty="0" err="1"/>
              <a:t>using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remove</a:t>
            </a:r>
            <a:r>
              <a:rPr lang="nb-NO" sz="1800" dirty="0"/>
              <a:t> </a:t>
            </a:r>
            <a:r>
              <a:rPr lang="nb-NO" sz="1800" dirty="0" err="1"/>
              <a:t>keyword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Add</a:t>
            </a:r>
            <a:r>
              <a:rPr lang="nb-NO" sz="1800" dirty="0"/>
              <a:t> </a:t>
            </a:r>
            <a:r>
              <a:rPr lang="nb-NO" sz="1800" dirty="0" err="1"/>
              <a:t>another</a:t>
            </a:r>
            <a:r>
              <a:rPr lang="nb-NO" sz="1800" dirty="0"/>
              <a:t> book, </a:t>
            </a:r>
            <a:r>
              <a:rPr lang="nb-NO" sz="1800" dirty="0" err="1"/>
              <a:t>movie</a:t>
            </a:r>
            <a:r>
              <a:rPr lang="nb-NO" sz="1800" dirty="0"/>
              <a:t> or series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Print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first element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Print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entire</a:t>
            </a:r>
            <a:r>
              <a:rPr lang="nb-NO" sz="1800" dirty="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2095349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7530-99D4-F313-56F3-24B5E49EF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Lists and loops</a:t>
            </a:r>
          </a:p>
        </p:txBody>
      </p:sp>
    </p:spTree>
    <p:extLst>
      <p:ext uri="{BB962C8B-B14F-4D97-AF65-F5344CB8AC3E}">
        <p14:creationId xmlns:p14="http://schemas.microsoft.com/office/powerpoint/2010/main" val="88838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E79C1E-147A-35E7-4DCE-49511FEC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Adding</a:t>
            </a:r>
            <a:r>
              <a:rPr lang="nb-NO" dirty="0"/>
              <a:t> data </a:t>
            </a:r>
            <a:r>
              <a:rPr lang="nb-NO" dirty="0" err="1"/>
              <a:t>through</a:t>
            </a:r>
            <a:r>
              <a:rPr lang="nb-NO" dirty="0"/>
              <a:t> loops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80B05-2363-5A52-7DB0-844B38AF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1937544"/>
            <a:ext cx="27305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1A1E-6922-DF90-539A-172AF1C8E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Accessing</a:t>
            </a:r>
            <a:r>
              <a:rPr lang="nb-NO" dirty="0"/>
              <a:t> data </a:t>
            </a:r>
            <a:r>
              <a:rPr lang="nb-NO" dirty="0" err="1"/>
              <a:t>through</a:t>
            </a:r>
            <a:r>
              <a:rPr lang="nb-NO" dirty="0"/>
              <a:t> loops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998B3F-4E76-F797-F28F-E1C3B1D41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1956594"/>
            <a:ext cx="3035300" cy="1231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2F8802-165F-E58E-2EE3-2F4A9003E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275" y="1975644"/>
            <a:ext cx="34925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BDE9-E99D-652C-2853-5CA0E086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F94E2-D622-8569-9683-3EC3B95C3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Make an </a:t>
            </a:r>
            <a:r>
              <a:rPr lang="nb-NO" sz="1800" dirty="0" err="1"/>
              <a:t>empty</a:t>
            </a:r>
            <a:r>
              <a:rPr lang="nb-NO" sz="1800" dirty="0"/>
              <a:t> list</a:t>
            </a:r>
          </a:p>
          <a:p>
            <a:endParaRPr lang="nb-NO" sz="1800" dirty="0"/>
          </a:p>
          <a:p>
            <a:r>
              <a:rPr lang="nb-NO" sz="1800" dirty="0" err="1"/>
              <a:t>Add</a:t>
            </a:r>
            <a:r>
              <a:rPr lang="nb-NO" sz="1800" dirty="0"/>
              <a:t> all </a:t>
            </a:r>
            <a:r>
              <a:rPr lang="nb-NO" sz="1800" dirty="0" err="1"/>
              <a:t>even</a:t>
            </a:r>
            <a:r>
              <a:rPr lang="nb-NO" sz="1800" dirty="0"/>
              <a:t> </a:t>
            </a:r>
            <a:r>
              <a:rPr lang="nb-NO" sz="1800" dirty="0" err="1"/>
              <a:t>numbers</a:t>
            </a:r>
            <a:r>
              <a:rPr lang="nb-NO" sz="1800" dirty="0"/>
              <a:t> from 0 to 10 to </a:t>
            </a:r>
            <a:r>
              <a:rPr lang="nb-NO" sz="1800" dirty="0" err="1"/>
              <a:t>the</a:t>
            </a:r>
            <a:r>
              <a:rPr lang="nb-NO" sz="1800" dirty="0"/>
              <a:t> list </a:t>
            </a:r>
            <a:r>
              <a:rPr lang="nb-NO" sz="1800" dirty="0" err="1"/>
              <a:t>using</a:t>
            </a:r>
            <a:r>
              <a:rPr lang="nb-NO" sz="1800" dirty="0"/>
              <a:t> a loop</a:t>
            </a:r>
          </a:p>
          <a:p>
            <a:endParaRPr lang="nb-NO" sz="1800" dirty="0"/>
          </a:p>
          <a:p>
            <a:r>
              <a:rPr lang="nb-NO" sz="1800" dirty="0" err="1"/>
              <a:t>Print</a:t>
            </a:r>
            <a:r>
              <a:rPr lang="nb-NO" sz="1800" dirty="0"/>
              <a:t> all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values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list </a:t>
            </a:r>
            <a:r>
              <a:rPr lang="nb-NO" sz="1800" dirty="0" err="1"/>
              <a:t>using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i="1" dirty="0"/>
              <a:t>for </a:t>
            </a:r>
            <a:r>
              <a:rPr lang="nb-NO" sz="1800" i="1" dirty="0" err="1"/>
              <a:t>elem</a:t>
            </a:r>
            <a:r>
              <a:rPr lang="nb-NO" sz="1800" i="1" dirty="0"/>
              <a:t> in list</a:t>
            </a:r>
            <a:r>
              <a:rPr lang="nb-NO" sz="1800" dirty="0"/>
              <a:t> </a:t>
            </a:r>
            <a:r>
              <a:rPr lang="nb-NO" sz="1800" dirty="0" err="1"/>
              <a:t>syntax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182037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51D9-2089-FA65-806D-398EC4113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Reading data</a:t>
            </a:r>
          </a:p>
        </p:txBody>
      </p:sp>
    </p:spTree>
    <p:extLst>
      <p:ext uri="{BB962C8B-B14F-4D97-AF65-F5344CB8AC3E}">
        <p14:creationId xmlns:p14="http://schemas.microsoft.com/office/powerpoint/2010/main" val="2495911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68F552-7513-9275-52B8-E0B7794C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data?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15CD01-678A-EDCE-E4E5-F5A727118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Essentially</a:t>
            </a:r>
            <a:r>
              <a:rPr lang="nb-NO" dirty="0"/>
              <a:t> – </a:t>
            </a:r>
            <a:r>
              <a:rPr lang="nb-NO" dirty="0" err="1"/>
              <a:t>text</a:t>
            </a:r>
            <a:r>
              <a:rPr lang="nb-NO" dirty="0"/>
              <a:t> files</a:t>
            </a:r>
          </a:p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read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a program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i="1" dirty="0" err="1"/>
              <a:t>open</a:t>
            </a:r>
            <a:r>
              <a:rPr lang="nb-NO" i="1" dirty="0"/>
              <a:t>(</a:t>
            </a:r>
            <a:r>
              <a:rPr lang="nb-NO" i="1" dirty="0" err="1"/>
              <a:t>filename</a:t>
            </a:r>
            <a:r>
              <a:rPr lang="nb-NO" i="1" dirty="0"/>
              <a:t>)</a:t>
            </a:r>
            <a:endParaRPr lang="nb-NO" dirty="0"/>
          </a:p>
          <a:p>
            <a:r>
              <a:rPr lang="nb-NO" dirty="0"/>
              <a:t>File has to be </a:t>
            </a:r>
            <a:r>
              <a:rPr lang="nb-NO" dirty="0" err="1"/>
              <a:t>located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same folder as </a:t>
            </a:r>
            <a:r>
              <a:rPr lang="nb-NO" dirty="0" err="1"/>
              <a:t>your</a:t>
            </a:r>
            <a:r>
              <a:rPr lang="nb-NO" dirty="0"/>
              <a:t> program</a:t>
            </a:r>
          </a:p>
          <a:p>
            <a:r>
              <a:rPr lang="nb-NO" dirty="0" err="1"/>
              <a:t>Beware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datatypes!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/>
              <a:t>read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(</a:t>
            </a:r>
            <a:r>
              <a:rPr lang="nb-NO" dirty="0" err="1"/>
              <a:t>string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Numbers</a:t>
            </a:r>
            <a:r>
              <a:rPr lang="nb-NO" dirty="0"/>
              <a:t>?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int</a:t>
            </a:r>
            <a:r>
              <a:rPr lang="nb-NO" dirty="0"/>
              <a:t>() or float()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AEB99-00FD-4F87-CFD4-5163EC74D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3408364"/>
            <a:ext cx="2768600" cy="1092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1F2986-F7C2-A6AD-11BE-A1744140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128" y="3255964"/>
            <a:ext cx="2717800" cy="124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AE4C10-27D1-FF32-9ECD-5C977AFD6AE2}"/>
              </a:ext>
            </a:extLst>
          </p:cNvPr>
          <p:cNvSpPr txBox="1"/>
          <p:nvPr/>
        </p:nvSpPr>
        <p:spPr>
          <a:xfrm>
            <a:off x="1005084" y="3105923"/>
            <a:ext cx="19105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reader.py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902392-E50B-C1FD-58D8-04805770C5A2}"/>
              </a:ext>
            </a:extLst>
          </p:cNvPr>
          <p:cNvSpPr txBox="1"/>
          <p:nvPr/>
        </p:nvSpPr>
        <p:spPr>
          <a:xfrm>
            <a:off x="6228341" y="2930293"/>
            <a:ext cx="19105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data.txt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88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6C5AD-C63B-6D8D-ED0D-1FCD0091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0A1F8-F568-7402-4ACE-3792F8C64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Write a program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reads</a:t>
            </a:r>
            <a:r>
              <a:rPr lang="nb-NO" dirty="0"/>
              <a:t> a file </a:t>
            </a:r>
            <a:r>
              <a:rPr lang="nb-NO" dirty="0" err="1"/>
              <a:t>containing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. Store 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in a list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list line by line by </a:t>
            </a:r>
            <a:r>
              <a:rPr lang="nb-NO" dirty="0" err="1"/>
              <a:t>using</a:t>
            </a:r>
            <a:r>
              <a:rPr lang="nb-NO" dirty="0"/>
              <a:t> a for loop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Calculate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sum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list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Find</a:t>
            </a:r>
            <a:r>
              <a:rPr lang="nb-NO" dirty="0"/>
              <a:t> and </a:t>
            </a:r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largest</a:t>
            </a:r>
            <a:r>
              <a:rPr lang="nb-NO" dirty="0"/>
              <a:t> and </a:t>
            </a:r>
            <a:r>
              <a:rPr lang="nb-NO" dirty="0" err="1"/>
              <a:t>smallest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list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 err="1"/>
              <a:t>Calculate</a:t>
            </a:r>
            <a:r>
              <a:rPr lang="nb-NO" dirty="0"/>
              <a:t> and </a:t>
            </a:r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average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all </a:t>
            </a:r>
            <a:r>
              <a:rPr lang="nb-NO" dirty="0" err="1"/>
              <a:t>numbers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306520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11287</TotalTime>
  <Words>333</Words>
  <Application>Microsoft Macintosh PowerPoint</Application>
  <PresentationFormat>Custom</PresentationFormat>
  <Paragraphs>68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Office-tema</vt:lpstr>
      <vt:lpstr>Data on the computer</vt:lpstr>
      <vt:lpstr>Previous week – recap</vt:lpstr>
      <vt:lpstr>Lists</vt:lpstr>
      <vt:lpstr>What is a list?</vt:lpstr>
      <vt:lpstr>Accessing, editing, adding and deleting</vt:lpstr>
      <vt:lpstr>Exercise 1</vt:lpstr>
      <vt:lpstr>Lists and loops</vt:lpstr>
      <vt:lpstr>Adding data through loops</vt:lpstr>
      <vt:lpstr>Accessing data through loops</vt:lpstr>
      <vt:lpstr>Exercise 2</vt:lpstr>
      <vt:lpstr>Reading data</vt:lpstr>
      <vt:lpstr>What is data?</vt:lpstr>
      <vt:lpstr>Exercise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Aggregering i programmering</dc:title>
  <dc:creator>Henrik Hillestad Løvold</dc:creator>
  <cp:lastModifiedBy>Henrik Hillestad Løvold</cp:lastModifiedBy>
  <cp:revision>156</cp:revision>
  <dcterms:created xsi:type="dcterms:W3CDTF">2018-10-25T09:37:12Z</dcterms:created>
  <dcterms:modified xsi:type="dcterms:W3CDTF">2022-09-14T14:09:03Z</dcterms:modified>
</cp:coreProperties>
</file>